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2.xml" ContentType="application/vnd.openxmlformats-officedocument.themeOverr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5.xml" ContentType="application/vnd.openxmlformats-officedocument.themeOverride+xml"/>
  <Override PartName="/ppt/notesSlides/notesSlide27.xml" ContentType="application/vnd.openxmlformats-officedocument.presentationml.notesSlide+xml"/>
  <Override PartName="/ppt/theme/themeOverride26.xml" ContentType="application/vnd.openxmlformats-officedocument.themeOverride+xml"/>
  <Override PartName="/ppt/notesSlides/notesSlide28.xml" ContentType="application/vnd.openxmlformats-officedocument.presentationml.notesSlide+xml"/>
  <Override PartName="/ppt/theme/themeOverride27.xml" ContentType="application/vnd.openxmlformats-officedocument.themeOverride+xml"/>
  <Override PartName="/ppt/notesSlides/notesSlide29.xml" ContentType="application/vnd.openxmlformats-officedocument.presentationml.notesSlide+xml"/>
  <Override PartName="/ppt/theme/themeOverride28.xml" ContentType="application/vnd.openxmlformats-officedocument.themeOverride+xml"/>
  <Override PartName="/ppt/notesSlides/notesSlide30.xml" ContentType="application/vnd.openxmlformats-officedocument.presentationml.notesSlide+xml"/>
  <Override PartName="/ppt/theme/themeOverride29.xml" ContentType="application/vnd.openxmlformats-officedocument.themeOverride+xml"/>
  <Override PartName="/ppt/notesSlides/notesSlide31.xml" ContentType="application/vnd.openxmlformats-officedocument.presentationml.notesSlide+xml"/>
  <Override PartName="/ppt/theme/themeOverride30.xml" ContentType="application/vnd.openxmlformats-officedocument.themeOverride+xml"/>
  <Override PartName="/ppt/notesSlides/notesSlide32.xml" ContentType="application/vnd.openxmlformats-officedocument.presentationml.notesSlide+xml"/>
  <Override PartName="/ppt/theme/themeOverride31.xml" ContentType="application/vnd.openxmlformats-officedocument.themeOverride+xml"/>
  <Override PartName="/ppt/notesSlides/notesSlide33.xml" ContentType="application/vnd.openxmlformats-officedocument.presentationml.notesSlide+xml"/>
  <Override PartName="/ppt/theme/themeOverride32.xml" ContentType="application/vnd.openxmlformats-officedocument.themeOverride+xml"/>
  <Override PartName="/ppt/notesSlides/notesSlide34.xml" ContentType="application/vnd.openxmlformats-officedocument.presentationml.notesSlide+xml"/>
  <Override PartName="/ppt/theme/themeOverride33.xml" ContentType="application/vnd.openxmlformats-officedocument.themeOverride+xml"/>
  <Override PartName="/ppt/notesSlides/notesSlide35.xml" ContentType="application/vnd.openxmlformats-officedocument.presentationml.notesSlide+xml"/>
  <Override PartName="/ppt/theme/themeOverride34.xml" ContentType="application/vnd.openxmlformats-officedocument.themeOverride+xml"/>
  <Override PartName="/ppt/notesSlides/notesSlide36.xml" ContentType="application/vnd.openxmlformats-officedocument.presentationml.notesSlide+xml"/>
  <Override PartName="/ppt/theme/themeOverride35.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36.xml" ContentType="application/vnd.openxmlformats-officedocument.themeOverride+xml"/>
  <Override PartName="/ppt/notesSlides/notesSlide39.xml" ContentType="application/vnd.openxmlformats-officedocument.presentationml.notesSlide+xml"/>
  <Override PartName="/ppt/theme/themeOverride37.xml" ContentType="application/vnd.openxmlformats-officedocument.themeOverr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39" r:id="rId2"/>
    <p:sldMasterId id="2147483831" r:id="rId3"/>
    <p:sldMasterId id="2147483844" r:id="rId4"/>
  </p:sldMasterIdLst>
  <p:notesMasterIdLst>
    <p:notesMasterId r:id="rId57"/>
  </p:notesMasterIdLst>
  <p:handoutMasterIdLst>
    <p:handoutMasterId r:id="rId58"/>
  </p:handoutMasterIdLst>
  <p:sldIdLst>
    <p:sldId id="361" r:id="rId5"/>
    <p:sldId id="362" r:id="rId6"/>
    <p:sldId id="363" r:id="rId7"/>
    <p:sldId id="364" r:id="rId8"/>
    <p:sldId id="328" r:id="rId9"/>
    <p:sldId id="366" r:id="rId10"/>
    <p:sldId id="370" r:id="rId11"/>
    <p:sldId id="371" r:id="rId12"/>
    <p:sldId id="369" r:id="rId13"/>
    <p:sldId id="368" r:id="rId14"/>
    <p:sldId id="365" r:id="rId15"/>
    <p:sldId id="342" r:id="rId16"/>
    <p:sldId id="374" r:id="rId17"/>
    <p:sldId id="376" r:id="rId18"/>
    <p:sldId id="375" r:id="rId19"/>
    <p:sldId id="377" r:id="rId20"/>
    <p:sldId id="373" r:id="rId21"/>
    <p:sldId id="378" r:id="rId22"/>
    <p:sldId id="372" r:id="rId23"/>
    <p:sldId id="320" r:id="rId24"/>
    <p:sldId id="406" r:id="rId25"/>
    <p:sldId id="381" r:id="rId26"/>
    <p:sldId id="388" r:id="rId27"/>
    <p:sldId id="387" r:id="rId28"/>
    <p:sldId id="386" r:id="rId29"/>
    <p:sldId id="385" r:id="rId30"/>
    <p:sldId id="390" r:id="rId31"/>
    <p:sldId id="384" r:id="rId32"/>
    <p:sldId id="383" r:id="rId33"/>
    <p:sldId id="404" r:id="rId34"/>
    <p:sldId id="382" r:id="rId35"/>
    <p:sldId id="379" r:id="rId36"/>
    <p:sldId id="380" r:id="rId37"/>
    <p:sldId id="389" r:id="rId38"/>
    <p:sldId id="319" r:id="rId39"/>
    <p:sldId id="407" r:id="rId40"/>
    <p:sldId id="393" r:id="rId41"/>
    <p:sldId id="403" r:id="rId42"/>
    <p:sldId id="402" r:id="rId43"/>
    <p:sldId id="401" r:id="rId44"/>
    <p:sldId id="400" r:id="rId45"/>
    <p:sldId id="399" r:id="rId46"/>
    <p:sldId id="398" r:id="rId47"/>
    <p:sldId id="397" r:id="rId48"/>
    <p:sldId id="396" r:id="rId49"/>
    <p:sldId id="405" r:id="rId50"/>
    <p:sldId id="395" r:id="rId51"/>
    <p:sldId id="394" r:id="rId52"/>
    <p:sldId id="356" r:id="rId53"/>
    <p:sldId id="408" r:id="rId54"/>
    <p:sldId id="409" r:id="rId55"/>
    <p:sldId id="410" r:id="rId56"/>
  </p:sldIdLst>
  <p:sldSz cx="12192000" cy="6858000"/>
  <p:notesSz cx="6797675" cy="9928225"/>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0" autoAdjust="0"/>
    <p:restoredTop sz="86182" autoAdjust="0"/>
  </p:normalViewPr>
  <p:slideViewPr>
    <p:cSldViewPr snapToGrid="0">
      <p:cViewPr varScale="1">
        <p:scale>
          <a:sx n="59" d="100"/>
          <a:sy n="59" d="100"/>
        </p:scale>
        <p:origin x="844" y="64"/>
      </p:cViewPr>
      <p:guideLst/>
    </p:cSldViewPr>
  </p:slideViewPr>
  <p:outlineViewPr>
    <p:cViewPr>
      <p:scale>
        <a:sx n="33" d="100"/>
        <a:sy n="33" d="100"/>
      </p:scale>
      <p:origin x="0" y="-773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工作表8!$G$6</c:f>
              <c:strCache>
                <c:ptCount val="1"/>
                <c:pt idx="0">
                  <c:v>總計</c:v>
                </c:pt>
              </c:strCache>
            </c:strRef>
          </c:t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cene3d>
              <a:camera prst="orthographicFront"/>
              <a:lightRig rig="threePt" dir="t"/>
            </a:scene3d>
            <a:sp3d>
              <a:bevelT/>
            </a:sp3d>
          </c:spPr>
          <c:invertIfNegative val="0"/>
          <c:cat>
            <c:strRef>
              <c:f>工作表8!$H$3:$AC$3</c:f>
              <c:strCache>
                <c:ptCount val="22"/>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pt idx="15">
                  <c:v>2014年</c:v>
                </c:pt>
                <c:pt idx="16">
                  <c:v>2015年</c:v>
                </c:pt>
                <c:pt idx="17">
                  <c:v>2016年</c:v>
                </c:pt>
                <c:pt idx="18">
                  <c:v>2017年</c:v>
                </c:pt>
                <c:pt idx="19">
                  <c:v>2018年</c:v>
                </c:pt>
                <c:pt idx="20">
                  <c:v>2019年</c:v>
                </c:pt>
                <c:pt idx="21">
                  <c:v>2020年上半年</c:v>
                </c:pt>
              </c:strCache>
            </c:strRef>
          </c:cat>
          <c:val>
            <c:numRef>
              <c:f>工作表8!$H$6:$AC$6</c:f>
              <c:numCache>
                <c:formatCode>General</c:formatCode>
                <c:ptCount val="22"/>
                <c:pt idx="0">
                  <c:v>549</c:v>
                </c:pt>
                <c:pt idx="1">
                  <c:v>465</c:v>
                </c:pt>
                <c:pt idx="2">
                  <c:v>447</c:v>
                </c:pt>
                <c:pt idx="3">
                  <c:v>598</c:v>
                </c:pt>
                <c:pt idx="4">
                  <c:v>442</c:v>
                </c:pt>
                <c:pt idx="5">
                  <c:v>523</c:v>
                </c:pt>
                <c:pt idx="6">
                  <c:v>437</c:v>
                </c:pt>
                <c:pt idx="7">
                  <c:v>615</c:v>
                </c:pt>
                <c:pt idx="8">
                  <c:v>578</c:v>
                </c:pt>
                <c:pt idx="9">
                  <c:v>437</c:v>
                </c:pt>
                <c:pt idx="10">
                  <c:v>418</c:v>
                </c:pt>
                <c:pt idx="11">
                  <c:v>573</c:v>
                </c:pt>
                <c:pt idx="12">
                  <c:v>437</c:v>
                </c:pt>
                <c:pt idx="13">
                  <c:v>366</c:v>
                </c:pt>
                <c:pt idx="14">
                  <c:v>316</c:v>
                </c:pt>
                <c:pt idx="15">
                  <c:v>263</c:v>
                </c:pt>
                <c:pt idx="16">
                  <c:v>342</c:v>
                </c:pt>
                <c:pt idx="17">
                  <c:v>365</c:v>
                </c:pt>
                <c:pt idx="18">
                  <c:v>158</c:v>
                </c:pt>
                <c:pt idx="19">
                  <c:v>138</c:v>
                </c:pt>
                <c:pt idx="20">
                  <c:v>118</c:v>
                </c:pt>
                <c:pt idx="21">
                  <c:v>53</c:v>
                </c:pt>
              </c:numCache>
            </c:numRef>
          </c:val>
          <c:extLst>
            <c:ext xmlns:c16="http://schemas.microsoft.com/office/drawing/2014/chart" uri="{C3380CC4-5D6E-409C-BE32-E72D297353CC}">
              <c16:uniqueId val="{00000000-28FD-4F47-9E93-88D533ACFBFD}"/>
            </c:ext>
          </c:extLst>
        </c:ser>
        <c:dLbls>
          <c:showLegendKey val="0"/>
          <c:showVal val="0"/>
          <c:showCatName val="0"/>
          <c:showSerName val="0"/>
          <c:showPercent val="0"/>
          <c:showBubbleSize val="0"/>
        </c:dLbls>
        <c:gapWidth val="150"/>
        <c:axId val="1078798208"/>
        <c:axId val="1078798768"/>
      </c:barChart>
      <c:lineChart>
        <c:grouping val="standard"/>
        <c:varyColors val="0"/>
        <c:ser>
          <c:idx val="0"/>
          <c:order val="0"/>
          <c:tx>
            <c:strRef>
              <c:f>工作表8!$G$4</c:f>
              <c:strCache>
                <c:ptCount val="1"/>
                <c:pt idx="0">
                  <c:v>男</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工作表8!$H$3:$AC$3</c:f>
              <c:strCache>
                <c:ptCount val="22"/>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pt idx="15">
                  <c:v>2014年</c:v>
                </c:pt>
                <c:pt idx="16">
                  <c:v>2015年</c:v>
                </c:pt>
                <c:pt idx="17">
                  <c:v>2016年</c:v>
                </c:pt>
                <c:pt idx="18">
                  <c:v>2017年</c:v>
                </c:pt>
                <c:pt idx="19">
                  <c:v>2018年</c:v>
                </c:pt>
                <c:pt idx="20">
                  <c:v>2019年</c:v>
                </c:pt>
                <c:pt idx="21">
                  <c:v>2020年上半年</c:v>
                </c:pt>
              </c:strCache>
            </c:strRef>
          </c:cat>
          <c:val>
            <c:numRef>
              <c:f>工作表8!$H$4:$AC$4</c:f>
              <c:numCache>
                <c:formatCode>General</c:formatCode>
                <c:ptCount val="22"/>
                <c:pt idx="0">
                  <c:v>3</c:v>
                </c:pt>
                <c:pt idx="1">
                  <c:v>9</c:v>
                </c:pt>
                <c:pt idx="2">
                  <c:v>25</c:v>
                </c:pt>
                <c:pt idx="3">
                  <c:v>54</c:v>
                </c:pt>
                <c:pt idx="4">
                  <c:v>37</c:v>
                </c:pt>
                <c:pt idx="5">
                  <c:v>94</c:v>
                </c:pt>
                <c:pt idx="6">
                  <c:v>147</c:v>
                </c:pt>
                <c:pt idx="7">
                  <c:v>227</c:v>
                </c:pt>
                <c:pt idx="8">
                  <c:v>173</c:v>
                </c:pt>
                <c:pt idx="9">
                  <c:v>73</c:v>
                </c:pt>
                <c:pt idx="10">
                  <c:v>21</c:v>
                </c:pt>
                <c:pt idx="11">
                  <c:v>39</c:v>
                </c:pt>
                <c:pt idx="12">
                  <c:v>23</c:v>
                </c:pt>
                <c:pt idx="13">
                  <c:v>11</c:v>
                </c:pt>
                <c:pt idx="14">
                  <c:v>31</c:v>
                </c:pt>
                <c:pt idx="15">
                  <c:v>15</c:v>
                </c:pt>
                <c:pt idx="16">
                  <c:v>23</c:v>
                </c:pt>
                <c:pt idx="17">
                  <c:v>16</c:v>
                </c:pt>
                <c:pt idx="18">
                  <c:v>7</c:v>
                </c:pt>
                <c:pt idx="19">
                  <c:v>3</c:v>
                </c:pt>
                <c:pt idx="20">
                  <c:v>2</c:v>
                </c:pt>
                <c:pt idx="21">
                  <c:v>3</c:v>
                </c:pt>
              </c:numCache>
            </c:numRef>
          </c:val>
          <c:smooth val="1"/>
          <c:extLst>
            <c:ext xmlns:c16="http://schemas.microsoft.com/office/drawing/2014/chart" uri="{C3380CC4-5D6E-409C-BE32-E72D297353CC}">
              <c16:uniqueId val="{00000001-28FD-4F47-9E93-88D533ACFBFD}"/>
            </c:ext>
          </c:extLst>
        </c:ser>
        <c:ser>
          <c:idx val="1"/>
          <c:order val="1"/>
          <c:tx>
            <c:strRef>
              <c:f>工作表8!$G$5</c:f>
              <c:strCache>
                <c:ptCount val="1"/>
                <c:pt idx="0">
                  <c:v>女</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工作表8!$H$3:$AC$3</c:f>
              <c:strCache>
                <c:ptCount val="22"/>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pt idx="15">
                  <c:v>2014年</c:v>
                </c:pt>
                <c:pt idx="16">
                  <c:v>2015年</c:v>
                </c:pt>
                <c:pt idx="17">
                  <c:v>2016年</c:v>
                </c:pt>
                <c:pt idx="18">
                  <c:v>2017年</c:v>
                </c:pt>
                <c:pt idx="19">
                  <c:v>2018年</c:v>
                </c:pt>
                <c:pt idx="20">
                  <c:v>2019年</c:v>
                </c:pt>
                <c:pt idx="21">
                  <c:v>2020年上半年</c:v>
                </c:pt>
              </c:strCache>
            </c:strRef>
          </c:cat>
          <c:val>
            <c:numRef>
              <c:f>工作表8!$H$5:$AC$5</c:f>
              <c:numCache>
                <c:formatCode>General</c:formatCode>
                <c:ptCount val="22"/>
                <c:pt idx="0">
                  <c:v>546</c:v>
                </c:pt>
                <c:pt idx="1">
                  <c:v>456</c:v>
                </c:pt>
                <c:pt idx="2">
                  <c:v>422</c:v>
                </c:pt>
                <c:pt idx="3">
                  <c:v>544</c:v>
                </c:pt>
                <c:pt idx="4">
                  <c:v>405</c:v>
                </c:pt>
                <c:pt idx="5">
                  <c:v>429</c:v>
                </c:pt>
                <c:pt idx="6">
                  <c:v>290</c:v>
                </c:pt>
                <c:pt idx="7">
                  <c:v>388</c:v>
                </c:pt>
                <c:pt idx="8">
                  <c:v>405</c:v>
                </c:pt>
                <c:pt idx="9">
                  <c:v>364</c:v>
                </c:pt>
                <c:pt idx="10">
                  <c:v>397</c:v>
                </c:pt>
                <c:pt idx="11">
                  <c:v>534</c:v>
                </c:pt>
                <c:pt idx="12">
                  <c:v>414</c:v>
                </c:pt>
                <c:pt idx="13">
                  <c:v>355</c:v>
                </c:pt>
                <c:pt idx="14">
                  <c:v>285</c:v>
                </c:pt>
                <c:pt idx="15">
                  <c:v>248</c:v>
                </c:pt>
                <c:pt idx="16">
                  <c:v>319</c:v>
                </c:pt>
                <c:pt idx="17">
                  <c:v>349</c:v>
                </c:pt>
                <c:pt idx="18">
                  <c:v>151</c:v>
                </c:pt>
                <c:pt idx="19">
                  <c:v>135</c:v>
                </c:pt>
                <c:pt idx="20">
                  <c:v>116</c:v>
                </c:pt>
                <c:pt idx="21">
                  <c:v>50</c:v>
                </c:pt>
              </c:numCache>
            </c:numRef>
          </c:val>
          <c:smooth val="1"/>
          <c:extLst>
            <c:ext xmlns:c16="http://schemas.microsoft.com/office/drawing/2014/chart" uri="{C3380CC4-5D6E-409C-BE32-E72D297353CC}">
              <c16:uniqueId val="{00000002-28FD-4F47-9E93-88D533ACFBFD}"/>
            </c:ext>
          </c:extLst>
        </c:ser>
        <c:dLbls>
          <c:showLegendKey val="0"/>
          <c:showVal val="0"/>
          <c:showCatName val="0"/>
          <c:showSerName val="0"/>
          <c:showPercent val="0"/>
          <c:showBubbleSize val="0"/>
        </c:dLbls>
        <c:marker val="1"/>
        <c:smooth val="0"/>
        <c:axId val="1078799888"/>
        <c:axId val="1078799328"/>
      </c:lineChart>
      <c:catAx>
        <c:axId val="107879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078798768"/>
        <c:crosses val="autoZero"/>
        <c:auto val="1"/>
        <c:lblAlgn val="ctr"/>
        <c:lblOffset val="100"/>
        <c:noMultiLvlLbl val="0"/>
      </c:catAx>
      <c:valAx>
        <c:axId val="1078798768"/>
        <c:scaling>
          <c:orientation val="minMax"/>
        </c:scaling>
        <c:delete val="0"/>
        <c:axPos val="l"/>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n-lt"/>
                    <a:ea typeface="+mn-ea"/>
                    <a:cs typeface="+mn-cs"/>
                  </a:defRPr>
                </a:pPr>
                <a:r>
                  <a:rPr lang="zh-TW" altLang="en-US"/>
                  <a:t>人數</a:t>
                </a:r>
              </a:p>
            </c:rich>
          </c:tx>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078798208"/>
        <c:crosses val="autoZero"/>
        <c:crossBetween val="between"/>
      </c:valAx>
      <c:valAx>
        <c:axId val="107879932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078799888"/>
        <c:crosses val="max"/>
        <c:crossBetween val="between"/>
      </c:valAx>
      <c:catAx>
        <c:axId val="1078799888"/>
        <c:scaling>
          <c:orientation val="minMax"/>
        </c:scaling>
        <c:delete val="1"/>
        <c:axPos val="b"/>
        <c:numFmt formatCode="General" sourceLinked="1"/>
        <c:majorTickMark val="out"/>
        <c:minorTickMark val="none"/>
        <c:tickLblPos val="nextTo"/>
        <c:crossAx val="107879932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11761579700092"/>
          <c:y val="4.463379995942382E-2"/>
          <c:w val="0.69399374975681372"/>
          <c:h val="0.70603163344691466"/>
        </c:manualLayout>
      </c:layout>
      <c:barChart>
        <c:barDir val="bar"/>
        <c:grouping val="stacked"/>
        <c:varyColors val="0"/>
        <c:ser>
          <c:idx val="0"/>
          <c:order val="0"/>
          <c:tx>
            <c:strRef>
              <c:f>[活頁簿1]工作表6!$C$3</c:f>
              <c:strCache>
                <c:ptCount val="1"/>
                <c:pt idx="0">
                  <c:v>2017年上半年</c:v>
                </c:pt>
              </c:strCache>
            </c:strRef>
          </c:tx>
          <c:spPr>
            <a:solidFill>
              <a:schemeClr val="accent1"/>
            </a:solidFill>
            <a:ln>
              <a:noFill/>
            </a:ln>
            <a:effectLst/>
          </c:spPr>
          <c:invertIfNegative val="0"/>
          <c:cat>
            <c:strRef>
              <c:f>[活頁簿1]工作表6!$D$2:$I$2</c:f>
              <c:strCache>
                <c:ptCount val="6"/>
                <c:pt idx="0">
                  <c:v>家庭經濟需求</c:v>
                </c:pt>
                <c:pt idx="1">
                  <c:v>個人經濟需求</c:v>
                </c:pt>
                <c:pt idx="2">
                  <c:v>被誘拐或被騙</c:v>
                </c:pt>
                <c:pt idx="3">
                  <c:v>被迫</c:v>
                </c:pt>
                <c:pt idx="4">
                  <c:v>好奇</c:v>
                </c:pt>
                <c:pt idx="5">
                  <c:v>其他
</c:v>
                </c:pt>
              </c:strCache>
            </c:strRef>
          </c:cat>
          <c:val>
            <c:numRef>
              <c:f>[活頁簿1]工作表6!$D$3:$I$3</c:f>
              <c:numCache>
                <c:formatCode>General</c:formatCode>
                <c:ptCount val="6"/>
                <c:pt idx="0">
                  <c:v>6</c:v>
                </c:pt>
                <c:pt idx="1">
                  <c:v>86</c:v>
                </c:pt>
                <c:pt idx="2">
                  <c:v>49</c:v>
                </c:pt>
                <c:pt idx="3">
                  <c:v>21</c:v>
                </c:pt>
                <c:pt idx="4">
                  <c:v>32</c:v>
                </c:pt>
                <c:pt idx="5">
                  <c:v>65</c:v>
                </c:pt>
              </c:numCache>
            </c:numRef>
          </c:val>
          <c:extLst>
            <c:ext xmlns:c16="http://schemas.microsoft.com/office/drawing/2014/chart" uri="{C3380CC4-5D6E-409C-BE32-E72D297353CC}">
              <c16:uniqueId val="{00000000-DACE-4CDB-A29E-389868228FEE}"/>
            </c:ext>
          </c:extLst>
        </c:ser>
        <c:ser>
          <c:idx val="1"/>
          <c:order val="1"/>
          <c:tx>
            <c:strRef>
              <c:f>[活頁簿1]工作表6!$C$4</c:f>
              <c:strCache>
                <c:ptCount val="1"/>
                <c:pt idx="0">
                  <c:v>2017年下半年</c:v>
                </c:pt>
              </c:strCache>
            </c:strRef>
          </c:tx>
          <c:spPr>
            <a:solidFill>
              <a:schemeClr val="accent2"/>
            </a:solidFill>
            <a:ln>
              <a:noFill/>
            </a:ln>
            <a:effectLst/>
          </c:spPr>
          <c:invertIfNegative val="0"/>
          <c:cat>
            <c:strRef>
              <c:f>[活頁簿1]工作表6!$D$2:$I$2</c:f>
              <c:strCache>
                <c:ptCount val="6"/>
                <c:pt idx="0">
                  <c:v>家庭經濟需求</c:v>
                </c:pt>
                <c:pt idx="1">
                  <c:v>個人經濟需求</c:v>
                </c:pt>
                <c:pt idx="2">
                  <c:v>被誘拐或被騙</c:v>
                </c:pt>
                <c:pt idx="3">
                  <c:v>被迫</c:v>
                </c:pt>
                <c:pt idx="4">
                  <c:v>好奇</c:v>
                </c:pt>
                <c:pt idx="5">
                  <c:v>其他
</c:v>
                </c:pt>
              </c:strCache>
            </c:strRef>
          </c:cat>
          <c:val>
            <c:numRef>
              <c:f>[活頁簿1]工作表6!$D$4:$I$4</c:f>
              <c:numCache>
                <c:formatCode>General</c:formatCode>
                <c:ptCount val="6"/>
                <c:pt idx="0">
                  <c:v>28</c:v>
                </c:pt>
                <c:pt idx="1">
                  <c:v>147</c:v>
                </c:pt>
                <c:pt idx="2">
                  <c:v>190</c:v>
                </c:pt>
                <c:pt idx="3">
                  <c:v>76</c:v>
                </c:pt>
                <c:pt idx="4">
                  <c:v>46</c:v>
                </c:pt>
                <c:pt idx="5">
                  <c:v>83</c:v>
                </c:pt>
              </c:numCache>
            </c:numRef>
          </c:val>
          <c:extLst>
            <c:ext xmlns:c16="http://schemas.microsoft.com/office/drawing/2014/chart" uri="{C3380CC4-5D6E-409C-BE32-E72D297353CC}">
              <c16:uniqueId val="{00000001-DACE-4CDB-A29E-389868228FEE}"/>
            </c:ext>
          </c:extLst>
        </c:ser>
        <c:ser>
          <c:idx val="2"/>
          <c:order val="2"/>
          <c:tx>
            <c:strRef>
              <c:f>[活頁簿1]工作表6!$C$5</c:f>
              <c:strCache>
                <c:ptCount val="1"/>
                <c:pt idx="0">
                  <c:v>2018年上半年</c:v>
                </c:pt>
              </c:strCache>
            </c:strRef>
          </c:tx>
          <c:spPr>
            <a:solidFill>
              <a:schemeClr val="accent3"/>
            </a:solidFill>
            <a:ln>
              <a:noFill/>
            </a:ln>
            <a:effectLst/>
          </c:spPr>
          <c:invertIfNegative val="0"/>
          <c:cat>
            <c:strRef>
              <c:f>[活頁簿1]工作表6!$D$2:$I$2</c:f>
              <c:strCache>
                <c:ptCount val="6"/>
                <c:pt idx="0">
                  <c:v>家庭經濟需求</c:v>
                </c:pt>
                <c:pt idx="1">
                  <c:v>個人經濟需求</c:v>
                </c:pt>
                <c:pt idx="2">
                  <c:v>被誘拐或被騙</c:v>
                </c:pt>
                <c:pt idx="3">
                  <c:v>被迫</c:v>
                </c:pt>
                <c:pt idx="4">
                  <c:v>好奇</c:v>
                </c:pt>
                <c:pt idx="5">
                  <c:v>其他
</c:v>
                </c:pt>
              </c:strCache>
            </c:strRef>
          </c:cat>
          <c:val>
            <c:numRef>
              <c:f>[活頁簿1]工作表6!$D$5:$I$5</c:f>
              <c:numCache>
                <c:formatCode>General</c:formatCode>
                <c:ptCount val="6"/>
                <c:pt idx="0">
                  <c:v>12</c:v>
                </c:pt>
                <c:pt idx="1">
                  <c:v>127</c:v>
                </c:pt>
                <c:pt idx="2">
                  <c:v>101</c:v>
                </c:pt>
                <c:pt idx="3">
                  <c:v>37</c:v>
                </c:pt>
                <c:pt idx="4">
                  <c:v>50</c:v>
                </c:pt>
                <c:pt idx="5">
                  <c:v>60</c:v>
                </c:pt>
              </c:numCache>
            </c:numRef>
          </c:val>
          <c:extLst>
            <c:ext xmlns:c16="http://schemas.microsoft.com/office/drawing/2014/chart" uri="{C3380CC4-5D6E-409C-BE32-E72D297353CC}">
              <c16:uniqueId val="{00000002-DACE-4CDB-A29E-389868228FEE}"/>
            </c:ext>
          </c:extLst>
        </c:ser>
        <c:ser>
          <c:idx val="3"/>
          <c:order val="3"/>
          <c:tx>
            <c:strRef>
              <c:f>[活頁簿1]工作表6!$C$6</c:f>
              <c:strCache>
                <c:ptCount val="1"/>
                <c:pt idx="0">
                  <c:v>2018年下半年</c:v>
                </c:pt>
              </c:strCache>
            </c:strRef>
          </c:tx>
          <c:spPr>
            <a:solidFill>
              <a:schemeClr val="accent4"/>
            </a:solidFill>
            <a:ln>
              <a:noFill/>
            </a:ln>
            <a:effectLst/>
          </c:spPr>
          <c:invertIfNegative val="0"/>
          <c:cat>
            <c:strRef>
              <c:f>[活頁簿1]工作表6!$D$2:$I$2</c:f>
              <c:strCache>
                <c:ptCount val="6"/>
                <c:pt idx="0">
                  <c:v>家庭經濟需求</c:v>
                </c:pt>
                <c:pt idx="1">
                  <c:v>個人經濟需求</c:v>
                </c:pt>
                <c:pt idx="2">
                  <c:v>被誘拐或被騙</c:v>
                </c:pt>
                <c:pt idx="3">
                  <c:v>被迫</c:v>
                </c:pt>
                <c:pt idx="4">
                  <c:v>好奇</c:v>
                </c:pt>
                <c:pt idx="5">
                  <c:v>其他
</c:v>
                </c:pt>
              </c:strCache>
            </c:strRef>
          </c:cat>
          <c:val>
            <c:numRef>
              <c:f>[活頁簿1]工作表6!$D$6:$I$6</c:f>
              <c:numCache>
                <c:formatCode>General</c:formatCode>
                <c:ptCount val="6"/>
                <c:pt idx="0">
                  <c:v>12</c:v>
                </c:pt>
                <c:pt idx="1">
                  <c:v>94</c:v>
                </c:pt>
                <c:pt idx="2">
                  <c:v>120</c:v>
                </c:pt>
                <c:pt idx="3">
                  <c:v>37</c:v>
                </c:pt>
                <c:pt idx="4">
                  <c:v>52</c:v>
                </c:pt>
                <c:pt idx="5">
                  <c:v>63</c:v>
                </c:pt>
              </c:numCache>
            </c:numRef>
          </c:val>
          <c:extLst>
            <c:ext xmlns:c16="http://schemas.microsoft.com/office/drawing/2014/chart" uri="{C3380CC4-5D6E-409C-BE32-E72D297353CC}">
              <c16:uniqueId val="{00000003-DACE-4CDB-A29E-389868228FEE}"/>
            </c:ext>
          </c:extLst>
        </c:ser>
        <c:ser>
          <c:idx val="4"/>
          <c:order val="4"/>
          <c:tx>
            <c:strRef>
              <c:f>[活頁簿1]工作表6!$C$7</c:f>
              <c:strCache>
                <c:ptCount val="1"/>
                <c:pt idx="0">
                  <c:v>2019年上半年</c:v>
                </c:pt>
              </c:strCache>
            </c:strRef>
          </c:tx>
          <c:spPr>
            <a:solidFill>
              <a:schemeClr val="accent5"/>
            </a:solidFill>
            <a:ln>
              <a:noFill/>
            </a:ln>
            <a:effectLst/>
          </c:spPr>
          <c:invertIfNegative val="0"/>
          <c:cat>
            <c:strRef>
              <c:f>[活頁簿1]工作表6!$D$2:$I$2</c:f>
              <c:strCache>
                <c:ptCount val="6"/>
                <c:pt idx="0">
                  <c:v>家庭經濟需求</c:v>
                </c:pt>
                <c:pt idx="1">
                  <c:v>個人經濟需求</c:v>
                </c:pt>
                <c:pt idx="2">
                  <c:v>被誘拐或被騙</c:v>
                </c:pt>
                <c:pt idx="3">
                  <c:v>被迫</c:v>
                </c:pt>
                <c:pt idx="4">
                  <c:v>好奇</c:v>
                </c:pt>
                <c:pt idx="5">
                  <c:v>其他
</c:v>
                </c:pt>
              </c:strCache>
            </c:strRef>
          </c:cat>
          <c:val>
            <c:numRef>
              <c:f>[活頁簿1]工作表6!$D$7:$I$7</c:f>
              <c:numCache>
                <c:formatCode>General</c:formatCode>
                <c:ptCount val="6"/>
                <c:pt idx="0">
                  <c:v>27</c:v>
                </c:pt>
                <c:pt idx="1">
                  <c:v>144</c:v>
                </c:pt>
                <c:pt idx="2">
                  <c:v>211</c:v>
                </c:pt>
                <c:pt idx="3">
                  <c:v>38</c:v>
                </c:pt>
                <c:pt idx="4">
                  <c:v>88</c:v>
                </c:pt>
                <c:pt idx="5">
                  <c:v>111</c:v>
                </c:pt>
              </c:numCache>
            </c:numRef>
          </c:val>
          <c:extLst>
            <c:ext xmlns:c16="http://schemas.microsoft.com/office/drawing/2014/chart" uri="{C3380CC4-5D6E-409C-BE32-E72D297353CC}">
              <c16:uniqueId val="{00000004-DACE-4CDB-A29E-389868228FEE}"/>
            </c:ext>
          </c:extLst>
        </c:ser>
        <c:ser>
          <c:idx val="5"/>
          <c:order val="5"/>
          <c:tx>
            <c:strRef>
              <c:f>[活頁簿1]工作表6!$C$8</c:f>
              <c:strCache>
                <c:ptCount val="1"/>
                <c:pt idx="0">
                  <c:v>2019年下半年</c:v>
                </c:pt>
              </c:strCache>
            </c:strRef>
          </c:tx>
          <c:spPr>
            <a:solidFill>
              <a:schemeClr val="accent6"/>
            </a:solidFill>
            <a:ln>
              <a:noFill/>
            </a:ln>
            <a:effectLst/>
          </c:spPr>
          <c:invertIfNegative val="0"/>
          <c:cat>
            <c:strRef>
              <c:f>[活頁簿1]工作表6!$D$2:$I$2</c:f>
              <c:strCache>
                <c:ptCount val="6"/>
                <c:pt idx="0">
                  <c:v>家庭經濟需求</c:v>
                </c:pt>
                <c:pt idx="1">
                  <c:v>個人經濟需求</c:v>
                </c:pt>
                <c:pt idx="2">
                  <c:v>被誘拐或被騙</c:v>
                </c:pt>
                <c:pt idx="3">
                  <c:v>被迫</c:v>
                </c:pt>
                <c:pt idx="4">
                  <c:v>好奇</c:v>
                </c:pt>
                <c:pt idx="5">
                  <c:v>其他
</c:v>
                </c:pt>
              </c:strCache>
            </c:strRef>
          </c:cat>
          <c:val>
            <c:numRef>
              <c:f>[活頁簿1]工作表6!$D$8:$I$8</c:f>
              <c:numCache>
                <c:formatCode>General</c:formatCode>
                <c:ptCount val="6"/>
                <c:pt idx="0">
                  <c:v>28</c:v>
                </c:pt>
                <c:pt idx="1">
                  <c:v>112</c:v>
                </c:pt>
                <c:pt idx="2">
                  <c:v>202</c:v>
                </c:pt>
                <c:pt idx="3">
                  <c:v>54</c:v>
                </c:pt>
                <c:pt idx="4">
                  <c:v>84</c:v>
                </c:pt>
                <c:pt idx="5">
                  <c:v>112</c:v>
                </c:pt>
              </c:numCache>
            </c:numRef>
          </c:val>
          <c:extLst>
            <c:ext xmlns:c16="http://schemas.microsoft.com/office/drawing/2014/chart" uri="{C3380CC4-5D6E-409C-BE32-E72D297353CC}">
              <c16:uniqueId val="{00000005-DACE-4CDB-A29E-389868228FEE}"/>
            </c:ext>
          </c:extLst>
        </c:ser>
        <c:ser>
          <c:idx val="6"/>
          <c:order val="6"/>
          <c:tx>
            <c:strRef>
              <c:f>[活頁簿1]工作表6!$C$9</c:f>
              <c:strCache>
                <c:ptCount val="1"/>
                <c:pt idx="0">
                  <c:v>2020年上半年</c:v>
                </c:pt>
              </c:strCache>
            </c:strRef>
          </c:tx>
          <c:spPr>
            <a:solidFill>
              <a:schemeClr val="accent1">
                <a:lumMod val="60000"/>
              </a:schemeClr>
            </a:solidFill>
            <a:ln>
              <a:noFill/>
            </a:ln>
            <a:effectLst/>
          </c:spPr>
          <c:invertIfNegative val="0"/>
          <c:cat>
            <c:strRef>
              <c:f>[活頁簿1]工作表6!$D$2:$I$2</c:f>
              <c:strCache>
                <c:ptCount val="6"/>
                <c:pt idx="0">
                  <c:v>家庭經濟需求</c:v>
                </c:pt>
                <c:pt idx="1">
                  <c:v>個人經濟需求</c:v>
                </c:pt>
                <c:pt idx="2">
                  <c:v>被誘拐或被騙</c:v>
                </c:pt>
                <c:pt idx="3">
                  <c:v>被迫</c:v>
                </c:pt>
                <c:pt idx="4">
                  <c:v>好奇</c:v>
                </c:pt>
                <c:pt idx="5">
                  <c:v>其他
</c:v>
                </c:pt>
              </c:strCache>
            </c:strRef>
          </c:cat>
          <c:val>
            <c:numRef>
              <c:f>[活頁簿1]工作表6!$D$9:$I$9</c:f>
              <c:numCache>
                <c:formatCode>General</c:formatCode>
                <c:ptCount val="6"/>
                <c:pt idx="0">
                  <c:v>30</c:v>
                </c:pt>
                <c:pt idx="1">
                  <c:v>156</c:v>
                </c:pt>
                <c:pt idx="2">
                  <c:v>272</c:v>
                </c:pt>
                <c:pt idx="3">
                  <c:v>77</c:v>
                </c:pt>
                <c:pt idx="4">
                  <c:v>177</c:v>
                </c:pt>
                <c:pt idx="5">
                  <c:v>169</c:v>
                </c:pt>
              </c:numCache>
            </c:numRef>
          </c:val>
          <c:extLst>
            <c:ext xmlns:c16="http://schemas.microsoft.com/office/drawing/2014/chart" uri="{C3380CC4-5D6E-409C-BE32-E72D297353CC}">
              <c16:uniqueId val="{00000006-DACE-4CDB-A29E-389868228FEE}"/>
            </c:ext>
          </c:extLst>
        </c:ser>
        <c:dLbls>
          <c:showLegendKey val="0"/>
          <c:showVal val="0"/>
          <c:showCatName val="0"/>
          <c:showSerName val="0"/>
          <c:showPercent val="0"/>
          <c:showBubbleSize val="0"/>
        </c:dLbls>
        <c:gapWidth val="150"/>
        <c:overlap val="100"/>
        <c:axId val="1078804368"/>
        <c:axId val="1078804928"/>
      </c:barChart>
      <c:catAx>
        <c:axId val="1078804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ea"/>
                <a:ea typeface="+mj-ea"/>
                <a:cs typeface="+mn-cs"/>
              </a:defRPr>
            </a:pPr>
            <a:endParaRPr lang="zh-TW"/>
          </a:p>
        </c:txPr>
        <c:crossAx val="1078804928"/>
        <c:crosses val="autoZero"/>
        <c:auto val="1"/>
        <c:lblAlgn val="ctr"/>
        <c:lblOffset val="100"/>
        <c:noMultiLvlLbl val="0"/>
      </c:catAx>
      <c:valAx>
        <c:axId val="1078804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078804368"/>
        <c:crosses val="autoZero"/>
        <c:crossBetween val="between"/>
      </c:valAx>
      <c:spPr>
        <a:noFill/>
        <a:ln>
          <a:noFill/>
        </a:ln>
        <a:effectLst/>
      </c:spPr>
    </c:plotArea>
    <c:legend>
      <c:legendPos val="b"/>
      <c:layout>
        <c:manualLayout>
          <c:xMode val="edge"/>
          <c:yMode val="edge"/>
          <c:x val="0.17691831538295136"/>
          <c:y val="0.93464186354457057"/>
          <c:w val="0.64616336923409723"/>
          <c:h val="6.53581364554294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D6726-ADDA-4B6A-A31C-2908019FDFFB}" type="doc">
      <dgm:prSet loTypeId="urn:microsoft.com/office/officeart/2005/8/layout/cycle8" loCatId="cycle" qsTypeId="urn:microsoft.com/office/officeart/2005/8/quickstyle/simple1" qsCatId="simple" csTypeId="urn:microsoft.com/office/officeart/2005/8/colors/accent1_2" csCatId="accent1" phldr="1"/>
      <dgm:spPr/>
    </dgm:pt>
    <dgm:pt modelId="{B92BC4A0-4D0B-4CBA-9B6E-37DA47068DF6}">
      <dgm:prSet phldrT="[文字]"/>
      <dgm:spPr/>
      <dgm:t>
        <a:bodyPr/>
        <a:lstStyle/>
        <a:p>
          <a:r>
            <a:rPr lang="zh-TW" altLang="en-US" dirty="0" smtClean="0"/>
            <a:t>警察</a:t>
          </a:r>
          <a:endParaRPr lang="en-US" altLang="zh-TW" dirty="0" smtClean="0"/>
        </a:p>
        <a:p>
          <a:r>
            <a:rPr lang="zh-TW" altLang="en-US" dirty="0" smtClean="0"/>
            <a:t>機關</a:t>
          </a:r>
          <a:endParaRPr lang="zh-TW" altLang="en-US" dirty="0"/>
        </a:p>
      </dgm:t>
    </dgm:pt>
    <dgm:pt modelId="{444C1BAA-75AC-4BC9-9285-A1C451447842}" type="parTrans" cxnId="{D7F6CBCF-CAF0-4F50-BBB6-209D62AA4DAF}">
      <dgm:prSet/>
      <dgm:spPr/>
      <dgm:t>
        <a:bodyPr/>
        <a:lstStyle/>
        <a:p>
          <a:endParaRPr lang="zh-TW" altLang="en-US"/>
        </a:p>
      </dgm:t>
    </dgm:pt>
    <dgm:pt modelId="{09F47B31-9746-4A7E-84E4-DC86F752CE7A}" type="sibTrans" cxnId="{D7F6CBCF-CAF0-4F50-BBB6-209D62AA4DAF}">
      <dgm:prSet/>
      <dgm:spPr/>
      <dgm:t>
        <a:bodyPr/>
        <a:lstStyle/>
        <a:p>
          <a:endParaRPr lang="zh-TW" altLang="en-US"/>
        </a:p>
      </dgm:t>
    </dgm:pt>
    <dgm:pt modelId="{A9B00CAF-3F57-4F2E-A03D-898097D9B8D4}">
      <dgm:prSet phldrT="[文字]"/>
      <dgm:spPr/>
      <dgm:t>
        <a:bodyPr/>
        <a:lstStyle/>
        <a:p>
          <a:r>
            <a:rPr lang="zh-TW" altLang="en-US" dirty="0" smtClean="0"/>
            <a:t>網路</a:t>
          </a:r>
          <a:endParaRPr lang="en-US" altLang="zh-TW" dirty="0" smtClean="0"/>
        </a:p>
        <a:p>
          <a:r>
            <a:rPr lang="zh-TW" altLang="en-US" dirty="0" smtClean="0"/>
            <a:t>業者</a:t>
          </a:r>
          <a:endParaRPr lang="zh-TW" altLang="en-US" dirty="0"/>
        </a:p>
      </dgm:t>
    </dgm:pt>
    <dgm:pt modelId="{EB353B6D-0A97-48AE-BD19-E83960B1CFAF}" type="parTrans" cxnId="{57C98CB9-85B7-4764-808E-4459DD7264D3}">
      <dgm:prSet/>
      <dgm:spPr/>
      <dgm:t>
        <a:bodyPr/>
        <a:lstStyle/>
        <a:p>
          <a:endParaRPr lang="zh-TW" altLang="en-US"/>
        </a:p>
      </dgm:t>
    </dgm:pt>
    <dgm:pt modelId="{89065979-543B-42F8-B485-7694E281595C}" type="sibTrans" cxnId="{57C98CB9-85B7-4764-808E-4459DD7264D3}">
      <dgm:prSet/>
      <dgm:spPr/>
      <dgm:t>
        <a:bodyPr/>
        <a:lstStyle/>
        <a:p>
          <a:endParaRPr lang="zh-TW" altLang="en-US"/>
        </a:p>
      </dgm:t>
    </dgm:pt>
    <dgm:pt modelId="{0C269463-ACD9-404A-B298-4AD1AB392314}">
      <dgm:prSet phldrT="[文字]"/>
      <dgm:spPr/>
      <dgm:t>
        <a:bodyPr/>
        <a:lstStyle/>
        <a:p>
          <a:r>
            <a:rPr lang="zh-TW" altLang="en-US" dirty="0" smtClean="0"/>
            <a:t>檢察</a:t>
          </a:r>
          <a:endParaRPr lang="en-US" altLang="zh-TW" dirty="0" smtClean="0"/>
        </a:p>
        <a:p>
          <a:r>
            <a:rPr lang="zh-TW" altLang="en-US" dirty="0" smtClean="0"/>
            <a:t>機關</a:t>
          </a:r>
          <a:endParaRPr lang="zh-TW" altLang="en-US" dirty="0"/>
        </a:p>
      </dgm:t>
    </dgm:pt>
    <dgm:pt modelId="{1A141966-D3BA-4E99-B312-E8AF3D74952F}" type="parTrans" cxnId="{9C0B9A71-96A0-4DC1-B51F-535775B392AC}">
      <dgm:prSet/>
      <dgm:spPr/>
      <dgm:t>
        <a:bodyPr/>
        <a:lstStyle/>
        <a:p>
          <a:endParaRPr lang="zh-TW" altLang="en-US"/>
        </a:p>
      </dgm:t>
    </dgm:pt>
    <dgm:pt modelId="{6DFEDA4B-1763-45CA-B9EB-004A39D72BE1}" type="sibTrans" cxnId="{9C0B9A71-96A0-4DC1-B51F-535775B392AC}">
      <dgm:prSet/>
      <dgm:spPr/>
      <dgm:t>
        <a:bodyPr/>
        <a:lstStyle/>
        <a:p>
          <a:endParaRPr lang="zh-TW" altLang="en-US"/>
        </a:p>
      </dgm:t>
    </dgm:pt>
    <dgm:pt modelId="{80F27F05-BB08-49A0-9324-6BA52786934D}" type="pres">
      <dgm:prSet presAssocID="{24AD6726-ADDA-4B6A-A31C-2908019FDFFB}" presName="compositeShape" presStyleCnt="0">
        <dgm:presLayoutVars>
          <dgm:chMax val="7"/>
          <dgm:dir/>
          <dgm:resizeHandles val="exact"/>
        </dgm:presLayoutVars>
      </dgm:prSet>
      <dgm:spPr/>
    </dgm:pt>
    <dgm:pt modelId="{2E31B8B3-BEBB-42EB-956F-F0B938D12436}" type="pres">
      <dgm:prSet presAssocID="{24AD6726-ADDA-4B6A-A31C-2908019FDFFB}" presName="wedge1" presStyleLbl="node1" presStyleIdx="0" presStyleCnt="3" custLinFactNeighborX="-674" custLinFactNeighborY="-2076"/>
      <dgm:spPr/>
      <dgm:t>
        <a:bodyPr/>
        <a:lstStyle/>
        <a:p>
          <a:endParaRPr lang="zh-TW" altLang="en-US"/>
        </a:p>
      </dgm:t>
    </dgm:pt>
    <dgm:pt modelId="{07A1109F-0A07-4F94-B8F7-1F385B6D1E28}" type="pres">
      <dgm:prSet presAssocID="{24AD6726-ADDA-4B6A-A31C-2908019FDFFB}" presName="dummy1a" presStyleCnt="0"/>
      <dgm:spPr/>
    </dgm:pt>
    <dgm:pt modelId="{AABA149D-E21E-4068-9029-D86F8D1E2322}" type="pres">
      <dgm:prSet presAssocID="{24AD6726-ADDA-4B6A-A31C-2908019FDFFB}" presName="dummy1b" presStyleCnt="0"/>
      <dgm:spPr/>
    </dgm:pt>
    <dgm:pt modelId="{178436C8-730E-4679-8952-8A21890A0986}" type="pres">
      <dgm:prSet presAssocID="{24AD6726-ADDA-4B6A-A31C-2908019FDFFB}" presName="wedge1Tx" presStyleLbl="node1" presStyleIdx="0" presStyleCnt="3">
        <dgm:presLayoutVars>
          <dgm:chMax val="0"/>
          <dgm:chPref val="0"/>
          <dgm:bulletEnabled val="1"/>
        </dgm:presLayoutVars>
      </dgm:prSet>
      <dgm:spPr/>
      <dgm:t>
        <a:bodyPr/>
        <a:lstStyle/>
        <a:p>
          <a:endParaRPr lang="zh-TW" altLang="en-US"/>
        </a:p>
      </dgm:t>
    </dgm:pt>
    <dgm:pt modelId="{67882211-3D1F-42FB-B831-3EE7E67AF902}" type="pres">
      <dgm:prSet presAssocID="{24AD6726-ADDA-4B6A-A31C-2908019FDFFB}" presName="wedge2" presStyleLbl="node1" presStyleIdx="1" presStyleCnt="3"/>
      <dgm:spPr/>
      <dgm:t>
        <a:bodyPr/>
        <a:lstStyle/>
        <a:p>
          <a:endParaRPr lang="zh-TW" altLang="en-US"/>
        </a:p>
      </dgm:t>
    </dgm:pt>
    <dgm:pt modelId="{423BB1EF-7BB2-4BCF-A247-468CE1C29DF2}" type="pres">
      <dgm:prSet presAssocID="{24AD6726-ADDA-4B6A-A31C-2908019FDFFB}" presName="dummy2a" presStyleCnt="0"/>
      <dgm:spPr/>
    </dgm:pt>
    <dgm:pt modelId="{A5F54AC1-13D8-47B2-B85A-BFD59B5B2706}" type="pres">
      <dgm:prSet presAssocID="{24AD6726-ADDA-4B6A-A31C-2908019FDFFB}" presName="dummy2b" presStyleCnt="0"/>
      <dgm:spPr/>
    </dgm:pt>
    <dgm:pt modelId="{DED08A80-918D-46ED-9740-BA35DB3A8AB1}" type="pres">
      <dgm:prSet presAssocID="{24AD6726-ADDA-4B6A-A31C-2908019FDFFB}" presName="wedge2Tx" presStyleLbl="node1" presStyleIdx="1" presStyleCnt="3">
        <dgm:presLayoutVars>
          <dgm:chMax val="0"/>
          <dgm:chPref val="0"/>
          <dgm:bulletEnabled val="1"/>
        </dgm:presLayoutVars>
      </dgm:prSet>
      <dgm:spPr/>
      <dgm:t>
        <a:bodyPr/>
        <a:lstStyle/>
        <a:p>
          <a:endParaRPr lang="zh-TW" altLang="en-US"/>
        </a:p>
      </dgm:t>
    </dgm:pt>
    <dgm:pt modelId="{E10361AC-4741-4B0F-8EA7-6B3A341EE4E9}" type="pres">
      <dgm:prSet presAssocID="{24AD6726-ADDA-4B6A-A31C-2908019FDFFB}" presName="wedge3" presStyleLbl="node1" presStyleIdx="2" presStyleCnt="3"/>
      <dgm:spPr/>
      <dgm:t>
        <a:bodyPr/>
        <a:lstStyle/>
        <a:p>
          <a:endParaRPr lang="zh-TW" altLang="en-US"/>
        </a:p>
      </dgm:t>
    </dgm:pt>
    <dgm:pt modelId="{6BDFAF01-2260-4510-941C-20B5073E5A49}" type="pres">
      <dgm:prSet presAssocID="{24AD6726-ADDA-4B6A-A31C-2908019FDFFB}" presName="dummy3a" presStyleCnt="0"/>
      <dgm:spPr/>
    </dgm:pt>
    <dgm:pt modelId="{F2441168-0486-4413-B75A-8BC3D223F438}" type="pres">
      <dgm:prSet presAssocID="{24AD6726-ADDA-4B6A-A31C-2908019FDFFB}" presName="dummy3b" presStyleCnt="0"/>
      <dgm:spPr/>
    </dgm:pt>
    <dgm:pt modelId="{87F9E758-AE5D-408A-BA4A-2578AD43B80C}" type="pres">
      <dgm:prSet presAssocID="{24AD6726-ADDA-4B6A-A31C-2908019FDFFB}" presName="wedge3Tx" presStyleLbl="node1" presStyleIdx="2" presStyleCnt="3">
        <dgm:presLayoutVars>
          <dgm:chMax val="0"/>
          <dgm:chPref val="0"/>
          <dgm:bulletEnabled val="1"/>
        </dgm:presLayoutVars>
      </dgm:prSet>
      <dgm:spPr/>
      <dgm:t>
        <a:bodyPr/>
        <a:lstStyle/>
        <a:p>
          <a:endParaRPr lang="zh-TW" altLang="en-US"/>
        </a:p>
      </dgm:t>
    </dgm:pt>
    <dgm:pt modelId="{E8F1DA23-878B-4737-A036-D0C4C4056E8B}" type="pres">
      <dgm:prSet presAssocID="{09F47B31-9746-4A7E-84E4-DC86F752CE7A}" presName="arrowWedge1" presStyleLbl="fgSibTrans2D1" presStyleIdx="0" presStyleCnt="3"/>
      <dgm:spPr/>
    </dgm:pt>
    <dgm:pt modelId="{DE5D84D5-D596-4764-A2E8-23B0BEB331B8}" type="pres">
      <dgm:prSet presAssocID="{89065979-543B-42F8-B485-7694E281595C}" presName="arrowWedge2" presStyleLbl="fgSibTrans2D1" presStyleIdx="1" presStyleCnt="3"/>
      <dgm:spPr/>
    </dgm:pt>
    <dgm:pt modelId="{960BCA1A-EB5A-48AE-BFE7-0CACBD1AB4B7}" type="pres">
      <dgm:prSet presAssocID="{6DFEDA4B-1763-45CA-B9EB-004A39D72BE1}" presName="arrowWedge3" presStyleLbl="fgSibTrans2D1" presStyleIdx="2" presStyleCnt="3"/>
      <dgm:spPr/>
    </dgm:pt>
  </dgm:ptLst>
  <dgm:cxnLst>
    <dgm:cxn modelId="{CDD99784-31B1-4A8C-BBD9-3DA22B83AB55}" type="presOf" srcId="{0C269463-ACD9-404A-B298-4AD1AB392314}" destId="{E10361AC-4741-4B0F-8EA7-6B3A341EE4E9}" srcOrd="0" destOrd="0" presId="urn:microsoft.com/office/officeart/2005/8/layout/cycle8"/>
    <dgm:cxn modelId="{F3427F87-774A-418E-8F59-46C6FF774FED}" type="presOf" srcId="{B92BC4A0-4D0B-4CBA-9B6E-37DA47068DF6}" destId="{178436C8-730E-4679-8952-8A21890A0986}" srcOrd="1" destOrd="0" presId="urn:microsoft.com/office/officeart/2005/8/layout/cycle8"/>
    <dgm:cxn modelId="{FE8DE95E-D914-4704-8CD8-4E68A920E996}" type="presOf" srcId="{B92BC4A0-4D0B-4CBA-9B6E-37DA47068DF6}" destId="{2E31B8B3-BEBB-42EB-956F-F0B938D12436}" srcOrd="0" destOrd="0" presId="urn:microsoft.com/office/officeart/2005/8/layout/cycle8"/>
    <dgm:cxn modelId="{D7F6CBCF-CAF0-4F50-BBB6-209D62AA4DAF}" srcId="{24AD6726-ADDA-4B6A-A31C-2908019FDFFB}" destId="{B92BC4A0-4D0B-4CBA-9B6E-37DA47068DF6}" srcOrd="0" destOrd="0" parTransId="{444C1BAA-75AC-4BC9-9285-A1C451447842}" sibTransId="{09F47B31-9746-4A7E-84E4-DC86F752CE7A}"/>
    <dgm:cxn modelId="{9706BC44-BBFD-4594-AE33-9DBFD682B009}" type="presOf" srcId="{0C269463-ACD9-404A-B298-4AD1AB392314}" destId="{87F9E758-AE5D-408A-BA4A-2578AD43B80C}" srcOrd="1" destOrd="0" presId="urn:microsoft.com/office/officeart/2005/8/layout/cycle8"/>
    <dgm:cxn modelId="{57C98CB9-85B7-4764-808E-4459DD7264D3}" srcId="{24AD6726-ADDA-4B6A-A31C-2908019FDFFB}" destId="{A9B00CAF-3F57-4F2E-A03D-898097D9B8D4}" srcOrd="1" destOrd="0" parTransId="{EB353B6D-0A97-48AE-BD19-E83960B1CFAF}" sibTransId="{89065979-543B-42F8-B485-7694E281595C}"/>
    <dgm:cxn modelId="{24BEC598-C6BF-4A80-A138-96F830B11E8B}" type="presOf" srcId="{24AD6726-ADDA-4B6A-A31C-2908019FDFFB}" destId="{80F27F05-BB08-49A0-9324-6BA52786934D}" srcOrd="0" destOrd="0" presId="urn:microsoft.com/office/officeart/2005/8/layout/cycle8"/>
    <dgm:cxn modelId="{9C0B9A71-96A0-4DC1-B51F-535775B392AC}" srcId="{24AD6726-ADDA-4B6A-A31C-2908019FDFFB}" destId="{0C269463-ACD9-404A-B298-4AD1AB392314}" srcOrd="2" destOrd="0" parTransId="{1A141966-D3BA-4E99-B312-E8AF3D74952F}" sibTransId="{6DFEDA4B-1763-45CA-B9EB-004A39D72BE1}"/>
    <dgm:cxn modelId="{0194330D-8A14-48E2-BCF6-54CA9E901BC1}" type="presOf" srcId="{A9B00CAF-3F57-4F2E-A03D-898097D9B8D4}" destId="{67882211-3D1F-42FB-B831-3EE7E67AF902}" srcOrd="0" destOrd="0" presId="urn:microsoft.com/office/officeart/2005/8/layout/cycle8"/>
    <dgm:cxn modelId="{75DCCECF-F2B7-4C9F-BA07-F11FA88DCD65}" type="presOf" srcId="{A9B00CAF-3F57-4F2E-A03D-898097D9B8D4}" destId="{DED08A80-918D-46ED-9740-BA35DB3A8AB1}" srcOrd="1" destOrd="0" presId="urn:microsoft.com/office/officeart/2005/8/layout/cycle8"/>
    <dgm:cxn modelId="{C306024F-DEBA-418D-AF93-D9B3C1E93F54}" type="presParOf" srcId="{80F27F05-BB08-49A0-9324-6BA52786934D}" destId="{2E31B8B3-BEBB-42EB-956F-F0B938D12436}" srcOrd="0" destOrd="0" presId="urn:microsoft.com/office/officeart/2005/8/layout/cycle8"/>
    <dgm:cxn modelId="{4408BB1A-DC70-4765-867F-2C9EAE4D061C}" type="presParOf" srcId="{80F27F05-BB08-49A0-9324-6BA52786934D}" destId="{07A1109F-0A07-4F94-B8F7-1F385B6D1E28}" srcOrd="1" destOrd="0" presId="urn:microsoft.com/office/officeart/2005/8/layout/cycle8"/>
    <dgm:cxn modelId="{4D7D1220-058F-46E4-BD29-39D39ECF50E5}" type="presParOf" srcId="{80F27F05-BB08-49A0-9324-6BA52786934D}" destId="{AABA149D-E21E-4068-9029-D86F8D1E2322}" srcOrd="2" destOrd="0" presId="urn:microsoft.com/office/officeart/2005/8/layout/cycle8"/>
    <dgm:cxn modelId="{EF3FF3CC-A07F-472B-926B-843455944240}" type="presParOf" srcId="{80F27F05-BB08-49A0-9324-6BA52786934D}" destId="{178436C8-730E-4679-8952-8A21890A0986}" srcOrd="3" destOrd="0" presId="urn:microsoft.com/office/officeart/2005/8/layout/cycle8"/>
    <dgm:cxn modelId="{166525B8-816A-4E53-B37F-D97AC6662946}" type="presParOf" srcId="{80F27F05-BB08-49A0-9324-6BA52786934D}" destId="{67882211-3D1F-42FB-B831-3EE7E67AF902}" srcOrd="4" destOrd="0" presId="urn:microsoft.com/office/officeart/2005/8/layout/cycle8"/>
    <dgm:cxn modelId="{834081BE-4D05-4904-B478-3CF0E13A0C66}" type="presParOf" srcId="{80F27F05-BB08-49A0-9324-6BA52786934D}" destId="{423BB1EF-7BB2-4BCF-A247-468CE1C29DF2}" srcOrd="5" destOrd="0" presId="urn:microsoft.com/office/officeart/2005/8/layout/cycle8"/>
    <dgm:cxn modelId="{057DBA0B-40C0-4D89-B70F-15F8D240EABD}" type="presParOf" srcId="{80F27F05-BB08-49A0-9324-6BA52786934D}" destId="{A5F54AC1-13D8-47B2-B85A-BFD59B5B2706}" srcOrd="6" destOrd="0" presId="urn:microsoft.com/office/officeart/2005/8/layout/cycle8"/>
    <dgm:cxn modelId="{16C5F6F5-7EE0-4855-BB47-8D3493EF3E30}" type="presParOf" srcId="{80F27F05-BB08-49A0-9324-6BA52786934D}" destId="{DED08A80-918D-46ED-9740-BA35DB3A8AB1}" srcOrd="7" destOrd="0" presId="urn:microsoft.com/office/officeart/2005/8/layout/cycle8"/>
    <dgm:cxn modelId="{2DBBBB23-40A3-4ECA-A333-98A811DC35B3}" type="presParOf" srcId="{80F27F05-BB08-49A0-9324-6BA52786934D}" destId="{E10361AC-4741-4B0F-8EA7-6B3A341EE4E9}" srcOrd="8" destOrd="0" presId="urn:microsoft.com/office/officeart/2005/8/layout/cycle8"/>
    <dgm:cxn modelId="{2C06FFF6-7790-4343-B2A3-3E4729791BCE}" type="presParOf" srcId="{80F27F05-BB08-49A0-9324-6BA52786934D}" destId="{6BDFAF01-2260-4510-941C-20B5073E5A49}" srcOrd="9" destOrd="0" presId="urn:microsoft.com/office/officeart/2005/8/layout/cycle8"/>
    <dgm:cxn modelId="{EEB712EF-FDA9-4694-8AF6-B0B7DE0360CC}" type="presParOf" srcId="{80F27F05-BB08-49A0-9324-6BA52786934D}" destId="{F2441168-0486-4413-B75A-8BC3D223F438}" srcOrd="10" destOrd="0" presId="urn:microsoft.com/office/officeart/2005/8/layout/cycle8"/>
    <dgm:cxn modelId="{AA78FC19-4E8F-44E9-A5A2-A94744711F42}" type="presParOf" srcId="{80F27F05-BB08-49A0-9324-6BA52786934D}" destId="{87F9E758-AE5D-408A-BA4A-2578AD43B80C}" srcOrd="11" destOrd="0" presId="urn:microsoft.com/office/officeart/2005/8/layout/cycle8"/>
    <dgm:cxn modelId="{DFF73645-A8DA-436C-BFB9-2BB7348356F0}" type="presParOf" srcId="{80F27F05-BB08-49A0-9324-6BA52786934D}" destId="{E8F1DA23-878B-4737-A036-D0C4C4056E8B}" srcOrd="12" destOrd="0" presId="urn:microsoft.com/office/officeart/2005/8/layout/cycle8"/>
    <dgm:cxn modelId="{6C891B81-6234-4469-921B-812E400D9866}" type="presParOf" srcId="{80F27F05-BB08-49A0-9324-6BA52786934D}" destId="{DE5D84D5-D596-4764-A2E8-23B0BEB331B8}" srcOrd="13" destOrd="0" presId="urn:microsoft.com/office/officeart/2005/8/layout/cycle8"/>
    <dgm:cxn modelId="{6AE8F765-19FC-44B8-851B-C4E6EED23912}" type="presParOf" srcId="{80F27F05-BB08-49A0-9324-6BA52786934D}" destId="{960BCA1A-EB5A-48AE-BFE7-0CACBD1AB4B7}"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1B8B3-BEBB-42EB-956F-F0B938D12436}">
      <dsp:nvSpPr>
        <dsp:cNvPr id="0" name=""/>
        <dsp:cNvSpPr/>
      </dsp:nvSpPr>
      <dsp:spPr>
        <a:xfrm>
          <a:off x="382257" y="573624"/>
          <a:ext cx="3503953" cy="3503953"/>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t>警察</a:t>
          </a:r>
          <a:endParaRPr lang="en-US" altLang="zh-TW" sz="1800" kern="1200" dirty="0" smtClean="0"/>
        </a:p>
        <a:p>
          <a:pPr lvl="0" algn="ctr" defTabSz="800100">
            <a:lnSpc>
              <a:spcPct val="90000"/>
            </a:lnSpc>
            <a:spcBef>
              <a:spcPct val="0"/>
            </a:spcBef>
            <a:spcAft>
              <a:spcPct val="35000"/>
            </a:spcAft>
          </a:pPr>
          <a:r>
            <a:rPr lang="zh-TW" altLang="en-US" sz="1800" kern="1200" dirty="0" smtClean="0"/>
            <a:t>機關</a:t>
          </a:r>
          <a:endParaRPr lang="zh-TW" altLang="en-US" sz="1800" kern="1200" dirty="0"/>
        </a:p>
      </dsp:txBody>
      <dsp:txXfrm>
        <a:off x="2228924" y="1316128"/>
        <a:ext cx="1251411" cy="1042843"/>
      </dsp:txXfrm>
    </dsp:sp>
    <dsp:sp modelId="{67882211-3D1F-42FB-B831-3EE7E67AF902}">
      <dsp:nvSpPr>
        <dsp:cNvPr id="0" name=""/>
        <dsp:cNvSpPr/>
      </dsp:nvSpPr>
      <dsp:spPr>
        <a:xfrm>
          <a:off x="333709" y="771507"/>
          <a:ext cx="3503953" cy="3503953"/>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t>網路</a:t>
          </a:r>
          <a:endParaRPr lang="en-US" altLang="zh-TW" sz="1800" kern="1200" dirty="0" smtClean="0"/>
        </a:p>
        <a:p>
          <a:pPr lvl="0" algn="ctr" defTabSz="800100">
            <a:lnSpc>
              <a:spcPct val="90000"/>
            </a:lnSpc>
            <a:spcBef>
              <a:spcPct val="0"/>
            </a:spcBef>
            <a:spcAft>
              <a:spcPct val="35000"/>
            </a:spcAft>
          </a:pPr>
          <a:r>
            <a:rPr lang="zh-TW" altLang="en-US" sz="1800" kern="1200" dirty="0" smtClean="0"/>
            <a:t>業者</a:t>
          </a:r>
          <a:endParaRPr lang="zh-TW" altLang="en-US" sz="1800" kern="1200" dirty="0"/>
        </a:p>
      </dsp:txBody>
      <dsp:txXfrm>
        <a:off x="1167984" y="3044905"/>
        <a:ext cx="1877117" cy="917702"/>
      </dsp:txXfrm>
    </dsp:sp>
    <dsp:sp modelId="{E10361AC-4741-4B0F-8EA7-6B3A341EE4E9}">
      <dsp:nvSpPr>
        <dsp:cNvPr id="0" name=""/>
        <dsp:cNvSpPr/>
      </dsp:nvSpPr>
      <dsp:spPr>
        <a:xfrm>
          <a:off x="261545" y="646366"/>
          <a:ext cx="3503953" cy="3503953"/>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t>檢察</a:t>
          </a:r>
          <a:endParaRPr lang="en-US" altLang="zh-TW" sz="1800" kern="1200" dirty="0" smtClean="0"/>
        </a:p>
        <a:p>
          <a:pPr lvl="0" algn="ctr" defTabSz="800100">
            <a:lnSpc>
              <a:spcPct val="90000"/>
            </a:lnSpc>
            <a:spcBef>
              <a:spcPct val="0"/>
            </a:spcBef>
            <a:spcAft>
              <a:spcPct val="35000"/>
            </a:spcAft>
          </a:pPr>
          <a:r>
            <a:rPr lang="zh-TW" altLang="en-US" sz="1800" kern="1200" dirty="0" smtClean="0"/>
            <a:t>機關</a:t>
          </a:r>
          <a:endParaRPr lang="zh-TW" altLang="en-US" sz="1800" kern="1200" dirty="0"/>
        </a:p>
      </dsp:txBody>
      <dsp:txXfrm>
        <a:off x="667419" y="1388870"/>
        <a:ext cx="1251411" cy="1042843"/>
      </dsp:txXfrm>
    </dsp:sp>
    <dsp:sp modelId="{E8F1DA23-878B-4737-A036-D0C4C4056E8B}">
      <dsp:nvSpPr>
        <dsp:cNvPr id="0" name=""/>
        <dsp:cNvSpPr/>
      </dsp:nvSpPr>
      <dsp:spPr>
        <a:xfrm>
          <a:off x="165635" y="356712"/>
          <a:ext cx="3937776" cy="393777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5D84D5-D596-4764-A2E8-23B0BEB331B8}">
      <dsp:nvSpPr>
        <dsp:cNvPr id="0" name=""/>
        <dsp:cNvSpPr/>
      </dsp:nvSpPr>
      <dsp:spPr>
        <a:xfrm>
          <a:off x="116798" y="554374"/>
          <a:ext cx="3937776" cy="393777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0BCA1A-EB5A-48AE-BFE7-0CACBD1AB4B7}">
      <dsp:nvSpPr>
        <dsp:cNvPr id="0" name=""/>
        <dsp:cNvSpPr/>
      </dsp:nvSpPr>
      <dsp:spPr>
        <a:xfrm>
          <a:off x="44344" y="429454"/>
          <a:ext cx="3937776" cy="393777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dirty="0">
              <a:latin typeface="微軟正黑體" panose="020B0604030504040204" pitchFamily="34" charset="-120"/>
              <a:ea typeface="微軟正黑體" panose="020B0604030504040204" pitchFamily="34" charset="-120"/>
            </a:endParaRPr>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FC3C03C-F128-4D77-8177-A57732A67E39}" type="datetime2">
              <a:rPr lang="zh-TW" altLang="en-US" smtClean="0">
                <a:latin typeface="微軟正黑體" panose="020B0604030504040204" pitchFamily="34" charset="-120"/>
                <a:ea typeface="微軟正黑體" panose="020B0604030504040204" pitchFamily="34" charset="-120"/>
              </a:rPr>
              <a:t>2021年11月5日</a:t>
            </a:fld>
            <a:endParaRPr lang="zh-TW" altLang="en-US" dirty="0">
              <a:latin typeface="微軟正黑體" panose="020B0604030504040204" pitchFamily="34" charset="-120"/>
              <a:ea typeface="微軟正黑體" panose="020B0604030504040204" pitchFamily="34" charset="-120"/>
            </a:endParaRPr>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385ACC1-7210-4F0A-BEEB-8EC885077F20}" type="slidenum">
              <a:rPr lang="en-US" altLang="zh-TW" smtClean="0">
                <a:latin typeface="微軟正黑體" panose="020B0604030504040204" pitchFamily="34" charset="-120"/>
                <a:ea typeface="微軟正黑體" panose="020B0604030504040204" pitchFamily="34" charset="-120"/>
              </a:rPr>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70653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微軟正黑體" panose="020B0604030504040204" pitchFamily="34" charset="-120"/>
                <a:ea typeface="微軟正黑體" panose="020B0604030504040204" pitchFamily="34" charset="-120"/>
              </a:defRPr>
            </a:lvl1pPr>
          </a:lstStyle>
          <a:p>
            <a:fld id="{8DF2C87C-757E-4C70-9F14-5785D5A3EB9B}" type="datetime2">
              <a:rPr lang="zh-TW" altLang="en-US" smtClean="0"/>
              <a:pPr/>
              <a:t>2021年11月5日</a:t>
            </a:fld>
            <a:endParaRPr lang="zh-TW" altLang="en-US" dirty="0"/>
          </a:p>
        </p:txBody>
      </p:sp>
      <p:sp>
        <p:nvSpPr>
          <p:cNvPr id="4" name="投影片影像預留位置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微軟正黑體" panose="020B0604030504040204" pitchFamily="34" charset="-120"/>
                <a:ea typeface="微軟正黑體" panose="020B0604030504040204" pitchFamily="34" charset="-120"/>
              </a:defRPr>
            </a:lvl1pPr>
          </a:lstStyle>
          <a:p>
            <a:fld id="{893B0CF2-7F87-4E02-A248-870047730F99}" type="slidenum">
              <a:rPr lang="en-US" altLang="zh-TW" noProof="0" smtClean="0"/>
              <a:pPr/>
              <a:t>‹#›</a:t>
            </a:fld>
            <a:endParaRPr lang="zh-TW" altLang="en-US"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4" name="投影片編號預留位置 3"/>
          <p:cNvSpPr>
            <a:spLocks noGrp="1"/>
          </p:cNvSpPr>
          <p:nvPr>
            <p:ph type="sldNum" sz="quarter" idx="10"/>
          </p:nvPr>
        </p:nvSpPr>
        <p:spPr/>
        <p:txBody>
          <a:bodyPr rtlCol="0"/>
          <a:lstStyle/>
          <a:p>
            <a:fld id="{893B0CF2-7F87-4E02-A248-870047730F9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74061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16</a:t>
            </a:fld>
            <a:endParaRPr lang="zh-TW" altLang="en-US" noProof="0" dirty="0"/>
          </a:p>
        </p:txBody>
      </p:sp>
    </p:spTree>
    <p:extLst>
      <p:ext uri="{BB962C8B-B14F-4D97-AF65-F5344CB8AC3E}">
        <p14:creationId xmlns:p14="http://schemas.microsoft.com/office/powerpoint/2010/main" val="80292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17</a:t>
            </a:fld>
            <a:endParaRPr lang="zh-TW" altLang="en-US" noProof="0" dirty="0"/>
          </a:p>
        </p:txBody>
      </p:sp>
    </p:spTree>
    <p:extLst>
      <p:ext uri="{BB962C8B-B14F-4D97-AF65-F5344CB8AC3E}">
        <p14:creationId xmlns:p14="http://schemas.microsoft.com/office/powerpoint/2010/main" val="337361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18</a:t>
            </a:fld>
            <a:endParaRPr lang="zh-TW" altLang="en-US" noProof="0" dirty="0"/>
          </a:p>
        </p:txBody>
      </p:sp>
    </p:spTree>
    <p:extLst>
      <p:ext uri="{BB962C8B-B14F-4D97-AF65-F5344CB8AC3E}">
        <p14:creationId xmlns:p14="http://schemas.microsoft.com/office/powerpoint/2010/main" val="176557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20</a:t>
            </a:fld>
            <a:endParaRPr lang="zh-TW" altLang="en-US" noProof="0" dirty="0"/>
          </a:p>
        </p:txBody>
      </p:sp>
    </p:spTree>
    <p:extLst>
      <p:ext uri="{BB962C8B-B14F-4D97-AF65-F5344CB8AC3E}">
        <p14:creationId xmlns:p14="http://schemas.microsoft.com/office/powerpoint/2010/main" val="2664554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21</a:t>
            </a:fld>
            <a:endParaRPr lang="zh-TW" altLang="en-US" noProof="0" dirty="0"/>
          </a:p>
        </p:txBody>
      </p:sp>
    </p:spTree>
    <p:extLst>
      <p:ext uri="{BB962C8B-B14F-4D97-AF65-F5344CB8AC3E}">
        <p14:creationId xmlns:p14="http://schemas.microsoft.com/office/powerpoint/2010/main" val="100426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22</a:t>
            </a:fld>
            <a:endParaRPr lang="zh-TW" altLang="en-US" noProof="0" dirty="0"/>
          </a:p>
        </p:txBody>
      </p:sp>
    </p:spTree>
    <p:extLst>
      <p:ext uri="{BB962C8B-B14F-4D97-AF65-F5344CB8AC3E}">
        <p14:creationId xmlns:p14="http://schemas.microsoft.com/office/powerpoint/2010/main" val="4209103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23</a:t>
            </a:fld>
            <a:endParaRPr lang="zh-TW" altLang="en-US" noProof="0" dirty="0"/>
          </a:p>
        </p:txBody>
      </p:sp>
    </p:spTree>
    <p:extLst>
      <p:ext uri="{BB962C8B-B14F-4D97-AF65-F5344CB8AC3E}">
        <p14:creationId xmlns:p14="http://schemas.microsoft.com/office/powerpoint/2010/main" val="2703995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24</a:t>
            </a:fld>
            <a:endParaRPr lang="zh-TW" altLang="en-US" noProof="0" dirty="0"/>
          </a:p>
        </p:txBody>
      </p:sp>
    </p:spTree>
    <p:extLst>
      <p:ext uri="{BB962C8B-B14F-4D97-AF65-F5344CB8AC3E}">
        <p14:creationId xmlns:p14="http://schemas.microsoft.com/office/powerpoint/2010/main" val="1716106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25</a:t>
            </a:fld>
            <a:endParaRPr lang="zh-TW" altLang="en-US" noProof="0" dirty="0"/>
          </a:p>
        </p:txBody>
      </p:sp>
    </p:spTree>
    <p:extLst>
      <p:ext uri="{BB962C8B-B14F-4D97-AF65-F5344CB8AC3E}">
        <p14:creationId xmlns:p14="http://schemas.microsoft.com/office/powerpoint/2010/main" val="60094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26</a:t>
            </a:fld>
            <a:endParaRPr lang="zh-TW" altLang="en-US" noProof="0" dirty="0"/>
          </a:p>
        </p:txBody>
      </p:sp>
    </p:spTree>
    <p:extLst>
      <p:ext uri="{BB962C8B-B14F-4D97-AF65-F5344CB8AC3E}">
        <p14:creationId xmlns:p14="http://schemas.microsoft.com/office/powerpoint/2010/main" val="73135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smtClean="0">
                <a:solidFill>
                  <a:prstClr val="black"/>
                </a:solidFill>
              </a:rPr>
              <a:pPr/>
              <a:t>4</a:t>
            </a:fld>
            <a:endParaRPr lang="zh-TW" altLang="en-US" dirty="0">
              <a:solidFill>
                <a:prstClr val="black"/>
              </a:solidFill>
            </a:endParaRPr>
          </a:p>
        </p:txBody>
      </p:sp>
    </p:spTree>
    <p:extLst>
      <p:ext uri="{BB962C8B-B14F-4D97-AF65-F5344CB8AC3E}">
        <p14:creationId xmlns:p14="http://schemas.microsoft.com/office/powerpoint/2010/main" val="2685070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27</a:t>
            </a:fld>
            <a:endParaRPr lang="zh-TW" altLang="en-US" noProof="0" dirty="0"/>
          </a:p>
        </p:txBody>
      </p:sp>
    </p:spTree>
    <p:extLst>
      <p:ext uri="{BB962C8B-B14F-4D97-AF65-F5344CB8AC3E}">
        <p14:creationId xmlns:p14="http://schemas.microsoft.com/office/powerpoint/2010/main" val="356537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28</a:t>
            </a:fld>
            <a:endParaRPr lang="zh-TW" altLang="en-US" noProof="0" dirty="0"/>
          </a:p>
        </p:txBody>
      </p:sp>
    </p:spTree>
    <p:extLst>
      <p:ext uri="{BB962C8B-B14F-4D97-AF65-F5344CB8AC3E}">
        <p14:creationId xmlns:p14="http://schemas.microsoft.com/office/powerpoint/2010/main" val="1988461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29</a:t>
            </a:fld>
            <a:endParaRPr lang="zh-TW" altLang="en-US" noProof="0" dirty="0"/>
          </a:p>
        </p:txBody>
      </p:sp>
    </p:spTree>
    <p:extLst>
      <p:ext uri="{BB962C8B-B14F-4D97-AF65-F5344CB8AC3E}">
        <p14:creationId xmlns:p14="http://schemas.microsoft.com/office/powerpoint/2010/main" val="2387908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31</a:t>
            </a:fld>
            <a:endParaRPr lang="zh-TW" altLang="en-US" noProof="0" dirty="0"/>
          </a:p>
        </p:txBody>
      </p:sp>
    </p:spTree>
    <p:extLst>
      <p:ext uri="{BB962C8B-B14F-4D97-AF65-F5344CB8AC3E}">
        <p14:creationId xmlns:p14="http://schemas.microsoft.com/office/powerpoint/2010/main" val="3387277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32</a:t>
            </a:fld>
            <a:endParaRPr lang="zh-TW" altLang="en-US" noProof="0" dirty="0"/>
          </a:p>
        </p:txBody>
      </p:sp>
    </p:spTree>
    <p:extLst>
      <p:ext uri="{BB962C8B-B14F-4D97-AF65-F5344CB8AC3E}">
        <p14:creationId xmlns:p14="http://schemas.microsoft.com/office/powerpoint/2010/main" val="1494092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33</a:t>
            </a:fld>
            <a:endParaRPr lang="zh-TW" altLang="en-US" noProof="0" dirty="0"/>
          </a:p>
        </p:txBody>
      </p:sp>
    </p:spTree>
    <p:extLst>
      <p:ext uri="{BB962C8B-B14F-4D97-AF65-F5344CB8AC3E}">
        <p14:creationId xmlns:p14="http://schemas.microsoft.com/office/powerpoint/2010/main" val="395907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34</a:t>
            </a:fld>
            <a:endParaRPr lang="zh-TW" altLang="en-US" noProof="0" dirty="0"/>
          </a:p>
        </p:txBody>
      </p:sp>
    </p:spTree>
    <p:extLst>
      <p:ext uri="{BB962C8B-B14F-4D97-AF65-F5344CB8AC3E}">
        <p14:creationId xmlns:p14="http://schemas.microsoft.com/office/powerpoint/2010/main" val="4278178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35</a:t>
            </a:fld>
            <a:endParaRPr lang="zh-TW" altLang="en-US" noProof="0" dirty="0"/>
          </a:p>
        </p:txBody>
      </p:sp>
    </p:spTree>
    <p:extLst>
      <p:ext uri="{BB962C8B-B14F-4D97-AF65-F5344CB8AC3E}">
        <p14:creationId xmlns:p14="http://schemas.microsoft.com/office/powerpoint/2010/main" val="2328152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36</a:t>
            </a:fld>
            <a:endParaRPr lang="zh-TW" altLang="en-US" noProof="0" dirty="0"/>
          </a:p>
        </p:txBody>
      </p:sp>
    </p:spTree>
    <p:extLst>
      <p:ext uri="{BB962C8B-B14F-4D97-AF65-F5344CB8AC3E}">
        <p14:creationId xmlns:p14="http://schemas.microsoft.com/office/powerpoint/2010/main" val="96589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37</a:t>
            </a:fld>
            <a:endParaRPr lang="zh-TW" altLang="en-US" noProof="0" dirty="0"/>
          </a:p>
        </p:txBody>
      </p:sp>
    </p:spTree>
    <p:extLst>
      <p:ext uri="{BB962C8B-B14F-4D97-AF65-F5344CB8AC3E}">
        <p14:creationId xmlns:p14="http://schemas.microsoft.com/office/powerpoint/2010/main" val="250350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52F1279-6CE4-4169-83D3-4483097B6907}" type="slidenum">
              <a:rPr lang="en-US" smtClean="0"/>
              <a:t>5</a:t>
            </a:fld>
            <a:endParaRPr lang="en-US"/>
          </a:p>
        </p:txBody>
      </p:sp>
    </p:spTree>
    <p:extLst>
      <p:ext uri="{BB962C8B-B14F-4D97-AF65-F5344CB8AC3E}">
        <p14:creationId xmlns:p14="http://schemas.microsoft.com/office/powerpoint/2010/main" val="2220417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38</a:t>
            </a:fld>
            <a:endParaRPr lang="zh-TW" altLang="en-US" noProof="0" dirty="0"/>
          </a:p>
        </p:txBody>
      </p:sp>
    </p:spTree>
    <p:extLst>
      <p:ext uri="{BB962C8B-B14F-4D97-AF65-F5344CB8AC3E}">
        <p14:creationId xmlns:p14="http://schemas.microsoft.com/office/powerpoint/2010/main" val="3881351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39</a:t>
            </a:fld>
            <a:endParaRPr lang="zh-TW" altLang="en-US" noProof="0" dirty="0"/>
          </a:p>
        </p:txBody>
      </p:sp>
    </p:spTree>
    <p:extLst>
      <p:ext uri="{BB962C8B-B14F-4D97-AF65-F5344CB8AC3E}">
        <p14:creationId xmlns:p14="http://schemas.microsoft.com/office/powerpoint/2010/main" val="4198170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40</a:t>
            </a:fld>
            <a:endParaRPr lang="zh-TW" altLang="en-US" noProof="0" dirty="0"/>
          </a:p>
        </p:txBody>
      </p:sp>
    </p:spTree>
    <p:extLst>
      <p:ext uri="{BB962C8B-B14F-4D97-AF65-F5344CB8AC3E}">
        <p14:creationId xmlns:p14="http://schemas.microsoft.com/office/powerpoint/2010/main" val="2805246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41</a:t>
            </a:fld>
            <a:endParaRPr lang="zh-TW" altLang="en-US" noProof="0" dirty="0"/>
          </a:p>
        </p:txBody>
      </p:sp>
    </p:spTree>
    <p:extLst>
      <p:ext uri="{BB962C8B-B14F-4D97-AF65-F5344CB8AC3E}">
        <p14:creationId xmlns:p14="http://schemas.microsoft.com/office/powerpoint/2010/main" val="1133647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42</a:t>
            </a:fld>
            <a:endParaRPr lang="zh-TW" altLang="en-US" noProof="0" dirty="0"/>
          </a:p>
        </p:txBody>
      </p:sp>
    </p:spTree>
    <p:extLst>
      <p:ext uri="{BB962C8B-B14F-4D97-AF65-F5344CB8AC3E}">
        <p14:creationId xmlns:p14="http://schemas.microsoft.com/office/powerpoint/2010/main" val="2255231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43</a:t>
            </a:fld>
            <a:endParaRPr lang="zh-TW" altLang="en-US" noProof="0" dirty="0"/>
          </a:p>
        </p:txBody>
      </p:sp>
    </p:spTree>
    <p:extLst>
      <p:ext uri="{BB962C8B-B14F-4D97-AF65-F5344CB8AC3E}">
        <p14:creationId xmlns:p14="http://schemas.microsoft.com/office/powerpoint/2010/main" val="2010693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44</a:t>
            </a:fld>
            <a:endParaRPr lang="zh-TW" altLang="en-US" noProof="0" dirty="0"/>
          </a:p>
        </p:txBody>
      </p:sp>
    </p:spTree>
    <p:extLst>
      <p:ext uri="{BB962C8B-B14F-4D97-AF65-F5344CB8AC3E}">
        <p14:creationId xmlns:p14="http://schemas.microsoft.com/office/powerpoint/2010/main" val="1049936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45</a:t>
            </a:fld>
            <a:endParaRPr lang="zh-TW" altLang="en-US" noProof="0" dirty="0"/>
          </a:p>
        </p:txBody>
      </p:sp>
    </p:spTree>
    <p:extLst>
      <p:ext uri="{BB962C8B-B14F-4D97-AF65-F5344CB8AC3E}">
        <p14:creationId xmlns:p14="http://schemas.microsoft.com/office/powerpoint/2010/main" val="1999854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46</a:t>
            </a:fld>
            <a:endParaRPr lang="zh-TW" altLang="en-US" noProof="0" dirty="0"/>
          </a:p>
        </p:txBody>
      </p:sp>
    </p:spTree>
    <p:extLst>
      <p:ext uri="{BB962C8B-B14F-4D97-AF65-F5344CB8AC3E}">
        <p14:creationId xmlns:p14="http://schemas.microsoft.com/office/powerpoint/2010/main" val="2417502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47</a:t>
            </a:fld>
            <a:endParaRPr lang="zh-TW" altLang="en-US" noProof="0" dirty="0"/>
          </a:p>
        </p:txBody>
      </p:sp>
    </p:spTree>
    <p:extLst>
      <p:ext uri="{BB962C8B-B14F-4D97-AF65-F5344CB8AC3E}">
        <p14:creationId xmlns:p14="http://schemas.microsoft.com/office/powerpoint/2010/main" val="368100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6</a:t>
            </a:fld>
            <a:endParaRPr lang="zh-TW" altLang="en-US" noProof="0" dirty="0"/>
          </a:p>
        </p:txBody>
      </p:sp>
    </p:spTree>
    <p:extLst>
      <p:ext uri="{BB962C8B-B14F-4D97-AF65-F5344CB8AC3E}">
        <p14:creationId xmlns:p14="http://schemas.microsoft.com/office/powerpoint/2010/main" val="2745067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48</a:t>
            </a:fld>
            <a:endParaRPr lang="zh-TW" altLang="en-US" noProof="0" dirty="0"/>
          </a:p>
        </p:txBody>
      </p:sp>
    </p:spTree>
    <p:extLst>
      <p:ext uri="{BB962C8B-B14F-4D97-AF65-F5344CB8AC3E}">
        <p14:creationId xmlns:p14="http://schemas.microsoft.com/office/powerpoint/2010/main" val="198984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7</a:t>
            </a:fld>
            <a:endParaRPr lang="zh-TW" altLang="en-US" noProof="0" dirty="0"/>
          </a:p>
        </p:txBody>
      </p:sp>
    </p:spTree>
    <p:extLst>
      <p:ext uri="{BB962C8B-B14F-4D97-AF65-F5344CB8AC3E}">
        <p14:creationId xmlns:p14="http://schemas.microsoft.com/office/powerpoint/2010/main" val="77185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8</a:t>
            </a:fld>
            <a:endParaRPr lang="zh-TW" altLang="en-US" noProof="0" dirty="0"/>
          </a:p>
        </p:txBody>
      </p:sp>
    </p:spTree>
    <p:extLst>
      <p:ext uri="{BB962C8B-B14F-4D97-AF65-F5344CB8AC3E}">
        <p14:creationId xmlns:p14="http://schemas.microsoft.com/office/powerpoint/2010/main" val="199564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9</a:t>
            </a:fld>
            <a:endParaRPr lang="zh-TW" altLang="en-US" noProof="0" dirty="0"/>
          </a:p>
        </p:txBody>
      </p:sp>
    </p:spTree>
    <p:extLst>
      <p:ext uri="{BB962C8B-B14F-4D97-AF65-F5344CB8AC3E}">
        <p14:creationId xmlns:p14="http://schemas.microsoft.com/office/powerpoint/2010/main" val="426777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10</a:t>
            </a:fld>
            <a:endParaRPr lang="zh-TW" altLang="en-US" noProof="0" dirty="0"/>
          </a:p>
        </p:txBody>
      </p:sp>
    </p:spTree>
    <p:extLst>
      <p:ext uri="{BB962C8B-B14F-4D97-AF65-F5344CB8AC3E}">
        <p14:creationId xmlns:p14="http://schemas.microsoft.com/office/powerpoint/2010/main" val="2651755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3B0CF2-7F87-4E02-A248-870047730F99}" type="slidenum">
              <a:rPr lang="en-US" altLang="zh-TW" noProof="0" smtClean="0"/>
              <a:pPr/>
              <a:t>11</a:t>
            </a:fld>
            <a:endParaRPr lang="zh-TW" altLang="en-US" noProof="0" dirty="0"/>
          </a:p>
        </p:txBody>
      </p:sp>
    </p:spTree>
    <p:extLst>
      <p:ext uri="{BB962C8B-B14F-4D97-AF65-F5344CB8AC3E}">
        <p14:creationId xmlns:p14="http://schemas.microsoft.com/office/powerpoint/2010/main" val="699887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94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71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AB7E7120-FAAE-44F5-AACF-991BD125A6D7}"/>
              </a:ext>
            </a:extLst>
          </p:cNvPr>
          <p:cNvSpPr/>
          <p:nvPr userDrawn="1"/>
        </p:nvSpPr>
        <p:spPr>
          <a:xfrm>
            <a:off x="7280548" y="5979856"/>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2" name="Rectangle 9">
            <a:extLst>
              <a:ext uri="{FF2B5EF4-FFF2-40B4-BE49-F238E27FC236}">
                <a16:creationId xmlns:a16="http://schemas.microsoft.com/office/drawing/2014/main" id="{5EB969EB-0B65-4D1F-AA88-6C4DF2393956}"/>
              </a:ext>
            </a:extLst>
          </p:cNvPr>
          <p:cNvSpPr/>
          <p:nvPr userDrawn="1"/>
        </p:nvSpPr>
        <p:spPr>
          <a:xfrm>
            <a:off x="1414" y="5445352"/>
            <a:ext cx="12190587" cy="20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 name="Rectangle 10">
            <a:extLst>
              <a:ext uri="{FF2B5EF4-FFF2-40B4-BE49-F238E27FC236}">
                <a16:creationId xmlns:a16="http://schemas.microsoft.com/office/drawing/2014/main" id="{51B7096F-D553-42E4-BCC1-F83D5003D11A}"/>
              </a:ext>
            </a:extLst>
          </p:cNvPr>
          <p:cNvSpPr/>
          <p:nvPr userDrawn="1"/>
        </p:nvSpPr>
        <p:spPr>
          <a:xfrm>
            <a:off x="1414" y="5778002"/>
            <a:ext cx="12190587" cy="208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 name="Rectangle 11">
            <a:extLst>
              <a:ext uri="{FF2B5EF4-FFF2-40B4-BE49-F238E27FC236}">
                <a16:creationId xmlns:a16="http://schemas.microsoft.com/office/drawing/2014/main" id="{5314F97C-C141-467A-991D-DC4595FFA343}"/>
              </a:ext>
            </a:extLst>
          </p:cNvPr>
          <p:cNvSpPr/>
          <p:nvPr userDrawn="1"/>
        </p:nvSpPr>
        <p:spPr>
          <a:xfrm>
            <a:off x="1414" y="5112702"/>
            <a:ext cx="12190587" cy="20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 name="Rectangle 12">
            <a:extLst>
              <a:ext uri="{FF2B5EF4-FFF2-40B4-BE49-F238E27FC236}">
                <a16:creationId xmlns:a16="http://schemas.microsoft.com/office/drawing/2014/main" id="{6F0787BA-C7F4-402E-86B4-3A6915FE94FB}"/>
              </a:ext>
            </a:extLst>
          </p:cNvPr>
          <p:cNvSpPr/>
          <p:nvPr userDrawn="1"/>
        </p:nvSpPr>
        <p:spPr>
          <a:xfrm>
            <a:off x="1414" y="4780052"/>
            <a:ext cx="12190587" cy="208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9" name="Group 8">
            <a:extLst>
              <a:ext uri="{FF2B5EF4-FFF2-40B4-BE49-F238E27FC236}">
                <a16:creationId xmlns:a16="http://schemas.microsoft.com/office/drawing/2014/main" id="{EB79AFEE-C350-4996-ACF0-82F8F6C171D6}"/>
              </a:ext>
            </a:extLst>
          </p:cNvPr>
          <p:cNvGrpSpPr/>
          <p:nvPr userDrawn="1"/>
        </p:nvGrpSpPr>
        <p:grpSpPr>
          <a:xfrm>
            <a:off x="6932024" y="1497102"/>
            <a:ext cx="4495596" cy="4776801"/>
            <a:chOff x="6446339" y="1280897"/>
            <a:chExt cx="4320717" cy="5285178"/>
          </a:xfrm>
        </p:grpSpPr>
        <p:sp>
          <p:nvSpPr>
            <p:cNvPr id="10" name="Freeform: Shape 9">
              <a:extLst>
                <a:ext uri="{FF2B5EF4-FFF2-40B4-BE49-F238E27FC236}">
                  <a16:creationId xmlns:a16="http://schemas.microsoft.com/office/drawing/2014/main" id="{09DB13DA-DABB-42AD-8C79-B92DB5C2A07E}"/>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9869804C-4A6D-4BE0-86D7-115D8C64A339}"/>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97DF8F04-5A6E-4AF0-8EFB-A5416AA5E3E7}"/>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35816A8E-B875-4F6A-8304-5ADE7C4AFB71}"/>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5D11A5B2-8B0B-46AD-91FA-92D6EBE8DBF8}"/>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85C827BF-AB2F-4FE6-BEAC-957A3AE70E93}"/>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733A9A79-3428-4B12-B9FF-3C880B01EC68}"/>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sp>
        <p:nvSpPr>
          <p:cNvPr id="7" name="그림 개체 틀 2">
            <a:extLst>
              <a:ext uri="{FF2B5EF4-FFF2-40B4-BE49-F238E27FC236}">
                <a16:creationId xmlns:a16="http://schemas.microsoft.com/office/drawing/2014/main" id="{72A26D6A-3B50-4763-ADCC-F133F62B9BED}"/>
              </a:ext>
            </a:extLst>
          </p:cNvPr>
          <p:cNvSpPr>
            <a:spLocks noGrp="1"/>
          </p:cNvSpPr>
          <p:nvPr>
            <p:ph type="pic" sz="quarter" idx="10" hasCustomPrompt="1"/>
          </p:nvPr>
        </p:nvSpPr>
        <p:spPr>
          <a:xfrm>
            <a:off x="7047968" y="1775610"/>
            <a:ext cx="4109140" cy="3097694"/>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 name="connsiteX0" fmla="*/ 97710 w 3083017"/>
              <a:gd name="connsiteY0" fmla="*/ 691559 h 2693277"/>
              <a:gd name="connsiteX1" fmla="*/ 3083017 w 3083017"/>
              <a:gd name="connsiteY1" fmla="*/ 0 h 2693277"/>
              <a:gd name="connsiteX2" fmla="*/ 2921936 w 3083017"/>
              <a:gd name="connsiteY2" fmla="*/ 2693277 h 2693277"/>
              <a:gd name="connsiteX3" fmla="*/ 0 w 3083017"/>
              <a:gd name="connsiteY3" fmla="*/ 2574070 h 2693277"/>
              <a:gd name="connsiteX4" fmla="*/ 97710 w 3083017"/>
              <a:gd name="connsiteY4" fmla="*/ 691559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97710" y="691559"/>
                </a:moveTo>
                <a:lnTo>
                  <a:pt x="3083017" y="0"/>
                </a:lnTo>
                <a:lnTo>
                  <a:pt x="2921936" y="2693277"/>
                </a:lnTo>
                <a:lnTo>
                  <a:pt x="0" y="2574070"/>
                </a:lnTo>
                <a:lnTo>
                  <a:pt x="97710" y="691559"/>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Text Placeholder 9">
            <a:extLst>
              <a:ext uri="{FF2B5EF4-FFF2-40B4-BE49-F238E27FC236}">
                <a16:creationId xmlns:a16="http://schemas.microsoft.com/office/drawing/2014/main" id="{7D21F174-8916-4585-BFC0-6484AE81EEC6}"/>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8747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90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B5EC7ADC-67F9-4D30-A972-0F2B88D07920}"/>
              </a:ext>
            </a:extLst>
          </p:cNvPr>
          <p:cNvSpPr>
            <a:spLocks noGrp="1"/>
          </p:cNvSpPr>
          <p:nvPr>
            <p:ph type="pic" sz="quarter" idx="10" hasCustomPrompt="1"/>
          </p:nvPr>
        </p:nvSpPr>
        <p:spPr>
          <a:xfrm>
            <a:off x="724276" y="1714872"/>
            <a:ext cx="3570781" cy="4314254"/>
          </a:xfrm>
          <a:prstGeom prst="rect">
            <a:avLst/>
          </a:prstGeom>
          <a:solidFill>
            <a:schemeClr val="bg1">
              <a:lumMod val="95000"/>
            </a:schemeClr>
          </a:solidFill>
        </p:spPr>
        <p:txBody>
          <a:bodyPr lIns="0" tIns="108000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p:txBody>
      </p:sp>
      <p:sp>
        <p:nvSpPr>
          <p:cNvPr id="3" name="Text Placeholder 9">
            <a:extLst>
              <a:ext uri="{FF2B5EF4-FFF2-40B4-BE49-F238E27FC236}">
                <a16:creationId xmlns:a16="http://schemas.microsoft.com/office/drawing/2014/main" id="{180D3340-5DD9-49E8-A07D-B011C94832E9}"/>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28767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86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445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893125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393718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956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103312" y="2052918"/>
            <a:ext cx="8946541" cy="4195481"/>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78A657C5-C267-4481-A181-45D8BD446592}" type="datetime2">
              <a:rPr lang="zh-TW" altLang="en-US" smtClean="0"/>
              <a:t>2021年11月5日</a:t>
            </a:fld>
            <a:endParaRPr lang="zh-TW" alt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r>
              <a:rPr lang="zh-TW" altLang="en-US" noProof="0" smtClean="0"/>
              <a:t>新增頁尾</a:t>
            </a:r>
            <a:endParaRPr lang="zh-TW" altLang="en-US" noProof="0"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401CF334-2D5C-4859-84A6-CA7E6E43FAEB}" type="slidenum">
              <a:rPr lang="en-US" altLang="zh-TW" noProof="0" smtClean="0"/>
              <a:pPr/>
              <a:t>‹#›</a:t>
            </a:fld>
            <a:endParaRPr lang="zh-TW" altLang="en-US" noProof="0" dirty="0"/>
          </a:p>
        </p:txBody>
      </p:sp>
    </p:spTree>
    <p:extLst>
      <p:ext uri="{BB962C8B-B14F-4D97-AF65-F5344CB8AC3E}">
        <p14:creationId xmlns:p14="http://schemas.microsoft.com/office/powerpoint/2010/main" val="488372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99116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141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986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標題投影片">
    <p:bg>
      <p:bgRef idx="1001">
        <a:schemeClr val="bg1"/>
      </p:bgRef>
    </p:bg>
    <p:spTree>
      <p:nvGrpSpPr>
        <p:cNvPr id="1" name=""/>
        <p:cNvGrpSpPr/>
        <p:nvPr/>
      </p:nvGrpSpPr>
      <p:grpSpPr>
        <a:xfrm>
          <a:off x="0" y="0"/>
          <a:ext cx="0" cy="0"/>
          <a:chOff x="0" y="0"/>
          <a:chExt cx="0" cy="0"/>
        </a:xfrm>
      </p:grpSpPr>
      <p:grpSp>
        <p:nvGrpSpPr>
          <p:cNvPr id="10" name="群組 9"/>
          <p:cNvGrpSpPr/>
          <p:nvPr/>
        </p:nvGrpSpPr>
        <p:grpSpPr>
          <a:xfrm>
            <a:off x="0" y="6208894"/>
            <a:ext cx="12192000" cy="649106"/>
            <a:chOff x="0" y="6208894"/>
            <a:chExt cx="12192000" cy="649106"/>
          </a:xfrm>
        </p:grpSpPr>
        <p:sp>
          <p:nvSpPr>
            <p:cNvPr id="2" name="矩形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solidFill>
                  <a:prstClr val="black"/>
                </a:solidFill>
                <a:latin typeface="細明體" panose="02020509000000000000" pitchFamily="49" charset="-120"/>
                <a:ea typeface="細明體" panose="02020509000000000000" pitchFamily="49" charset="-120"/>
              </a:endParaRPr>
            </a:p>
          </p:txBody>
        </p:sp>
        <p:cxnSp>
          <p:nvCxnSpPr>
            <p:cNvPr id="7" name="直線接點​​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直線接點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標題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微軟正黑體" panose="020B0604030504040204" pitchFamily="34" charset="-120"/>
                <a:ea typeface="微軟正黑體" panose="020B0604030504040204" pitchFamily="34" charset="-120"/>
                <a:cs typeface="+mj-cs"/>
              </a:defRPr>
            </a:lvl1pPr>
          </a:lstStyle>
          <a:p>
            <a:pPr rtl="0"/>
            <a:r>
              <a:rPr lang="zh-TW" altLang="en-US" noProof="0" smtClean="0"/>
              <a:t>按一下以編輯母片標題樣式</a:t>
            </a:r>
            <a:endParaRPr kumimoji="0" lang="zh-TW" altLang="en-US" noProof="0" dirty="0"/>
          </a:p>
        </p:txBody>
      </p:sp>
      <p:sp>
        <p:nvSpPr>
          <p:cNvPr id="17" name="副標題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latin typeface="細明體" panose="02020509000000000000" pitchFamily="49" charset="-120"/>
                <a:ea typeface="細明體" panose="02020509000000000000" pitchFamily="49" charset="-12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zh-TW" altLang="en-US" noProof="0" smtClean="0"/>
              <a:t>按一下以編輯母片副標題樣式</a:t>
            </a:r>
            <a:endParaRPr kumimoji="0" lang="zh-TW" altLang="en-US" noProof="0" dirty="0"/>
          </a:p>
        </p:txBody>
      </p:sp>
      <p:sp>
        <p:nvSpPr>
          <p:cNvPr id="30" name="日期預留位置 29"/>
          <p:cNvSpPr>
            <a:spLocks noGrp="1"/>
          </p:cNvSpPr>
          <p:nvPr>
            <p:ph type="dt" sz="half" idx="10"/>
          </p:nvPr>
        </p:nvSpPr>
        <p:spPr/>
        <p:txBody>
          <a:bodyPr rtlCol="0"/>
          <a:lstStyle>
            <a:lvl1pPr>
              <a:defRPr>
                <a:latin typeface="細明體" panose="02020509000000000000" pitchFamily="49" charset="-120"/>
                <a:ea typeface="細明體" panose="02020509000000000000" pitchFamily="49" charset="-120"/>
              </a:defRPr>
            </a:lvl1pPr>
          </a:lstStyle>
          <a:p>
            <a:fld id="{C3CABE53-FB32-4BF5-96A5-DDD93C862058}" type="datetime2">
              <a:rPr lang="zh-TW" altLang="en-US" smtClean="0">
                <a:solidFill>
                  <a:prstClr val="black"/>
                </a:solidFill>
              </a:rPr>
              <a:t>2021年11月5日</a:t>
            </a:fld>
            <a:endParaRPr lang="zh-TW" altLang="en-US" dirty="0">
              <a:solidFill>
                <a:prstClr val="black"/>
              </a:solidFill>
            </a:endParaRPr>
          </a:p>
        </p:txBody>
      </p:sp>
      <p:sp>
        <p:nvSpPr>
          <p:cNvPr id="19" name="頁尾預留位置 18"/>
          <p:cNvSpPr>
            <a:spLocks noGrp="1"/>
          </p:cNvSpPr>
          <p:nvPr>
            <p:ph type="ftr" sz="quarter" idx="11"/>
          </p:nvPr>
        </p:nvSpPr>
        <p:spPr/>
        <p:txBody>
          <a:bodyPr rtlCol="0"/>
          <a:lstStyle>
            <a:lvl1pPr>
              <a:defRPr>
                <a:latin typeface="細明體" panose="02020509000000000000" pitchFamily="49" charset="-120"/>
                <a:ea typeface="細明體" panose="02020509000000000000" pitchFamily="49" charset="-120"/>
              </a:defRPr>
            </a:lvl1pPr>
          </a:lstStyle>
          <a:p>
            <a:r>
              <a:rPr lang="zh-TW" altLang="en-US" dirty="0" smtClean="0">
                <a:solidFill>
                  <a:prstClr val="black"/>
                </a:solidFill>
              </a:rPr>
              <a:t>新增頁尾</a:t>
            </a:r>
            <a:endParaRPr lang="zh-TW" altLang="en-US" dirty="0">
              <a:solidFill>
                <a:prstClr val="black"/>
              </a:solidFill>
            </a:endParaRPr>
          </a:p>
        </p:txBody>
      </p:sp>
      <p:sp>
        <p:nvSpPr>
          <p:cNvPr id="27" name="投影片編號預留位置 26"/>
          <p:cNvSpPr>
            <a:spLocks noGrp="1"/>
          </p:cNvSpPr>
          <p:nvPr>
            <p:ph type="sldNum" sz="quarter" idx="12"/>
          </p:nvPr>
        </p:nvSpPr>
        <p:spPr/>
        <p:txBody>
          <a:bodyPr rtlCol="0"/>
          <a:lstStyle>
            <a:lvl1pPr>
              <a:defRPr>
                <a:latin typeface="細明體" panose="02020509000000000000" pitchFamily="49" charset="-120"/>
                <a:ea typeface="細明體" panose="02020509000000000000" pitchFamily="49" charset="-120"/>
              </a:defRPr>
            </a:lvl1pPr>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97548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kumimoji="0" lang="zh-TW" altLang="en-US" dirty="0"/>
          </a:p>
        </p:txBody>
      </p:sp>
      <p:sp>
        <p:nvSpPr>
          <p:cNvPr id="3" name="內容預留位置 2"/>
          <p:cNvSpPr>
            <a:spLocks noGrp="1"/>
          </p:cNvSpPr>
          <p:nvPr>
            <p:ph idx="1"/>
          </p:nvPr>
        </p:nvSpPr>
        <p:spPr/>
        <p:txBody>
          <a:bodyPr rtlCol="0"/>
          <a:lstStyle/>
          <a:p>
            <a:pPr lvl="0" rtl="0" eaLnBrk="1" latinLnBrk="0" hangingPunct="1"/>
            <a:r>
              <a:rPr lang="zh-TW" altLang="en-US" smtClean="0"/>
              <a:t>編輯母片文字樣式</a:t>
            </a:r>
          </a:p>
          <a:p>
            <a:pPr lvl="1" rtl="0" eaLnBrk="1" latinLnBrk="0" hangingPunct="1"/>
            <a:r>
              <a:rPr lang="zh-TW" altLang="en-US" smtClean="0"/>
              <a:t>第二層</a:t>
            </a:r>
          </a:p>
          <a:p>
            <a:pPr lvl="2" rtl="0" eaLnBrk="1" latinLnBrk="0" hangingPunct="1"/>
            <a:r>
              <a:rPr lang="zh-TW" altLang="en-US" smtClean="0"/>
              <a:t>第三層</a:t>
            </a:r>
          </a:p>
          <a:p>
            <a:pPr lvl="3" rtl="0" eaLnBrk="1" latinLnBrk="0" hangingPunct="1"/>
            <a:r>
              <a:rPr lang="zh-TW" altLang="en-US" smtClean="0"/>
              <a:t>第四層</a:t>
            </a:r>
          </a:p>
          <a:p>
            <a:pPr lvl="4" rtl="0" eaLnBrk="1" latinLnBrk="0" hangingPunct="1"/>
            <a:r>
              <a:rPr lang="zh-TW" altLang="en-US" smtClean="0"/>
              <a:t>第五層</a:t>
            </a:r>
            <a:endParaRPr kumimoji="0" lang="zh-TW" altLang="en-US" dirty="0"/>
          </a:p>
        </p:txBody>
      </p:sp>
      <p:sp>
        <p:nvSpPr>
          <p:cNvPr id="4" name="日期預留位置 3"/>
          <p:cNvSpPr>
            <a:spLocks noGrp="1"/>
          </p:cNvSpPr>
          <p:nvPr>
            <p:ph type="dt" sz="half" idx="10"/>
          </p:nvPr>
        </p:nvSpPr>
        <p:spPr/>
        <p:txBody>
          <a:bodyPr rtlCol="0"/>
          <a:lstStyle>
            <a:lvl1pPr>
              <a:defRPr/>
            </a:lvl1pPr>
          </a:lstStyle>
          <a:p>
            <a:fld id="{E15DF628-7A55-424A-BEA6-17326B25DA2B}" type="datetime2">
              <a:rPr lang="zh-TW" altLang="en-US" smtClean="0">
                <a:solidFill>
                  <a:prstClr val="black"/>
                </a:solidFill>
              </a:rPr>
              <a:t>2021年11月5日</a:t>
            </a:fld>
            <a:endParaRPr lang="zh-TW" altLang="en-US" dirty="0">
              <a:solidFill>
                <a:prstClr val="black"/>
              </a:solidFill>
            </a:endParaRPr>
          </a:p>
        </p:txBody>
      </p:sp>
      <p:sp>
        <p:nvSpPr>
          <p:cNvPr id="5" name="頁尾預留位置 4"/>
          <p:cNvSpPr>
            <a:spLocks noGrp="1"/>
          </p:cNvSpPr>
          <p:nvPr>
            <p:ph type="ftr" sz="quarter" idx="11"/>
          </p:nvPr>
        </p:nvSpPr>
        <p:spPr/>
        <p:txBody>
          <a:bodyPr rtlCol="0"/>
          <a:lstStyle/>
          <a:p>
            <a:r>
              <a:rPr lang="zh-TW" altLang="en-US" dirty="0">
                <a:solidFill>
                  <a:prstClr val="black"/>
                </a:solidFill>
              </a:rPr>
              <a:t>新增頁尾</a:t>
            </a:r>
          </a:p>
        </p:txBody>
      </p:sp>
      <p:sp>
        <p:nvSpPr>
          <p:cNvPr id="6" name="投影片編號預留位置 5"/>
          <p:cNvSpPr>
            <a:spLocks noGrp="1"/>
          </p:cNvSpPr>
          <p:nvPr>
            <p:ph type="sldNum" sz="quarter" idx="12"/>
          </p:nvPr>
        </p:nvSpPr>
        <p:spPr/>
        <p:txBody>
          <a:bodyPr rtlCol="0"/>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64193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微軟正黑體" panose="020B0604030504040204" pitchFamily="34" charset="-120"/>
                <a:ea typeface="微軟正黑體" panose="020B0604030504040204" pitchFamily="34" charset="-120"/>
                <a:cs typeface="+mj-cs"/>
              </a:defRPr>
            </a:lvl1pPr>
          </a:lstStyle>
          <a:p>
            <a:pPr rtl="0"/>
            <a:r>
              <a:rPr lang="zh-TW" altLang="en-US" smtClean="0"/>
              <a:t>按一下以編輯母片標題樣式</a:t>
            </a:r>
            <a:endParaRPr kumimoji="0" lang="zh-TW" altLang="en-US" dirty="0"/>
          </a:p>
        </p:txBody>
      </p:sp>
      <p:sp>
        <p:nvSpPr>
          <p:cNvPr id="3" name="文字預留位置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zh-TW" altLang="en-US" smtClean="0"/>
              <a:t>編輯母片文字樣式</a:t>
            </a:r>
          </a:p>
        </p:txBody>
      </p:sp>
      <p:sp>
        <p:nvSpPr>
          <p:cNvPr id="4" name="日期預留位置 3"/>
          <p:cNvSpPr>
            <a:spLocks noGrp="1"/>
          </p:cNvSpPr>
          <p:nvPr>
            <p:ph type="dt" sz="half" idx="10"/>
          </p:nvPr>
        </p:nvSpPr>
        <p:spPr/>
        <p:txBody>
          <a:bodyPr rtlCol="0"/>
          <a:lstStyle>
            <a:lvl1pPr>
              <a:defRPr/>
            </a:lvl1pPr>
          </a:lstStyle>
          <a:p>
            <a:fld id="{9E1A9111-E7E4-444C-85F0-89C9FDB0B760}" type="datetime2">
              <a:rPr lang="zh-TW" altLang="en-US" smtClean="0">
                <a:solidFill>
                  <a:prstClr val="black"/>
                </a:solidFill>
              </a:rPr>
              <a:t>2021年11月5日</a:t>
            </a:fld>
            <a:endParaRPr lang="zh-TW" altLang="en-US" dirty="0">
              <a:solidFill>
                <a:prstClr val="black"/>
              </a:solidFill>
            </a:endParaRPr>
          </a:p>
        </p:txBody>
      </p:sp>
      <p:sp>
        <p:nvSpPr>
          <p:cNvPr id="5" name="頁尾預留位置 4"/>
          <p:cNvSpPr>
            <a:spLocks noGrp="1"/>
          </p:cNvSpPr>
          <p:nvPr>
            <p:ph type="ftr" sz="quarter" idx="11"/>
          </p:nvPr>
        </p:nvSpPr>
        <p:spPr/>
        <p:txBody>
          <a:bodyPr rtlCol="0"/>
          <a:lstStyle/>
          <a:p>
            <a:r>
              <a:rPr lang="zh-TW" altLang="en-US" dirty="0">
                <a:solidFill>
                  <a:prstClr val="black"/>
                </a:solidFill>
              </a:rPr>
              <a:t>新增頁尾</a:t>
            </a:r>
          </a:p>
        </p:txBody>
      </p:sp>
      <p:sp>
        <p:nvSpPr>
          <p:cNvPr id="6" name="投影片編號預留位置 5"/>
          <p:cNvSpPr>
            <a:spLocks noGrp="1"/>
          </p:cNvSpPr>
          <p:nvPr>
            <p:ph type="sldNum" sz="quarter" idx="12"/>
          </p:nvPr>
        </p:nvSpPr>
        <p:spPr/>
        <p:txBody>
          <a:bodyPr rtlCol="0"/>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106139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704088"/>
            <a:ext cx="10972800" cy="1143000"/>
          </a:xfrm>
        </p:spPr>
        <p:txBody>
          <a:bodyPr rtlCol="0"/>
          <a:lstStyle>
            <a:lvl1pPr>
              <a:defRPr>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kumimoji="0" lang="zh-TW" altLang="en-US" dirty="0"/>
          </a:p>
        </p:txBody>
      </p:sp>
      <p:sp>
        <p:nvSpPr>
          <p:cNvPr id="3" name="內容預留位置 2"/>
          <p:cNvSpPr>
            <a:spLocks noGrp="1"/>
          </p:cNvSpPr>
          <p:nvPr>
            <p:ph sz="half" idx="1"/>
          </p:nvPr>
        </p:nvSpPr>
        <p:spPr>
          <a:xfrm>
            <a:off x="609600" y="1920085"/>
            <a:ext cx="5384800" cy="4434840"/>
          </a:xfrm>
        </p:spPr>
        <p:txBody>
          <a:bodyPr rtlCol="0"/>
          <a:lstStyle>
            <a:lvl1pPr>
              <a:defRPr sz="2600">
                <a:latin typeface="細明體" panose="02020509000000000000" pitchFamily="49" charset="-120"/>
                <a:ea typeface="細明體" panose="02020509000000000000" pitchFamily="49" charset="-120"/>
              </a:defRPr>
            </a:lvl1pPr>
            <a:lvl2pPr>
              <a:defRPr sz="2400">
                <a:latin typeface="細明體" panose="02020509000000000000" pitchFamily="49" charset="-120"/>
                <a:ea typeface="細明體" panose="02020509000000000000" pitchFamily="49" charset="-120"/>
              </a:defRPr>
            </a:lvl2pPr>
            <a:lvl3pPr>
              <a:defRPr sz="2000">
                <a:latin typeface="細明體" panose="02020509000000000000" pitchFamily="49" charset="-120"/>
                <a:ea typeface="細明體" panose="02020509000000000000" pitchFamily="49" charset="-120"/>
              </a:defRPr>
            </a:lvl3pPr>
            <a:lvl4pPr>
              <a:defRPr sz="1800">
                <a:latin typeface="細明體" panose="02020509000000000000" pitchFamily="49" charset="-120"/>
                <a:ea typeface="細明體" panose="02020509000000000000" pitchFamily="49" charset="-120"/>
              </a:defRPr>
            </a:lvl4pPr>
            <a:lvl5pPr>
              <a:defRPr sz="1800">
                <a:latin typeface="細明體" panose="02020509000000000000" pitchFamily="49" charset="-120"/>
                <a:ea typeface="細明體" panose="02020509000000000000" pitchFamily="49" charset="-120"/>
              </a:defRPr>
            </a:lvl5pPr>
          </a:lstStyle>
          <a:p>
            <a:pPr lvl="0" rtl="0" eaLnBrk="1" latinLnBrk="0" hangingPunct="1"/>
            <a:r>
              <a:rPr lang="zh-TW" altLang="en-US" smtClean="0"/>
              <a:t>編輯母片文字樣式</a:t>
            </a:r>
          </a:p>
          <a:p>
            <a:pPr lvl="1" rtl="0" eaLnBrk="1" latinLnBrk="0" hangingPunct="1"/>
            <a:r>
              <a:rPr lang="zh-TW" altLang="en-US" smtClean="0"/>
              <a:t>第二層</a:t>
            </a:r>
          </a:p>
          <a:p>
            <a:pPr lvl="2" rtl="0" eaLnBrk="1" latinLnBrk="0" hangingPunct="1"/>
            <a:r>
              <a:rPr lang="zh-TW" altLang="en-US" smtClean="0"/>
              <a:t>第三層</a:t>
            </a:r>
          </a:p>
          <a:p>
            <a:pPr lvl="3" rtl="0" eaLnBrk="1" latinLnBrk="0" hangingPunct="1"/>
            <a:r>
              <a:rPr lang="zh-TW" altLang="en-US" smtClean="0"/>
              <a:t>第四層</a:t>
            </a:r>
          </a:p>
          <a:p>
            <a:pPr lvl="4" rtl="0" eaLnBrk="1" latinLnBrk="0" hangingPunct="1"/>
            <a:r>
              <a:rPr lang="zh-TW" altLang="en-US" smtClean="0"/>
              <a:t>第五層</a:t>
            </a:r>
            <a:endParaRPr kumimoji="0" lang="zh-TW" altLang="en-US" dirty="0"/>
          </a:p>
        </p:txBody>
      </p:sp>
      <p:sp>
        <p:nvSpPr>
          <p:cNvPr id="4" name="內容預留位置 3"/>
          <p:cNvSpPr>
            <a:spLocks noGrp="1"/>
          </p:cNvSpPr>
          <p:nvPr>
            <p:ph sz="half" idx="2"/>
          </p:nvPr>
        </p:nvSpPr>
        <p:spPr>
          <a:xfrm>
            <a:off x="6197600" y="1920085"/>
            <a:ext cx="5384800" cy="4434840"/>
          </a:xfrm>
        </p:spPr>
        <p:txBody>
          <a:bodyPr rtlCol="0"/>
          <a:lstStyle>
            <a:lvl1pPr>
              <a:defRPr sz="2600">
                <a:latin typeface="細明體" panose="02020509000000000000" pitchFamily="49" charset="-120"/>
                <a:ea typeface="細明體" panose="02020509000000000000" pitchFamily="49" charset="-120"/>
              </a:defRPr>
            </a:lvl1pPr>
            <a:lvl2pPr>
              <a:defRPr sz="2400">
                <a:latin typeface="細明體" panose="02020509000000000000" pitchFamily="49" charset="-120"/>
                <a:ea typeface="細明體" panose="02020509000000000000" pitchFamily="49" charset="-120"/>
              </a:defRPr>
            </a:lvl2pPr>
            <a:lvl3pPr>
              <a:defRPr sz="2000">
                <a:latin typeface="細明體" panose="02020509000000000000" pitchFamily="49" charset="-120"/>
                <a:ea typeface="細明體" panose="02020509000000000000" pitchFamily="49" charset="-120"/>
              </a:defRPr>
            </a:lvl3pPr>
            <a:lvl4pPr>
              <a:defRPr sz="1800">
                <a:latin typeface="細明體" panose="02020509000000000000" pitchFamily="49" charset="-120"/>
                <a:ea typeface="細明體" panose="02020509000000000000" pitchFamily="49" charset="-120"/>
              </a:defRPr>
            </a:lvl4pPr>
            <a:lvl5pPr>
              <a:defRPr sz="1800">
                <a:latin typeface="細明體" panose="02020509000000000000" pitchFamily="49" charset="-120"/>
                <a:ea typeface="細明體" panose="02020509000000000000" pitchFamily="49" charset="-120"/>
              </a:defRPr>
            </a:lvl5pPr>
          </a:lstStyle>
          <a:p>
            <a:pPr lvl="0" rtl="0" eaLnBrk="1" latinLnBrk="0" hangingPunct="1"/>
            <a:r>
              <a:rPr lang="zh-TW" altLang="en-US" smtClean="0"/>
              <a:t>編輯母片文字樣式</a:t>
            </a:r>
          </a:p>
          <a:p>
            <a:pPr lvl="1" rtl="0" eaLnBrk="1" latinLnBrk="0" hangingPunct="1"/>
            <a:r>
              <a:rPr lang="zh-TW" altLang="en-US" smtClean="0"/>
              <a:t>第二層</a:t>
            </a:r>
          </a:p>
          <a:p>
            <a:pPr lvl="2" rtl="0" eaLnBrk="1" latinLnBrk="0" hangingPunct="1"/>
            <a:r>
              <a:rPr lang="zh-TW" altLang="en-US" smtClean="0"/>
              <a:t>第三層</a:t>
            </a:r>
          </a:p>
          <a:p>
            <a:pPr lvl="3" rtl="0" eaLnBrk="1" latinLnBrk="0" hangingPunct="1"/>
            <a:r>
              <a:rPr lang="zh-TW" altLang="en-US" smtClean="0"/>
              <a:t>第四層</a:t>
            </a:r>
          </a:p>
          <a:p>
            <a:pPr lvl="4" rtl="0" eaLnBrk="1" latinLnBrk="0" hangingPunct="1"/>
            <a:r>
              <a:rPr lang="zh-TW" altLang="en-US" smtClean="0"/>
              <a:t>第五層</a:t>
            </a:r>
            <a:endParaRPr kumimoji="0" lang="zh-TW" altLang="en-US" dirty="0"/>
          </a:p>
        </p:txBody>
      </p:sp>
      <p:sp>
        <p:nvSpPr>
          <p:cNvPr id="5" name="日期預留位置 4"/>
          <p:cNvSpPr>
            <a:spLocks noGrp="1"/>
          </p:cNvSpPr>
          <p:nvPr>
            <p:ph type="dt" sz="half" idx="10"/>
          </p:nvPr>
        </p:nvSpPr>
        <p:spPr/>
        <p:txBody>
          <a:bodyPr rtlCol="0"/>
          <a:lstStyle>
            <a:lvl1pPr>
              <a:defRPr>
                <a:latin typeface="細明體" panose="02020509000000000000" pitchFamily="49" charset="-120"/>
                <a:ea typeface="細明體" panose="02020509000000000000" pitchFamily="49" charset="-120"/>
              </a:defRPr>
            </a:lvl1pPr>
          </a:lstStyle>
          <a:p>
            <a:fld id="{6F910EDD-130B-4F17-A9DC-5D7EFEEDB05E}" type="datetime2">
              <a:rPr lang="zh-TW" altLang="en-US" smtClean="0">
                <a:solidFill>
                  <a:prstClr val="black"/>
                </a:solidFill>
              </a:rPr>
              <a:t>2021年11月5日</a:t>
            </a:fld>
            <a:endParaRPr lang="zh-TW" altLang="en-US" dirty="0">
              <a:solidFill>
                <a:prstClr val="black"/>
              </a:solidFill>
            </a:endParaRPr>
          </a:p>
        </p:txBody>
      </p:sp>
      <p:sp>
        <p:nvSpPr>
          <p:cNvPr id="6" name="頁尾預留位置 5"/>
          <p:cNvSpPr>
            <a:spLocks noGrp="1"/>
          </p:cNvSpPr>
          <p:nvPr>
            <p:ph type="ftr" sz="quarter" idx="11"/>
          </p:nvPr>
        </p:nvSpPr>
        <p:spPr/>
        <p:txBody>
          <a:bodyPr rtlCol="0"/>
          <a:lstStyle>
            <a:lvl1pPr>
              <a:defRPr>
                <a:latin typeface="細明體" panose="02020509000000000000" pitchFamily="49" charset="-120"/>
                <a:ea typeface="細明體" panose="02020509000000000000" pitchFamily="49" charset="-120"/>
              </a:defRPr>
            </a:lvl1pPr>
          </a:lstStyle>
          <a:p>
            <a:r>
              <a:rPr lang="zh-TW" altLang="en-US" smtClean="0">
                <a:solidFill>
                  <a:prstClr val="black"/>
                </a:solidFill>
              </a:rPr>
              <a:t>新增頁尾</a:t>
            </a:r>
            <a:endParaRPr lang="zh-TW" altLang="en-US" dirty="0">
              <a:solidFill>
                <a:prstClr val="black"/>
              </a:solidFill>
            </a:endParaRPr>
          </a:p>
        </p:txBody>
      </p:sp>
      <p:sp>
        <p:nvSpPr>
          <p:cNvPr id="7" name="投影片編號預留位置 6"/>
          <p:cNvSpPr>
            <a:spLocks noGrp="1"/>
          </p:cNvSpPr>
          <p:nvPr>
            <p:ph type="sldNum" sz="quarter" idx="12"/>
          </p:nvPr>
        </p:nvSpPr>
        <p:spPr/>
        <p:txBody>
          <a:bodyPr rtlCol="0"/>
          <a:lstStyle>
            <a:lvl1pPr>
              <a:defRPr>
                <a:latin typeface="細明體" panose="02020509000000000000" pitchFamily="49" charset="-120"/>
                <a:ea typeface="細明體" panose="02020509000000000000" pitchFamily="49" charset="-120"/>
              </a:defRPr>
            </a:lvl1pPr>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196622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609600" y="704088"/>
            <a:ext cx="10972800" cy="1143000"/>
          </a:xfrm>
        </p:spPr>
        <p:txBody>
          <a:bodyPr tIns="45720" rtlCol="0" anchor="b"/>
          <a:lstStyle>
            <a:lvl1pPr>
              <a:defRPr/>
            </a:lvl1pPr>
          </a:lstStyle>
          <a:p>
            <a:pPr rtl="0"/>
            <a:r>
              <a:rPr lang="zh-TW" altLang="en-US" smtClean="0"/>
              <a:t>按一下以編輯母片標題樣式</a:t>
            </a:r>
            <a:endParaRPr kumimoji="0" lang="zh-TW" altLang="en-US" dirty="0"/>
          </a:p>
        </p:txBody>
      </p:sp>
      <p:sp>
        <p:nvSpPr>
          <p:cNvPr id="3" name="文字預留位置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zh-TW" altLang="en-US" smtClean="0"/>
              <a:t>編輯母片文字樣式</a:t>
            </a:r>
          </a:p>
        </p:txBody>
      </p:sp>
      <p:sp>
        <p:nvSpPr>
          <p:cNvPr id="5" name="內容預留位置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zh-TW" altLang="en-US" smtClean="0"/>
              <a:t>編輯母片文字樣式</a:t>
            </a:r>
          </a:p>
          <a:p>
            <a:pPr lvl="1" rtl="0" eaLnBrk="1" latinLnBrk="0" hangingPunct="1"/>
            <a:r>
              <a:rPr lang="zh-TW" altLang="en-US" smtClean="0"/>
              <a:t>第二層</a:t>
            </a:r>
          </a:p>
          <a:p>
            <a:pPr lvl="2" rtl="0" eaLnBrk="1" latinLnBrk="0" hangingPunct="1"/>
            <a:r>
              <a:rPr lang="zh-TW" altLang="en-US" smtClean="0"/>
              <a:t>第三層</a:t>
            </a:r>
          </a:p>
          <a:p>
            <a:pPr lvl="3" rtl="0" eaLnBrk="1" latinLnBrk="0" hangingPunct="1"/>
            <a:r>
              <a:rPr lang="zh-TW" altLang="en-US" smtClean="0"/>
              <a:t>第四層</a:t>
            </a:r>
          </a:p>
          <a:p>
            <a:pPr lvl="4" rtl="0" eaLnBrk="1" latinLnBrk="0" hangingPunct="1"/>
            <a:r>
              <a:rPr lang="zh-TW" altLang="en-US" smtClean="0"/>
              <a:t>第五層</a:t>
            </a:r>
            <a:endParaRPr kumimoji="0" lang="zh-TW" altLang="en-US" dirty="0"/>
          </a:p>
        </p:txBody>
      </p:sp>
      <p:sp>
        <p:nvSpPr>
          <p:cNvPr id="4" name="文字預留位置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zh-TW" altLang="en-US" smtClean="0"/>
              <a:t>編輯母片文字樣式</a:t>
            </a:r>
          </a:p>
        </p:txBody>
      </p:sp>
      <p:sp>
        <p:nvSpPr>
          <p:cNvPr id="6" name="內容預留位置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zh-TW" altLang="en-US" smtClean="0"/>
              <a:t>編輯母片文字樣式</a:t>
            </a:r>
          </a:p>
          <a:p>
            <a:pPr lvl="1" rtl="0" eaLnBrk="1" latinLnBrk="0" hangingPunct="1"/>
            <a:r>
              <a:rPr lang="zh-TW" altLang="en-US" smtClean="0"/>
              <a:t>第二層</a:t>
            </a:r>
          </a:p>
          <a:p>
            <a:pPr lvl="2" rtl="0" eaLnBrk="1" latinLnBrk="0" hangingPunct="1"/>
            <a:r>
              <a:rPr lang="zh-TW" altLang="en-US" smtClean="0"/>
              <a:t>第三層</a:t>
            </a:r>
          </a:p>
          <a:p>
            <a:pPr lvl="3" rtl="0" eaLnBrk="1" latinLnBrk="0" hangingPunct="1"/>
            <a:r>
              <a:rPr lang="zh-TW" altLang="en-US" smtClean="0"/>
              <a:t>第四層</a:t>
            </a:r>
          </a:p>
          <a:p>
            <a:pPr lvl="4" rtl="0" eaLnBrk="1" latinLnBrk="0" hangingPunct="1"/>
            <a:r>
              <a:rPr lang="zh-TW" altLang="en-US" smtClean="0"/>
              <a:t>第五層</a:t>
            </a:r>
            <a:endParaRPr kumimoji="0" lang="zh-TW" altLang="en-US" dirty="0"/>
          </a:p>
        </p:txBody>
      </p:sp>
      <p:sp>
        <p:nvSpPr>
          <p:cNvPr id="7" name="日期預留位置 6"/>
          <p:cNvSpPr>
            <a:spLocks noGrp="1"/>
          </p:cNvSpPr>
          <p:nvPr>
            <p:ph type="dt" sz="half" idx="10"/>
          </p:nvPr>
        </p:nvSpPr>
        <p:spPr/>
        <p:txBody>
          <a:bodyPr rtlCol="0"/>
          <a:lstStyle>
            <a:lvl1pPr>
              <a:defRPr/>
            </a:lvl1pPr>
          </a:lstStyle>
          <a:p>
            <a:fld id="{B56DF141-887D-4C88-ACE2-F36B68CEAA75}" type="datetime2">
              <a:rPr lang="zh-TW" altLang="en-US" smtClean="0">
                <a:solidFill>
                  <a:prstClr val="black"/>
                </a:solidFill>
              </a:rPr>
              <a:t>2021年11月5日</a:t>
            </a:fld>
            <a:endParaRPr lang="zh-TW" altLang="en-US" dirty="0">
              <a:solidFill>
                <a:prstClr val="black"/>
              </a:solidFill>
            </a:endParaRPr>
          </a:p>
        </p:txBody>
      </p:sp>
      <p:sp>
        <p:nvSpPr>
          <p:cNvPr id="8" name="頁尾預留位置 7"/>
          <p:cNvSpPr>
            <a:spLocks noGrp="1"/>
          </p:cNvSpPr>
          <p:nvPr>
            <p:ph type="ftr" sz="quarter" idx="11"/>
          </p:nvPr>
        </p:nvSpPr>
        <p:spPr/>
        <p:txBody>
          <a:bodyPr rtlCol="0"/>
          <a:lstStyle/>
          <a:p>
            <a:r>
              <a:rPr lang="zh-TW" altLang="en-US" dirty="0">
                <a:solidFill>
                  <a:prstClr val="black"/>
                </a:solidFill>
              </a:rPr>
              <a:t>新增頁尾</a:t>
            </a:r>
          </a:p>
        </p:txBody>
      </p:sp>
      <p:sp>
        <p:nvSpPr>
          <p:cNvPr id="9" name="投影片編號預留位置 8"/>
          <p:cNvSpPr>
            <a:spLocks noGrp="1"/>
          </p:cNvSpPr>
          <p:nvPr>
            <p:ph type="sldNum" sz="quarter" idx="12"/>
          </p:nvPr>
        </p:nvSpPr>
        <p:spPr/>
        <p:txBody>
          <a:bodyPr rtlCol="0"/>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2124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微軟正黑體" panose="020B0604030504040204" pitchFamily="34" charset="-120"/>
                <a:ea typeface="微軟正黑體" panose="020B0604030504040204" pitchFamily="34" charset="-120"/>
                <a:cs typeface="+mj-cs"/>
              </a:defRPr>
            </a:lvl1pPr>
          </a:lstStyle>
          <a:p>
            <a:pPr rtl="0"/>
            <a:r>
              <a:rPr lang="zh-TW" altLang="en-US" smtClean="0"/>
              <a:t>按一下以編輯母片標題樣式</a:t>
            </a:r>
            <a:endParaRPr kumimoji="0" lang="zh-TW" altLang="en-US" dirty="0"/>
          </a:p>
        </p:txBody>
      </p:sp>
      <p:sp>
        <p:nvSpPr>
          <p:cNvPr id="3" name="日期預留位置 2"/>
          <p:cNvSpPr>
            <a:spLocks noGrp="1"/>
          </p:cNvSpPr>
          <p:nvPr>
            <p:ph type="dt" sz="half" idx="10"/>
          </p:nvPr>
        </p:nvSpPr>
        <p:spPr/>
        <p:txBody>
          <a:bodyPr rtlCol="0"/>
          <a:lstStyle>
            <a:lvl1pPr>
              <a:defRPr/>
            </a:lvl1pPr>
          </a:lstStyle>
          <a:p>
            <a:fld id="{4EE7931A-96C5-4DFB-9BB7-5415F98D3B3A}" type="datetime2">
              <a:rPr lang="zh-TW" altLang="en-US" smtClean="0">
                <a:solidFill>
                  <a:prstClr val="black"/>
                </a:solidFill>
              </a:rPr>
              <a:t>2021年11月5日</a:t>
            </a:fld>
            <a:endParaRPr lang="zh-TW" altLang="en-US" dirty="0">
              <a:solidFill>
                <a:prstClr val="black"/>
              </a:solidFill>
            </a:endParaRPr>
          </a:p>
        </p:txBody>
      </p:sp>
      <p:sp>
        <p:nvSpPr>
          <p:cNvPr id="4" name="頁尾預留位置 3"/>
          <p:cNvSpPr>
            <a:spLocks noGrp="1"/>
          </p:cNvSpPr>
          <p:nvPr>
            <p:ph type="ftr" sz="quarter" idx="11"/>
          </p:nvPr>
        </p:nvSpPr>
        <p:spPr/>
        <p:txBody>
          <a:bodyPr rtlCol="0"/>
          <a:lstStyle/>
          <a:p>
            <a:r>
              <a:rPr lang="zh-TW" altLang="en-US" dirty="0">
                <a:solidFill>
                  <a:prstClr val="black"/>
                </a:solidFill>
              </a:rPr>
              <a:t>新增頁尾</a:t>
            </a:r>
          </a:p>
        </p:txBody>
      </p:sp>
      <p:sp>
        <p:nvSpPr>
          <p:cNvPr id="5" name="投影片編號預留位置 4"/>
          <p:cNvSpPr>
            <a:spLocks noGrp="1"/>
          </p:cNvSpPr>
          <p:nvPr>
            <p:ph type="sldNum" sz="quarter" idx="12"/>
          </p:nvPr>
        </p:nvSpPr>
        <p:spPr/>
        <p:txBody>
          <a:bodyPr rtlCol="0"/>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376579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lvl1pPr>
              <a:defRPr/>
            </a:lvl1pPr>
          </a:lstStyle>
          <a:p>
            <a:fld id="{CC7A7F87-AEF1-49B8-8E80-1E9BAE6A36E2}" type="datetime2">
              <a:rPr lang="zh-TW" altLang="en-US" smtClean="0">
                <a:solidFill>
                  <a:prstClr val="black"/>
                </a:solidFill>
              </a:rPr>
              <a:t>2021年11月5日</a:t>
            </a:fld>
            <a:endParaRPr lang="zh-TW" altLang="en-US" dirty="0">
              <a:solidFill>
                <a:prstClr val="black"/>
              </a:solidFill>
            </a:endParaRPr>
          </a:p>
        </p:txBody>
      </p:sp>
      <p:sp>
        <p:nvSpPr>
          <p:cNvPr id="3" name="頁尾預留位置 2"/>
          <p:cNvSpPr>
            <a:spLocks noGrp="1"/>
          </p:cNvSpPr>
          <p:nvPr>
            <p:ph type="ftr" sz="quarter" idx="11"/>
          </p:nvPr>
        </p:nvSpPr>
        <p:spPr/>
        <p:txBody>
          <a:bodyPr rtlCol="0"/>
          <a:lstStyle/>
          <a:p>
            <a:r>
              <a:rPr lang="zh-TW" altLang="en-US" dirty="0">
                <a:solidFill>
                  <a:prstClr val="black"/>
                </a:solidFill>
              </a:rPr>
              <a:t>新增頁尾</a:t>
            </a:r>
          </a:p>
        </p:txBody>
      </p:sp>
      <p:sp>
        <p:nvSpPr>
          <p:cNvPr id="4" name="投影片編號預留位置 3"/>
          <p:cNvSpPr>
            <a:spLocks noGrp="1"/>
          </p:cNvSpPr>
          <p:nvPr>
            <p:ph type="sldNum" sz="quarter" idx="12"/>
          </p:nvPr>
        </p:nvSpPr>
        <p:spPr/>
        <p:txBody>
          <a:bodyPr rtlCol="0"/>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318222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微軟正黑體" panose="020B0604030504040204" pitchFamily="34" charset="-120"/>
                <a:ea typeface="微軟正黑體" panose="020B0604030504040204" pitchFamily="34" charset="-120"/>
                <a:cs typeface="+mj-cs"/>
              </a:defRPr>
            </a:lvl1pPr>
          </a:lstStyle>
          <a:p>
            <a:pPr rtl="0"/>
            <a:r>
              <a:rPr lang="zh-TW" altLang="en-US" smtClean="0"/>
              <a:t>按一下以編輯母片標題樣式</a:t>
            </a:r>
            <a:endParaRPr kumimoji="0" lang="zh-TW" altLang="en-US" dirty="0"/>
          </a:p>
        </p:txBody>
      </p:sp>
      <p:sp>
        <p:nvSpPr>
          <p:cNvPr id="4" name="內容預留位置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zh-TW" altLang="en-US" smtClean="0"/>
              <a:t>編輯母片文字樣式</a:t>
            </a:r>
          </a:p>
          <a:p>
            <a:pPr lvl="1" rtl="0" eaLnBrk="1" latinLnBrk="0" hangingPunct="1"/>
            <a:r>
              <a:rPr lang="zh-TW" altLang="en-US" smtClean="0"/>
              <a:t>第二層</a:t>
            </a:r>
          </a:p>
          <a:p>
            <a:pPr lvl="2" rtl="0" eaLnBrk="1" latinLnBrk="0" hangingPunct="1"/>
            <a:r>
              <a:rPr lang="zh-TW" altLang="en-US" smtClean="0"/>
              <a:t>第三層</a:t>
            </a:r>
          </a:p>
          <a:p>
            <a:pPr lvl="3" rtl="0" eaLnBrk="1" latinLnBrk="0" hangingPunct="1"/>
            <a:r>
              <a:rPr lang="zh-TW" altLang="en-US" smtClean="0"/>
              <a:t>第四層</a:t>
            </a:r>
          </a:p>
          <a:p>
            <a:pPr lvl="4" rtl="0" eaLnBrk="1" latinLnBrk="0" hangingPunct="1"/>
            <a:r>
              <a:rPr lang="zh-TW" altLang="en-US" smtClean="0"/>
              <a:t>第五層</a:t>
            </a:r>
            <a:endParaRPr kumimoji="0" lang="zh-TW" altLang="en-US" dirty="0"/>
          </a:p>
        </p:txBody>
      </p:sp>
      <p:sp>
        <p:nvSpPr>
          <p:cNvPr id="3" name="文字預留位置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zh-TW" altLang="en-US" smtClean="0"/>
              <a:t>編輯母片文字樣式</a:t>
            </a:r>
          </a:p>
        </p:txBody>
      </p:sp>
      <p:sp>
        <p:nvSpPr>
          <p:cNvPr id="5" name="日期預留位置 4"/>
          <p:cNvSpPr>
            <a:spLocks noGrp="1"/>
          </p:cNvSpPr>
          <p:nvPr>
            <p:ph type="dt" sz="half" idx="10"/>
          </p:nvPr>
        </p:nvSpPr>
        <p:spPr/>
        <p:txBody>
          <a:bodyPr rtlCol="0"/>
          <a:lstStyle>
            <a:lvl1pPr>
              <a:defRPr/>
            </a:lvl1pPr>
          </a:lstStyle>
          <a:p>
            <a:fld id="{4B3437AB-340D-4597-BAAE-AF1BE4FAE3B6}" type="datetime2">
              <a:rPr lang="zh-TW" altLang="en-US" smtClean="0">
                <a:solidFill>
                  <a:prstClr val="black"/>
                </a:solidFill>
              </a:rPr>
              <a:t>2021年11月5日</a:t>
            </a:fld>
            <a:endParaRPr lang="zh-TW" altLang="en-US" dirty="0">
              <a:solidFill>
                <a:prstClr val="black"/>
              </a:solidFill>
            </a:endParaRPr>
          </a:p>
        </p:txBody>
      </p:sp>
      <p:sp>
        <p:nvSpPr>
          <p:cNvPr id="6" name="頁尾預留位置 5"/>
          <p:cNvSpPr>
            <a:spLocks noGrp="1"/>
          </p:cNvSpPr>
          <p:nvPr>
            <p:ph type="ftr" sz="quarter" idx="11"/>
          </p:nvPr>
        </p:nvSpPr>
        <p:spPr/>
        <p:txBody>
          <a:bodyPr rtlCol="0"/>
          <a:lstStyle/>
          <a:p>
            <a:r>
              <a:rPr lang="zh-TW" altLang="en-US" dirty="0">
                <a:solidFill>
                  <a:prstClr val="black"/>
                </a:solidFill>
              </a:rPr>
              <a:t>新增頁尾</a:t>
            </a:r>
          </a:p>
        </p:txBody>
      </p:sp>
      <p:sp>
        <p:nvSpPr>
          <p:cNvPr id="7" name="投影片編號預留位置 6"/>
          <p:cNvSpPr>
            <a:spLocks noGrp="1"/>
          </p:cNvSpPr>
          <p:nvPr>
            <p:ph type="sldNum" sz="quarter" idx="12"/>
          </p:nvPr>
        </p:nvSpPr>
        <p:spPr/>
        <p:txBody>
          <a:bodyPr rtlCol="0"/>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188623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Freeform: Shape 2">
            <a:extLst>
              <a:ext uri="{FF2B5EF4-FFF2-40B4-BE49-F238E27FC236}">
                <a16:creationId xmlns:a16="http://schemas.microsoft.com/office/drawing/2014/main" id="{5B645F56-C047-4B2A-8D39-376A60FB6DBF}"/>
              </a:ext>
            </a:extLst>
          </p:cNvPr>
          <p:cNvSpPr>
            <a:spLocks/>
          </p:cNvSpPr>
          <p:nvPr userDrawn="1"/>
        </p:nvSpPr>
        <p:spPr bwMode="auto">
          <a:xfrm>
            <a:off x="0" y="5745389"/>
            <a:ext cx="6085418" cy="1121663"/>
          </a:xfrm>
          <a:custGeom>
            <a:avLst/>
            <a:gdLst>
              <a:gd name="connsiteX0" fmla="*/ 1649375 w 8882887"/>
              <a:gd name="connsiteY0" fmla="*/ 0 h 1682495"/>
              <a:gd name="connsiteX1" fmla="*/ 1652414 w 8882887"/>
              <a:gd name="connsiteY1" fmla="*/ 369665 h 1682495"/>
              <a:gd name="connsiteX2" fmla="*/ 1710174 w 8882887"/>
              <a:gd name="connsiteY2" fmla="*/ 489644 h 1682495"/>
              <a:gd name="connsiteX3" fmla="*/ 1713215 w 8882887"/>
              <a:gd name="connsiteY3" fmla="*/ 489644 h 1682495"/>
              <a:gd name="connsiteX4" fmla="*/ 1734495 w 8882887"/>
              <a:gd name="connsiteY4" fmla="*/ 489644 h 1682495"/>
              <a:gd name="connsiteX5" fmla="*/ 1734495 w 8882887"/>
              <a:gd name="connsiteY5" fmla="*/ 525312 h 1682495"/>
              <a:gd name="connsiteX6" fmla="*/ 1735256 w 8882887"/>
              <a:gd name="connsiteY6" fmla="*/ 526529 h 1682495"/>
              <a:gd name="connsiteX7" fmla="*/ 1740575 w 8882887"/>
              <a:gd name="connsiteY7" fmla="*/ 535041 h 1682495"/>
              <a:gd name="connsiteX8" fmla="*/ 1740575 w 8882887"/>
              <a:gd name="connsiteY8" fmla="*/ 706902 h 1682495"/>
              <a:gd name="connsiteX9" fmla="*/ 1743995 w 8882887"/>
              <a:gd name="connsiteY9" fmla="*/ 706902 h 1682495"/>
              <a:gd name="connsiteX10" fmla="*/ 1767936 w 8882887"/>
              <a:gd name="connsiteY10" fmla="*/ 706902 h 1682495"/>
              <a:gd name="connsiteX11" fmla="*/ 1767936 w 8882887"/>
              <a:gd name="connsiteY11" fmla="*/ 917675 h 1682495"/>
              <a:gd name="connsiteX12" fmla="*/ 1770216 w 8882887"/>
              <a:gd name="connsiteY12" fmla="*/ 917270 h 1682495"/>
              <a:gd name="connsiteX13" fmla="*/ 1786176 w 8882887"/>
              <a:gd name="connsiteY13" fmla="*/ 914433 h 1682495"/>
              <a:gd name="connsiteX14" fmla="*/ 1783136 w 8882887"/>
              <a:gd name="connsiteY14" fmla="*/ 1047381 h 1682495"/>
              <a:gd name="connsiteX15" fmla="*/ 1785416 w 8882887"/>
              <a:gd name="connsiteY15" fmla="*/ 1047788 h 1682495"/>
              <a:gd name="connsiteX16" fmla="*/ 1801376 w 8882887"/>
              <a:gd name="connsiteY16" fmla="*/ 1050624 h 1682495"/>
              <a:gd name="connsiteX17" fmla="*/ 1801755 w 8882887"/>
              <a:gd name="connsiteY17" fmla="*/ 1051841 h 1682495"/>
              <a:gd name="connsiteX18" fmla="*/ 1804416 w 8882887"/>
              <a:gd name="connsiteY18" fmla="*/ 1060353 h 1682495"/>
              <a:gd name="connsiteX19" fmla="*/ 1805556 w 8882887"/>
              <a:gd name="connsiteY19" fmla="*/ 1056705 h 1682495"/>
              <a:gd name="connsiteX20" fmla="*/ 1813536 w 8882887"/>
              <a:gd name="connsiteY20" fmla="*/ 1031169 h 1682495"/>
              <a:gd name="connsiteX21" fmla="*/ 1816196 w 8882887"/>
              <a:gd name="connsiteY21" fmla="*/ 1031169 h 1682495"/>
              <a:gd name="connsiteX22" fmla="*/ 1834817 w 8882887"/>
              <a:gd name="connsiteY22" fmla="*/ 1031169 h 1682495"/>
              <a:gd name="connsiteX23" fmla="*/ 1834817 w 8882887"/>
              <a:gd name="connsiteY23" fmla="*/ 1079808 h 1682495"/>
              <a:gd name="connsiteX24" fmla="*/ 1836336 w 8882887"/>
              <a:gd name="connsiteY24" fmla="*/ 1080620 h 1682495"/>
              <a:gd name="connsiteX25" fmla="*/ 1846977 w 8882887"/>
              <a:gd name="connsiteY25" fmla="*/ 1086294 h 1682495"/>
              <a:gd name="connsiteX26" fmla="*/ 1846977 w 8882887"/>
              <a:gd name="connsiteY26" fmla="*/ 1088321 h 1682495"/>
              <a:gd name="connsiteX27" fmla="*/ 1846977 w 8882887"/>
              <a:gd name="connsiteY27" fmla="*/ 1102508 h 1682495"/>
              <a:gd name="connsiteX28" fmla="*/ 1913858 w 8882887"/>
              <a:gd name="connsiteY28" fmla="*/ 1102508 h 1682495"/>
              <a:gd name="connsiteX29" fmla="*/ 1913858 w 8882887"/>
              <a:gd name="connsiteY29" fmla="*/ 1104129 h 1682495"/>
              <a:gd name="connsiteX30" fmla="*/ 1913858 w 8882887"/>
              <a:gd name="connsiteY30" fmla="*/ 1115478 h 1682495"/>
              <a:gd name="connsiteX31" fmla="*/ 1916897 w 8882887"/>
              <a:gd name="connsiteY31" fmla="*/ 1115478 h 1682495"/>
              <a:gd name="connsiteX32" fmla="*/ 1938177 w 8882887"/>
              <a:gd name="connsiteY32" fmla="*/ 1115478 h 1682495"/>
              <a:gd name="connsiteX33" fmla="*/ 1938177 w 8882887"/>
              <a:gd name="connsiteY33" fmla="*/ 1070081 h 1682495"/>
              <a:gd name="connsiteX34" fmla="*/ 2005058 w 8882887"/>
              <a:gd name="connsiteY34" fmla="*/ 1070081 h 1682495"/>
              <a:gd name="connsiteX35" fmla="*/ 2005058 w 8882887"/>
              <a:gd name="connsiteY35" fmla="*/ 1068054 h 1682495"/>
              <a:gd name="connsiteX36" fmla="*/ 2005058 w 8882887"/>
              <a:gd name="connsiteY36" fmla="*/ 1053867 h 1682495"/>
              <a:gd name="connsiteX37" fmla="*/ 2006579 w 8882887"/>
              <a:gd name="connsiteY37" fmla="*/ 1053867 h 1682495"/>
              <a:gd name="connsiteX38" fmla="*/ 2017218 w 8882887"/>
              <a:gd name="connsiteY38" fmla="*/ 1053867 h 1682495"/>
              <a:gd name="connsiteX39" fmla="*/ 2017218 w 8882887"/>
              <a:gd name="connsiteY39" fmla="*/ 1051031 h 1682495"/>
              <a:gd name="connsiteX40" fmla="*/ 2017218 w 8882887"/>
              <a:gd name="connsiteY40" fmla="*/ 1031169 h 1682495"/>
              <a:gd name="connsiteX41" fmla="*/ 2018358 w 8882887"/>
              <a:gd name="connsiteY41" fmla="*/ 1031169 h 1682495"/>
              <a:gd name="connsiteX42" fmla="*/ 2026338 w 8882887"/>
              <a:gd name="connsiteY42" fmla="*/ 1031169 h 1682495"/>
              <a:gd name="connsiteX43" fmla="*/ 2026338 w 8882887"/>
              <a:gd name="connsiteY43" fmla="*/ 1029548 h 1682495"/>
              <a:gd name="connsiteX44" fmla="*/ 2026338 w 8882887"/>
              <a:gd name="connsiteY44" fmla="*/ 1018197 h 1682495"/>
              <a:gd name="connsiteX45" fmla="*/ 2029379 w 8882887"/>
              <a:gd name="connsiteY45" fmla="*/ 1018197 h 1682495"/>
              <a:gd name="connsiteX46" fmla="*/ 2050659 w 8882887"/>
              <a:gd name="connsiteY46" fmla="*/ 1018197 h 1682495"/>
              <a:gd name="connsiteX47" fmla="*/ 2050659 w 8882887"/>
              <a:gd name="connsiteY47" fmla="*/ 1019819 h 1682495"/>
              <a:gd name="connsiteX48" fmla="*/ 2050659 w 8882887"/>
              <a:gd name="connsiteY48" fmla="*/ 1031169 h 1682495"/>
              <a:gd name="connsiteX49" fmla="*/ 2084099 w 8882887"/>
              <a:gd name="connsiteY49" fmla="*/ 1031169 h 1682495"/>
              <a:gd name="connsiteX50" fmla="*/ 2084099 w 8882887"/>
              <a:gd name="connsiteY50" fmla="*/ 1028331 h 1682495"/>
              <a:gd name="connsiteX51" fmla="*/ 2084099 w 8882887"/>
              <a:gd name="connsiteY51" fmla="*/ 1008470 h 1682495"/>
              <a:gd name="connsiteX52" fmla="*/ 2086760 w 8882887"/>
              <a:gd name="connsiteY52" fmla="*/ 1008470 h 1682495"/>
              <a:gd name="connsiteX53" fmla="*/ 2105379 w 8882887"/>
              <a:gd name="connsiteY53" fmla="*/ 1008470 h 1682495"/>
              <a:gd name="connsiteX54" fmla="*/ 2105379 w 8882887"/>
              <a:gd name="connsiteY54" fmla="*/ 1044140 h 1682495"/>
              <a:gd name="connsiteX55" fmla="*/ 2106900 w 8882887"/>
              <a:gd name="connsiteY55" fmla="*/ 1044140 h 1682495"/>
              <a:gd name="connsiteX56" fmla="*/ 2117540 w 8882887"/>
              <a:gd name="connsiteY56" fmla="*/ 1044140 h 1682495"/>
              <a:gd name="connsiteX57" fmla="*/ 2117540 w 8882887"/>
              <a:gd name="connsiteY57" fmla="*/ 1042518 h 1682495"/>
              <a:gd name="connsiteX58" fmla="*/ 2117540 w 8882887"/>
              <a:gd name="connsiteY58" fmla="*/ 1031169 h 1682495"/>
              <a:gd name="connsiteX59" fmla="*/ 2120199 w 8882887"/>
              <a:gd name="connsiteY59" fmla="*/ 1031169 h 1682495"/>
              <a:gd name="connsiteX60" fmla="*/ 2138820 w 8882887"/>
              <a:gd name="connsiteY60" fmla="*/ 1031169 h 1682495"/>
              <a:gd name="connsiteX61" fmla="*/ 2138820 w 8882887"/>
              <a:gd name="connsiteY61" fmla="*/ 1070081 h 1682495"/>
              <a:gd name="connsiteX62" fmla="*/ 2141861 w 8882887"/>
              <a:gd name="connsiteY62" fmla="*/ 1070081 h 1682495"/>
              <a:gd name="connsiteX63" fmla="*/ 2163140 w 8882887"/>
              <a:gd name="connsiteY63" fmla="*/ 1070081 h 1682495"/>
              <a:gd name="connsiteX64" fmla="*/ 2163140 w 8882887"/>
              <a:gd name="connsiteY64" fmla="*/ 1072512 h 1682495"/>
              <a:gd name="connsiteX65" fmla="*/ 2163140 w 8882887"/>
              <a:gd name="connsiteY65" fmla="*/ 1089537 h 1682495"/>
              <a:gd name="connsiteX66" fmla="*/ 2164280 w 8882887"/>
              <a:gd name="connsiteY66" fmla="*/ 1089537 h 1682495"/>
              <a:gd name="connsiteX67" fmla="*/ 2172261 w 8882887"/>
              <a:gd name="connsiteY67" fmla="*/ 1089537 h 1682495"/>
              <a:gd name="connsiteX68" fmla="*/ 2172261 w 8882887"/>
              <a:gd name="connsiteY68" fmla="*/ 1088321 h 1682495"/>
              <a:gd name="connsiteX69" fmla="*/ 2172261 w 8882887"/>
              <a:gd name="connsiteY69" fmla="*/ 1079808 h 1682495"/>
              <a:gd name="connsiteX70" fmla="*/ 2217861 w 8882887"/>
              <a:gd name="connsiteY70" fmla="*/ 1079808 h 1682495"/>
              <a:gd name="connsiteX71" fmla="*/ 2217861 w 8882887"/>
              <a:gd name="connsiteY71" fmla="*/ 1115478 h 1682495"/>
              <a:gd name="connsiteX72" fmla="*/ 2219381 w 8882887"/>
              <a:gd name="connsiteY72" fmla="*/ 1115478 h 1682495"/>
              <a:gd name="connsiteX73" fmla="*/ 2230022 w 8882887"/>
              <a:gd name="connsiteY73" fmla="*/ 1115478 h 1682495"/>
              <a:gd name="connsiteX74" fmla="*/ 2230022 w 8882887"/>
              <a:gd name="connsiteY74" fmla="*/ 1117100 h 1682495"/>
              <a:gd name="connsiteX75" fmla="*/ 2230022 w 8882887"/>
              <a:gd name="connsiteY75" fmla="*/ 1128449 h 1682495"/>
              <a:gd name="connsiteX76" fmla="*/ 2231162 w 8882887"/>
              <a:gd name="connsiteY76" fmla="*/ 1128449 h 1682495"/>
              <a:gd name="connsiteX77" fmla="*/ 2239142 w 8882887"/>
              <a:gd name="connsiteY77" fmla="*/ 1128449 h 1682495"/>
              <a:gd name="connsiteX78" fmla="*/ 2239142 w 8882887"/>
              <a:gd name="connsiteY78" fmla="*/ 1125206 h 1682495"/>
              <a:gd name="connsiteX79" fmla="*/ 2239142 w 8882887"/>
              <a:gd name="connsiteY79" fmla="*/ 1102508 h 1682495"/>
              <a:gd name="connsiteX80" fmla="*/ 2240661 w 8882887"/>
              <a:gd name="connsiteY80" fmla="*/ 1102508 h 1682495"/>
              <a:gd name="connsiteX81" fmla="*/ 2251302 w 8882887"/>
              <a:gd name="connsiteY81" fmla="*/ 1102508 h 1682495"/>
              <a:gd name="connsiteX82" fmla="*/ 2251302 w 8882887"/>
              <a:gd name="connsiteY82" fmla="*/ 1104129 h 1682495"/>
              <a:gd name="connsiteX83" fmla="*/ 2251302 w 8882887"/>
              <a:gd name="connsiteY83" fmla="*/ 1115478 h 1682495"/>
              <a:gd name="connsiteX84" fmla="*/ 2259282 w 8882887"/>
              <a:gd name="connsiteY84" fmla="*/ 1112489 h 1682495"/>
              <a:gd name="connsiteX85" fmla="*/ 2260422 w 8882887"/>
              <a:gd name="connsiteY85" fmla="*/ 1111019 h 1682495"/>
              <a:gd name="connsiteX86" fmla="*/ 2260422 w 8882887"/>
              <a:gd name="connsiteY86" fmla="*/ 1102508 h 1682495"/>
              <a:gd name="connsiteX87" fmla="*/ 2318183 w 8882887"/>
              <a:gd name="connsiteY87" fmla="*/ 1102508 h 1682495"/>
              <a:gd name="connsiteX88" fmla="*/ 2318183 w 8882887"/>
              <a:gd name="connsiteY88" fmla="*/ 1138176 h 1682495"/>
              <a:gd name="connsiteX89" fmla="*/ 2321222 w 8882887"/>
              <a:gd name="connsiteY89" fmla="*/ 1138176 h 1682495"/>
              <a:gd name="connsiteX90" fmla="*/ 2342502 w 8882887"/>
              <a:gd name="connsiteY90" fmla="*/ 1138176 h 1682495"/>
              <a:gd name="connsiteX91" fmla="*/ 2342502 w 8882887"/>
              <a:gd name="connsiteY91" fmla="*/ 1139798 h 1682495"/>
              <a:gd name="connsiteX92" fmla="*/ 2342502 w 8882887"/>
              <a:gd name="connsiteY92" fmla="*/ 1151147 h 1682495"/>
              <a:gd name="connsiteX93" fmla="*/ 2345163 w 8882887"/>
              <a:gd name="connsiteY93" fmla="*/ 1151147 h 1682495"/>
              <a:gd name="connsiteX94" fmla="*/ 2363783 w 8882887"/>
              <a:gd name="connsiteY94" fmla="*/ 1151147 h 1682495"/>
              <a:gd name="connsiteX95" fmla="*/ 2363783 w 8882887"/>
              <a:gd name="connsiteY95" fmla="*/ 1115478 h 1682495"/>
              <a:gd name="connsiteX96" fmla="*/ 2365302 w 8882887"/>
              <a:gd name="connsiteY96" fmla="*/ 1115478 h 1682495"/>
              <a:gd name="connsiteX97" fmla="*/ 2375943 w 8882887"/>
              <a:gd name="connsiteY97" fmla="*/ 1115478 h 1682495"/>
              <a:gd name="connsiteX98" fmla="*/ 2375943 w 8882887"/>
              <a:gd name="connsiteY98" fmla="*/ 1066838 h 1682495"/>
              <a:gd name="connsiteX99" fmla="*/ 2377463 w 8882887"/>
              <a:gd name="connsiteY99" fmla="*/ 1066838 h 1682495"/>
              <a:gd name="connsiteX100" fmla="*/ 2388104 w 8882887"/>
              <a:gd name="connsiteY100" fmla="*/ 1066838 h 1682495"/>
              <a:gd name="connsiteX101" fmla="*/ 2388104 w 8882887"/>
              <a:gd name="connsiteY101" fmla="*/ 1064001 h 1682495"/>
              <a:gd name="connsiteX102" fmla="*/ 2388104 w 8882887"/>
              <a:gd name="connsiteY102" fmla="*/ 1044140 h 1682495"/>
              <a:gd name="connsiteX103" fmla="*/ 2386203 w 8882887"/>
              <a:gd name="connsiteY103" fmla="*/ 1041707 h 1682495"/>
              <a:gd name="connsiteX104" fmla="*/ 2394183 w 8882887"/>
              <a:gd name="connsiteY104" fmla="*/ 1024683 h 1682495"/>
              <a:gd name="connsiteX105" fmla="*/ 2406344 w 8882887"/>
              <a:gd name="connsiteY105" fmla="*/ 1066838 h 1682495"/>
              <a:gd name="connsiteX106" fmla="*/ 2407484 w 8882887"/>
              <a:gd name="connsiteY106" fmla="*/ 1066838 h 1682495"/>
              <a:gd name="connsiteX107" fmla="*/ 2415464 w 8882887"/>
              <a:gd name="connsiteY107" fmla="*/ 1066838 h 1682495"/>
              <a:gd name="connsiteX108" fmla="*/ 2415464 w 8882887"/>
              <a:gd name="connsiteY108" fmla="*/ 907947 h 1682495"/>
              <a:gd name="connsiteX109" fmla="*/ 2417744 w 8882887"/>
              <a:gd name="connsiteY109" fmla="*/ 907947 h 1682495"/>
              <a:gd name="connsiteX110" fmla="*/ 2433704 w 8882887"/>
              <a:gd name="connsiteY110" fmla="*/ 907947 h 1682495"/>
              <a:gd name="connsiteX111" fmla="*/ 2433704 w 8882887"/>
              <a:gd name="connsiteY111" fmla="*/ 836609 h 1682495"/>
              <a:gd name="connsiteX112" fmla="*/ 2473224 w 8882887"/>
              <a:gd name="connsiteY112" fmla="*/ 836609 h 1682495"/>
              <a:gd name="connsiteX113" fmla="*/ 2473224 w 8882887"/>
              <a:gd name="connsiteY113" fmla="*/ 804182 h 1682495"/>
              <a:gd name="connsiteX114" fmla="*/ 2524905 w 8882887"/>
              <a:gd name="connsiteY114" fmla="*/ 804182 h 1682495"/>
              <a:gd name="connsiteX115" fmla="*/ 2524905 w 8882887"/>
              <a:gd name="connsiteY115" fmla="*/ 807830 h 1682495"/>
              <a:gd name="connsiteX116" fmla="*/ 2524905 w 8882887"/>
              <a:gd name="connsiteY116" fmla="*/ 833366 h 1682495"/>
              <a:gd name="connsiteX117" fmla="*/ 2528325 w 8882887"/>
              <a:gd name="connsiteY117" fmla="*/ 833366 h 1682495"/>
              <a:gd name="connsiteX118" fmla="*/ 2552265 w 8882887"/>
              <a:gd name="connsiteY118" fmla="*/ 833366 h 1682495"/>
              <a:gd name="connsiteX119" fmla="*/ 2552265 w 8882887"/>
              <a:gd name="connsiteY119" fmla="*/ 904704 h 1682495"/>
              <a:gd name="connsiteX120" fmla="*/ 2553785 w 8882887"/>
              <a:gd name="connsiteY120" fmla="*/ 904704 h 1682495"/>
              <a:gd name="connsiteX121" fmla="*/ 2564426 w 8882887"/>
              <a:gd name="connsiteY121" fmla="*/ 904704 h 1682495"/>
              <a:gd name="connsiteX122" fmla="*/ 2585706 w 8882887"/>
              <a:gd name="connsiteY122" fmla="*/ 911190 h 1682495"/>
              <a:gd name="connsiteX123" fmla="*/ 2585706 w 8882887"/>
              <a:gd name="connsiteY123" fmla="*/ 969558 h 1682495"/>
              <a:gd name="connsiteX124" fmla="*/ 2587226 w 8882887"/>
              <a:gd name="connsiteY124" fmla="*/ 969558 h 1682495"/>
              <a:gd name="connsiteX125" fmla="*/ 2597865 w 8882887"/>
              <a:gd name="connsiteY125" fmla="*/ 969558 h 1682495"/>
              <a:gd name="connsiteX126" fmla="*/ 2597865 w 8882887"/>
              <a:gd name="connsiteY126" fmla="*/ 971990 h 1682495"/>
              <a:gd name="connsiteX127" fmla="*/ 2597865 w 8882887"/>
              <a:gd name="connsiteY127" fmla="*/ 989013 h 1682495"/>
              <a:gd name="connsiteX128" fmla="*/ 2600906 w 8882887"/>
              <a:gd name="connsiteY128" fmla="*/ 989013 h 1682495"/>
              <a:gd name="connsiteX129" fmla="*/ 2622186 w 8882887"/>
              <a:gd name="connsiteY129" fmla="*/ 989013 h 1682495"/>
              <a:gd name="connsiteX130" fmla="*/ 2631306 w 8882887"/>
              <a:gd name="connsiteY130" fmla="*/ 998742 h 1682495"/>
              <a:gd name="connsiteX131" fmla="*/ 2631306 w 8882887"/>
              <a:gd name="connsiteY131" fmla="*/ 1031169 h 1682495"/>
              <a:gd name="connsiteX132" fmla="*/ 2634726 w 8882887"/>
              <a:gd name="connsiteY132" fmla="*/ 1031169 h 1682495"/>
              <a:gd name="connsiteX133" fmla="*/ 2658666 w 8882887"/>
              <a:gd name="connsiteY133" fmla="*/ 1031169 h 1682495"/>
              <a:gd name="connsiteX134" fmla="*/ 2658666 w 8882887"/>
              <a:gd name="connsiteY134" fmla="*/ 1032789 h 1682495"/>
              <a:gd name="connsiteX135" fmla="*/ 2658666 w 8882887"/>
              <a:gd name="connsiteY135" fmla="*/ 1044140 h 1682495"/>
              <a:gd name="connsiteX136" fmla="*/ 2660567 w 8882887"/>
              <a:gd name="connsiteY136" fmla="*/ 1044140 h 1682495"/>
              <a:gd name="connsiteX137" fmla="*/ 2673867 w 8882887"/>
              <a:gd name="connsiteY137" fmla="*/ 1044140 h 1682495"/>
              <a:gd name="connsiteX138" fmla="*/ 2673867 w 8882887"/>
              <a:gd name="connsiteY138" fmla="*/ 1047381 h 1682495"/>
              <a:gd name="connsiteX139" fmla="*/ 2673867 w 8882887"/>
              <a:gd name="connsiteY139" fmla="*/ 1070081 h 1682495"/>
              <a:gd name="connsiteX140" fmla="*/ 2679947 w 8882887"/>
              <a:gd name="connsiteY140" fmla="*/ 1067243 h 1682495"/>
              <a:gd name="connsiteX141" fmla="*/ 2679947 w 8882887"/>
              <a:gd name="connsiteY141" fmla="*/ 1047381 h 1682495"/>
              <a:gd name="connsiteX142" fmla="*/ 2681466 w 8882887"/>
              <a:gd name="connsiteY142" fmla="*/ 1047381 h 1682495"/>
              <a:gd name="connsiteX143" fmla="*/ 2692107 w 8882887"/>
              <a:gd name="connsiteY143" fmla="*/ 1047381 h 1682495"/>
              <a:gd name="connsiteX144" fmla="*/ 2692107 w 8882887"/>
              <a:gd name="connsiteY144" fmla="*/ 1049814 h 1682495"/>
              <a:gd name="connsiteX145" fmla="*/ 2692107 w 8882887"/>
              <a:gd name="connsiteY145" fmla="*/ 1066838 h 1682495"/>
              <a:gd name="connsiteX146" fmla="*/ 2693247 w 8882887"/>
              <a:gd name="connsiteY146" fmla="*/ 1066838 h 1682495"/>
              <a:gd name="connsiteX147" fmla="*/ 2701227 w 8882887"/>
              <a:gd name="connsiteY147" fmla="*/ 1066838 h 1682495"/>
              <a:gd name="connsiteX148" fmla="*/ 2774187 w 8882887"/>
              <a:gd name="connsiteY148" fmla="*/ 1060353 h 1682495"/>
              <a:gd name="connsiteX149" fmla="*/ 2774187 w 8882887"/>
              <a:gd name="connsiteY149" fmla="*/ 1062380 h 1682495"/>
              <a:gd name="connsiteX150" fmla="*/ 2774187 w 8882887"/>
              <a:gd name="connsiteY150" fmla="*/ 1076565 h 1682495"/>
              <a:gd name="connsiteX151" fmla="*/ 2775327 w 8882887"/>
              <a:gd name="connsiteY151" fmla="*/ 1076565 h 1682495"/>
              <a:gd name="connsiteX152" fmla="*/ 2783309 w 8882887"/>
              <a:gd name="connsiteY152" fmla="*/ 1076565 h 1682495"/>
              <a:gd name="connsiteX153" fmla="*/ 2783309 w 8882887"/>
              <a:gd name="connsiteY153" fmla="*/ 1079808 h 1682495"/>
              <a:gd name="connsiteX154" fmla="*/ 2783309 w 8882887"/>
              <a:gd name="connsiteY154" fmla="*/ 1102508 h 1682495"/>
              <a:gd name="connsiteX155" fmla="*/ 2786348 w 8882887"/>
              <a:gd name="connsiteY155" fmla="*/ 1100481 h 1682495"/>
              <a:gd name="connsiteX156" fmla="*/ 2807628 w 8882887"/>
              <a:gd name="connsiteY156" fmla="*/ 1086294 h 1682495"/>
              <a:gd name="connsiteX157" fmla="*/ 2816748 w 8882887"/>
              <a:gd name="connsiteY157" fmla="*/ 1024683 h 1682495"/>
              <a:gd name="connsiteX158" fmla="*/ 2817888 w 8882887"/>
              <a:gd name="connsiteY158" fmla="*/ 1024278 h 1682495"/>
              <a:gd name="connsiteX159" fmla="*/ 2825868 w 8882887"/>
              <a:gd name="connsiteY159" fmla="*/ 1021440 h 1682495"/>
              <a:gd name="connsiteX160" fmla="*/ 2828909 w 8882887"/>
              <a:gd name="connsiteY160" fmla="*/ 917675 h 1682495"/>
              <a:gd name="connsiteX161" fmla="*/ 2831949 w 8882887"/>
              <a:gd name="connsiteY161" fmla="*/ 1021440 h 1682495"/>
              <a:gd name="connsiteX162" fmla="*/ 2833089 w 8882887"/>
              <a:gd name="connsiteY162" fmla="*/ 1021845 h 1682495"/>
              <a:gd name="connsiteX163" fmla="*/ 2841069 w 8882887"/>
              <a:gd name="connsiteY163" fmla="*/ 1024683 h 1682495"/>
              <a:gd name="connsiteX164" fmla="*/ 2841069 w 8882887"/>
              <a:gd name="connsiteY164" fmla="*/ 894977 h 1682495"/>
              <a:gd name="connsiteX165" fmla="*/ 2847149 w 8882887"/>
              <a:gd name="connsiteY165" fmla="*/ 846336 h 1682495"/>
              <a:gd name="connsiteX166" fmla="*/ 2904909 w 8882887"/>
              <a:gd name="connsiteY166" fmla="*/ 846336 h 1682495"/>
              <a:gd name="connsiteX167" fmla="*/ 2904909 w 8882887"/>
              <a:gd name="connsiteY167" fmla="*/ 894977 h 1682495"/>
              <a:gd name="connsiteX168" fmla="*/ 2906049 w 8882887"/>
              <a:gd name="connsiteY168" fmla="*/ 894977 h 1682495"/>
              <a:gd name="connsiteX169" fmla="*/ 2914029 w 8882887"/>
              <a:gd name="connsiteY169" fmla="*/ 894977 h 1682495"/>
              <a:gd name="connsiteX170" fmla="*/ 2914029 w 8882887"/>
              <a:gd name="connsiteY170" fmla="*/ 771755 h 1682495"/>
              <a:gd name="connsiteX171" fmla="*/ 2916690 w 8882887"/>
              <a:gd name="connsiteY171" fmla="*/ 771755 h 1682495"/>
              <a:gd name="connsiteX172" fmla="*/ 2935310 w 8882887"/>
              <a:gd name="connsiteY172" fmla="*/ 771755 h 1682495"/>
              <a:gd name="connsiteX173" fmla="*/ 2935310 w 8882887"/>
              <a:gd name="connsiteY173" fmla="*/ 768918 h 1682495"/>
              <a:gd name="connsiteX174" fmla="*/ 2935310 w 8882887"/>
              <a:gd name="connsiteY174" fmla="*/ 749057 h 1682495"/>
              <a:gd name="connsiteX175" fmla="*/ 2968751 w 8882887"/>
              <a:gd name="connsiteY175" fmla="*/ 749057 h 1682495"/>
              <a:gd name="connsiteX176" fmla="*/ 2968751 w 8882887"/>
              <a:gd name="connsiteY176" fmla="*/ 747435 h 1682495"/>
              <a:gd name="connsiteX177" fmla="*/ 2968751 w 8882887"/>
              <a:gd name="connsiteY177" fmla="*/ 736086 h 1682495"/>
              <a:gd name="connsiteX178" fmla="*/ 2971410 w 8882887"/>
              <a:gd name="connsiteY178" fmla="*/ 736086 h 1682495"/>
              <a:gd name="connsiteX179" fmla="*/ 2990031 w 8882887"/>
              <a:gd name="connsiteY179" fmla="*/ 736086 h 1682495"/>
              <a:gd name="connsiteX180" fmla="*/ 2990031 w 8882887"/>
              <a:gd name="connsiteY180" fmla="*/ 737708 h 1682495"/>
              <a:gd name="connsiteX181" fmla="*/ 2990031 w 8882887"/>
              <a:gd name="connsiteY181" fmla="*/ 749057 h 1682495"/>
              <a:gd name="connsiteX182" fmla="*/ 2991171 w 8882887"/>
              <a:gd name="connsiteY182" fmla="*/ 749057 h 1682495"/>
              <a:gd name="connsiteX183" fmla="*/ 2999151 w 8882887"/>
              <a:gd name="connsiteY183" fmla="*/ 749057 h 1682495"/>
              <a:gd name="connsiteX184" fmla="*/ 3014351 w 8882887"/>
              <a:gd name="connsiteY184" fmla="*/ 742571 h 1682495"/>
              <a:gd name="connsiteX185" fmla="*/ 3020430 w 8882887"/>
              <a:gd name="connsiteY185" fmla="*/ 747435 h 1682495"/>
              <a:gd name="connsiteX186" fmla="*/ 3020430 w 8882887"/>
              <a:gd name="connsiteY186" fmla="*/ 736086 h 1682495"/>
              <a:gd name="connsiteX187" fmla="*/ 3023850 w 8882887"/>
              <a:gd name="connsiteY187" fmla="*/ 736086 h 1682495"/>
              <a:gd name="connsiteX188" fmla="*/ 3047792 w 8882887"/>
              <a:gd name="connsiteY188" fmla="*/ 736086 h 1682495"/>
              <a:gd name="connsiteX189" fmla="*/ 3047792 w 8882887"/>
              <a:gd name="connsiteY189" fmla="*/ 737708 h 1682495"/>
              <a:gd name="connsiteX190" fmla="*/ 3047792 w 8882887"/>
              <a:gd name="connsiteY190" fmla="*/ 749057 h 1682495"/>
              <a:gd name="connsiteX191" fmla="*/ 3093392 w 8882887"/>
              <a:gd name="connsiteY191" fmla="*/ 749057 h 1682495"/>
              <a:gd name="connsiteX192" fmla="*/ 3093392 w 8882887"/>
              <a:gd name="connsiteY192" fmla="*/ 751488 h 1682495"/>
              <a:gd name="connsiteX193" fmla="*/ 3093392 w 8882887"/>
              <a:gd name="connsiteY193" fmla="*/ 768513 h 1682495"/>
              <a:gd name="connsiteX194" fmla="*/ 3132912 w 8882887"/>
              <a:gd name="connsiteY194" fmla="*/ 768513 h 1682495"/>
              <a:gd name="connsiteX195" fmla="*/ 3132912 w 8882887"/>
              <a:gd name="connsiteY195" fmla="*/ 813909 h 1682495"/>
              <a:gd name="connsiteX196" fmla="*/ 3134052 w 8882887"/>
              <a:gd name="connsiteY196" fmla="*/ 813909 h 1682495"/>
              <a:gd name="connsiteX197" fmla="*/ 3142032 w 8882887"/>
              <a:gd name="connsiteY197" fmla="*/ 813909 h 1682495"/>
              <a:gd name="connsiteX198" fmla="*/ 3142032 w 8882887"/>
              <a:gd name="connsiteY198" fmla="*/ 815531 h 1682495"/>
              <a:gd name="connsiteX199" fmla="*/ 3142032 w 8882887"/>
              <a:gd name="connsiteY199" fmla="*/ 826881 h 1682495"/>
              <a:gd name="connsiteX200" fmla="*/ 3148113 w 8882887"/>
              <a:gd name="connsiteY200" fmla="*/ 872277 h 1682495"/>
              <a:gd name="connsiteX201" fmla="*/ 3149253 w 8882887"/>
              <a:gd name="connsiteY201" fmla="*/ 872277 h 1682495"/>
              <a:gd name="connsiteX202" fmla="*/ 3157233 w 8882887"/>
              <a:gd name="connsiteY202" fmla="*/ 872277 h 1682495"/>
              <a:gd name="connsiteX203" fmla="*/ 3157233 w 8882887"/>
              <a:gd name="connsiteY203" fmla="*/ 873494 h 1682495"/>
              <a:gd name="connsiteX204" fmla="*/ 3157233 w 8882887"/>
              <a:gd name="connsiteY204" fmla="*/ 882006 h 1682495"/>
              <a:gd name="connsiteX205" fmla="*/ 3158753 w 8882887"/>
              <a:gd name="connsiteY205" fmla="*/ 882006 h 1682495"/>
              <a:gd name="connsiteX206" fmla="*/ 3169392 w 8882887"/>
              <a:gd name="connsiteY206" fmla="*/ 882006 h 1682495"/>
              <a:gd name="connsiteX207" fmla="*/ 3169392 w 8882887"/>
              <a:gd name="connsiteY207" fmla="*/ 927404 h 1682495"/>
              <a:gd name="connsiteX208" fmla="*/ 3172433 w 8882887"/>
              <a:gd name="connsiteY208" fmla="*/ 927404 h 1682495"/>
              <a:gd name="connsiteX209" fmla="*/ 3193713 w 8882887"/>
              <a:gd name="connsiteY209" fmla="*/ 927404 h 1682495"/>
              <a:gd name="connsiteX210" fmla="*/ 3193713 w 8882887"/>
              <a:gd name="connsiteY210" fmla="*/ 963072 h 1682495"/>
              <a:gd name="connsiteX211" fmla="*/ 3196754 w 8882887"/>
              <a:gd name="connsiteY211" fmla="*/ 965504 h 1682495"/>
              <a:gd name="connsiteX212" fmla="*/ 3196754 w 8882887"/>
              <a:gd name="connsiteY212" fmla="*/ 982529 h 1682495"/>
              <a:gd name="connsiteX213" fmla="*/ 3197894 w 8882887"/>
              <a:gd name="connsiteY213" fmla="*/ 982529 h 1682495"/>
              <a:gd name="connsiteX214" fmla="*/ 3205874 w 8882887"/>
              <a:gd name="connsiteY214" fmla="*/ 982529 h 1682495"/>
              <a:gd name="connsiteX215" fmla="*/ 3205874 w 8882887"/>
              <a:gd name="connsiteY215" fmla="*/ 1018197 h 1682495"/>
              <a:gd name="connsiteX216" fmla="*/ 3207773 w 8882887"/>
              <a:gd name="connsiteY216" fmla="*/ 1018197 h 1682495"/>
              <a:gd name="connsiteX217" fmla="*/ 3221073 w 8882887"/>
              <a:gd name="connsiteY217" fmla="*/ 1018197 h 1682495"/>
              <a:gd name="connsiteX218" fmla="*/ 3224114 w 8882887"/>
              <a:gd name="connsiteY218" fmla="*/ 1024278 h 1682495"/>
              <a:gd name="connsiteX219" fmla="*/ 3224114 w 8882887"/>
              <a:gd name="connsiteY219" fmla="*/ 1044140 h 1682495"/>
              <a:gd name="connsiteX220" fmla="*/ 3226394 w 8882887"/>
              <a:gd name="connsiteY220" fmla="*/ 1041302 h 1682495"/>
              <a:gd name="connsiteX221" fmla="*/ 3242354 w 8882887"/>
              <a:gd name="connsiteY221" fmla="*/ 1021440 h 1682495"/>
              <a:gd name="connsiteX222" fmla="*/ 3284915 w 8882887"/>
              <a:gd name="connsiteY222" fmla="*/ 1021440 h 1682495"/>
              <a:gd name="connsiteX223" fmla="*/ 3284915 w 8882887"/>
              <a:gd name="connsiteY223" fmla="*/ 1151147 h 1682495"/>
              <a:gd name="connsiteX224" fmla="*/ 3286055 w 8882887"/>
              <a:gd name="connsiteY224" fmla="*/ 1151147 h 1682495"/>
              <a:gd name="connsiteX225" fmla="*/ 3294035 w 8882887"/>
              <a:gd name="connsiteY225" fmla="*/ 1151147 h 1682495"/>
              <a:gd name="connsiteX226" fmla="*/ 3295175 w 8882887"/>
              <a:gd name="connsiteY226" fmla="*/ 1149120 h 1682495"/>
              <a:gd name="connsiteX227" fmla="*/ 3303155 w 8882887"/>
              <a:gd name="connsiteY227" fmla="*/ 1134933 h 1682495"/>
              <a:gd name="connsiteX228" fmla="*/ 3303155 w 8882887"/>
              <a:gd name="connsiteY228" fmla="*/ 1137771 h 1682495"/>
              <a:gd name="connsiteX229" fmla="*/ 3303155 w 8882887"/>
              <a:gd name="connsiteY229" fmla="*/ 1157633 h 1682495"/>
              <a:gd name="connsiteX230" fmla="*/ 3309234 w 8882887"/>
              <a:gd name="connsiteY230" fmla="*/ 1089537 h 1682495"/>
              <a:gd name="connsiteX231" fmla="*/ 3310374 w 8882887"/>
              <a:gd name="connsiteY231" fmla="*/ 1089537 h 1682495"/>
              <a:gd name="connsiteX232" fmla="*/ 3318354 w 8882887"/>
              <a:gd name="connsiteY232" fmla="*/ 1089537 h 1682495"/>
              <a:gd name="connsiteX233" fmla="*/ 3318354 w 8882887"/>
              <a:gd name="connsiteY233" fmla="*/ 992256 h 1682495"/>
              <a:gd name="connsiteX234" fmla="*/ 3319875 w 8882887"/>
              <a:gd name="connsiteY234" fmla="*/ 992256 h 1682495"/>
              <a:gd name="connsiteX235" fmla="*/ 3330515 w 8882887"/>
              <a:gd name="connsiteY235" fmla="*/ 992256 h 1682495"/>
              <a:gd name="connsiteX236" fmla="*/ 3348755 w 8882887"/>
              <a:gd name="connsiteY236" fmla="*/ 927404 h 1682495"/>
              <a:gd name="connsiteX237" fmla="*/ 3350655 w 8882887"/>
              <a:gd name="connsiteY237" fmla="*/ 927404 h 1682495"/>
              <a:gd name="connsiteX238" fmla="*/ 3363956 w 8882887"/>
              <a:gd name="connsiteY238" fmla="*/ 927404 h 1682495"/>
              <a:gd name="connsiteX239" fmla="*/ 3379155 w 8882887"/>
              <a:gd name="connsiteY239" fmla="*/ 992256 h 1682495"/>
              <a:gd name="connsiteX240" fmla="*/ 3380675 w 8882887"/>
              <a:gd name="connsiteY240" fmla="*/ 992256 h 1682495"/>
              <a:gd name="connsiteX241" fmla="*/ 3391316 w 8882887"/>
              <a:gd name="connsiteY241" fmla="*/ 992256 h 1682495"/>
              <a:gd name="connsiteX242" fmla="*/ 3391316 w 8882887"/>
              <a:gd name="connsiteY242" fmla="*/ 1050624 h 1682495"/>
              <a:gd name="connsiteX243" fmla="*/ 3393975 w 8882887"/>
              <a:gd name="connsiteY243" fmla="*/ 1050624 h 1682495"/>
              <a:gd name="connsiteX244" fmla="*/ 3412596 w 8882887"/>
              <a:gd name="connsiteY244" fmla="*/ 1050624 h 1682495"/>
              <a:gd name="connsiteX245" fmla="*/ 3412596 w 8882887"/>
              <a:gd name="connsiteY245" fmla="*/ 1053867 h 1682495"/>
              <a:gd name="connsiteX246" fmla="*/ 3412596 w 8882887"/>
              <a:gd name="connsiteY246" fmla="*/ 1076565 h 1682495"/>
              <a:gd name="connsiteX247" fmla="*/ 3418676 w 8882887"/>
              <a:gd name="connsiteY247" fmla="*/ 1073324 h 1682495"/>
              <a:gd name="connsiteX248" fmla="*/ 3418676 w 8882887"/>
              <a:gd name="connsiteY248" fmla="*/ 1050624 h 1682495"/>
              <a:gd name="connsiteX249" fmla="*/ 3420956 w 8882887"/>
              <a:gd name="connsiteY249" fmla="*/ 1050624 h 1682495"/>
              <a:gd name="connsiteX250" fmla="*/ 3436916 w 8882887"/>
              <a:gd name="connsiteY250" fmla="*/ 1050624 h 1682495"/>
              <a:gd name="connsiteX251" fmla="*/ 3436916 w 8882887"/>
              <a:gd name="connsiteY251" fmla="*/ 1053056 h 1682495"/>
              <a:gd name="connsiteX252" fmla="*/ 3436916 w 8882887"/>
              <a:gd name="connsiteY252" fmla="*/ 1070081 h 1682495"/>
              <a:gd name="connsiteX253" fmla="*/ 3482517 w 8882887"/>
              <a:gd name="connsiteY253" fmla="*/ 1070081 h 1682495"/>
              <a:gd name="connsiteX254" fmla="*/ 3482517 w 8882887"/>
              <a:gd name="connsiteY254" fmla="*/ 1014956 h 1682495"/>
              <a:gd name="connsiteX255" fmla="*/ 3484416 w 8882887"/>
              <a:gd name="connsiteY255" fmla="*/ 1014956 h 1682495"/>
              <a:gd name="connsiteX256" fmla="*/ 3497717 w 8882887"/>
              <a:gd name="connsiteY256" fmla="*/ 1014956 h 1682495"/>
              <a:gd name="connsiteX257" fmla="*/ 3497717 w 8882887"/>
              <a:gd name="connsiteY257" fmla="*/ 1047381 h 1682495"/>
              <a:gd name="connsiteX258" fmla="*/ 3500757 w 8882887"/>
              <a:gd name="connsiteY258" fmla="*/ 998742 h 1682495"/>
              <a:gd name="connsiteX259" fmla="*/ 3534197 w 8882887"/>
              <a:gd name="connsiteY259" fmla="*/ 998742 h 1682495"/>
              <a:gd name="connsiteX260" fmla="*/ 3534197 w 8882887"/>
              <a:gd name="connsiteY260" fmla="*/ 996309 h 1682495"/>
              <a:gd name="connsiteX261" fmla="*/ 3534197 w 8882887"/>
              <a:gd name="connsiteY261" fmla="*/ 979286 h 1682495"/>
              <a:gd name="connsiteX262" fmla="*/ 3535337 w 8882887"/>
              <a:gd name="connsiteY262" fmla="*/ 979286 h 1682495"/>
              <a:gd name="connsiteX263" fmla="*/ 3543317 w 8882887"/>
              <a:gd name="connsiteY263" fmla="*/ 979286 h 1682495"/>
              <a:gd name="connsiteX264" fmla="*/ 3543317 w 8882887"/>
              <a:gd name="connsiteY264" fmla="*/ 976449 h 1682495"/>
              <a:gd name="connsiteX265" fmla="*/ 3543317 w 8882887"/>
              <a:gd name="connsiteY265" fmla="*/ 956588 h 1682495"/>
              <a:gd name="connsiteX266" fmla="*/ 3549398 w 8882887"/>
              <a:gd name="connsiteY266" fmla="*/ 966315 h 1682495"/>
              <a:gd name="connsiteX267" fmla="*/ 3552818 w 8882887"/>
              <a:gd name="connsiteY267" fmla="*/ 966315 h 1682495"/>
              <a:gd name="connsiteX268" fmla="*/ 3576758 w 8882887"/>
              <a:gd name="connsiteY268" fmla="*/ 966315 h 1682495"/>
              <a:gd name="connsiteX269" fmla="*/ 3576758 w 8882887"/>
              <a:gd name="connsiteY269" fmla="*/ 965099 h 1682495"/>
              <a:gd name="connsiteX270" fmla="*/ 3576758 w 8882887"/>
              <a:gd name="connsiteY270" fmla="*/ 956588 h 1682495"/>
              <a:gd name="connsiteX271" fmla="*/ 3577898 w 8882887"/>
              <a:gd name="connsiteY271" fmla="*/ 956588 h 1682495"/>
              <a:gd name="connsiteX272" fmla="*/ 3585878 w 8882887"/>
              <a:gd name="connsiteY272" fmla="*/ 956588 h 1682495"/>
              <a:gd name="connsiteX273" fmla="*/ 3585878 w 8882887"/>
              <a:gd name="connsiteY273" fmla="*/ 958614 h 1682495"/>
              <a:gd name="connsiteX274" fmla="*/ 3585878 w 8882887"/>
              <a:gd name="connsiteY274" fmla="*/ 972801 h 1682495"/>
              <a:gd name="connsiteX275" fmla="*/ 3643638 w 8882887"/>
              <a:gd name="connsiteY275" fmla="*/ 972801 h 1682495"/>
              <a:gd name="connsiteX276" fmla="*/ 3643638 w 8882887"/>
              <a:gd name="connsiteY276" fmla="*/ 1180331 h 1682495"/>
              <a:gd name="connsiteX277" fmla="*/ 3645918 w 8882887"/>
              <a:gd name="connsiteY277" fmla="*/ 1180331 h 1682495"/>
              <a:gd name="connsiteX278" fmla="*/ 3661878 w 8882887"/>
              <a:gd name="connsiteY278" fmla="*/ 1180331 h 1682495"/>
              <a:gd name="connsiteX279" fmla="*/ 3661878 w 8882887"/>
              <a:gd name="connsiteY279" fmla="*/ 1160876 h 1682495"/>
              <a:gd name="connsiteX280" fmla="*/ 3667959 w 8882887"/>
              <a:gd name="connsiteY280" fmla="*/ 1160876 h 1682495"/>
              <a:gd name="connsiteX281" fmla="*/ 3667959 w 8882887"/>
              <a:gd name="connsiteY281" fmla="*/ 1180331 h 1682495"/>
              <a:gd name="connsiteX282" fmla="*/ 3713559 w 8882887"/>
              <a:gd name="connsiteY282" fmla="*/ 1180331 h 1682495"/>
              <a:gd name="connsiteX283" fmla="*/ 3713559 w 8882887"/>
              <a:gd name="connsiteY283" fmla="*/ 1134933 h 1682495"/>
              <a:gd name="connsiteX284" fmla="*/ 3731799 w 8882887"/>
              <a:gd name="connsiteY284" fmla="*/ 1134933 h 1682495"/>
              <a:gd name="connsiteX285" fmla="*/ 3750039 w 8882887"/>
              <a:gd name="connsiteY285" fmla="*/ 1131692 h 1682495"/>
              <a:gd name="connsiteX286" fmla="*/ 3756120 w 8882887"/>
              <a:gd name="connsiteY286" fmla="*/ 1134933 h 1682495"/>
              <a:gd name="connsiteX287" fmla="*/ 3771320 w 8882887"/>
              <a:gd name="connsiteY287" fmla="*/ 1134933 h 1682495"/>
              <a:gd name="connsiteX288" fmla="*/ 3771320 w 8882887"/>
              <a:gd name="connsiteY288" fmla="*/ 1180331 h 1682495"/>
              <a:gd name="connsiteX289" fmla="*/ 3783480 w 8882887"/>
              <a:gd name="connsiteY289" fmla="*/ 1180331 h 1682495"/>
              <a:gd name="connsiteX290" fmla="*/ 3783480 w 8882887"/>
              <a:gd name="connsiteY290" fmla="*/ 1206273 h 1682495"/>
              <a:gd name="connsiteX291" fmla="*/ 3797484 w 8882887"/>
              <a:gd name="connsiteY291" fmla="*/ 1207631 h 1682495"/>
              <a:gd name="connsiteX292" fmla="*/ 3816921 w 8882887"/>
              <a:gd name="connsiteY292" fmla="*/ 1207631 h 1682495"/>
              <a:gd name="connsiteX293" fmla="*/ 3816921 w 8882887"/>
              <a:gd name="connsiteY293" fmla="*/ 1183574 h 1682495"/>
              <a:gd name="connsiteX294" fmla="*/ 3918855 w 8882887"/>
              <a:gd name="connsiteY294" fmla="*/ 1183574 h 1682495"/>
              <a:gd name="connsiteX295" fmla="*/ 3918855 w 8882887"/>
              <a:gd name="connsiteY295" fmla="*/ 1055694 h 1682495"/>
              <a:gd name="connsiteX296" fmla="*/ 4026867 w 8882887"/>
              <a:gd name="connsiteY296" fmla="*/ 1055694 h 1682495"/>
              <a:gd name="connsiteX297" fmla="*/ 4026867 w 8882887"/>
              <a:gd name="connsiteY297" fmla="*/ 1173846 h 1682495"/>
              <a:gd name="connsiteX298" fmla="*/ 4029723 w 8882887"/>
              <a:gd name="connsiteY298" fmla="*/ 1173846 h 1682495"/>
              <a:gd name="connsiteX299" fmla="*/ 4031586 w 8882887"/>
              <a:gd name="connsiteY299" fmla="*/ 1207631 h 1682495"/>
              <a:gd name="connsiteX300" fmla="*/ 4046100 w 8882887"/>
              <a:gd name="connsiteY300" fmla="*/ 1207631 h 1682495"/>
              <a:gd name="connsiteX301" fmla="*/ 4047963 w 8882887"/>
              <a:gd name="connsiteY301" fmla="*/ 1173846 h 1682495"/>
              <a:gd name="connsiteX302" fmla="*/ 4057083 w 8882887"/>
              <a:gd name="connsiteY302" fmla="*/ 1173846 h 1682495"/>
              <a:gd name="connsiteX303" fmla="*/ 4058946 w 8882887"/>
              <a:gd name="connsiteY303" fmla="*/ 1207631 h 1682495"/>
              <a:gd name="connsiteX304" fmla="*/ 4134879 w 8882887"/>
              <a:gd name="connsiteY304" fmla="*/ 1207631 h 1682495"/>
              <a:gd name="connsiteX305" fmla="*/ 4134879 w 8882887"/>
              <a:gd name="connsiteY305" fmla="*/ 963089 h 1682495"/>
              <a:gd name="connsiteX306" fmla="*/ 4430870 w 8882887"/>
              <a:gd name="connsiteY306" fmla="*/ 963089 h 1682495"/>
              <a:gd name="connsiteX307" fmla="*/ 4430870 w 8882887"/>
              <a:gd name="connsiteY307" fmla="*/ 1207631 h 1682495"/>
              <a:gd name="connsiteX308" fmla="*/ 4458915 w 8882887"/>
              <a:gd name="connsiteY308" fmla="*/ 1207631 h 1682495"/>
              <a:gd name="connsiteX309" fmla="*/ 4458915 w 8882887"/>
              <a:gd name="connsiteY309" fmla="*/ 1083591 h 1682495"/>
              <a:gd name="connsiteX310" fmla="*/ 4601595 w 8882887"/>
              <a:gd name="connsiteY310" fmla="*/ 1083591 h 1682495"/>
              <a:gd name="connsiteX311" fmla="*/ 4619491 w 8882887"/>
              <a:gd name="connsiteY311" fmla="*/ 606380 h 1682495"/>
              <a:gd name="connsiteX312" fmla="*/ 4601251 w 8882887"/>
              <a:gd name="connsiteY312" fmla="*/ 573953 h 1682495"/>
              <a:gd name="connsiteX313" fmla="*/ 4592131 w 8882887"/>
              <a:gd name="connsiteY313" fmla="*/ 567467 h 1682495"/>
              <a:gd name="connsiteX314" fmla="*/ 4604291 w 8882887"/>
              <a:gd name="connsiteY314" fmla="*/ 531798 h 1682495"/>
              <a:gd name="connsiteX315" fmla="*/ 4604291 w 8882887"/>
              <a:gd name="connsiteY315" fmla="*/ 505857 h 1682495"/>
              <a:gd name="connsiteX316" fmla="*/ 4625571 w 8882887"/>
              <a:gd name="connsiteY316" fmla="*/ 505857 h 1682495"/>
              <a:gd name="connsiteX317" fmla="*/ 4625571 w 8882887"/>
              <a:gd name="connsiteY317" fmla="*/ 473430 h 1682495"/>
              <a:gd name="connsiteX318" fmla="*/ 4628611 w 8882887"/>
              <a:gd name="connsiteY318" fmla="*/ 466944 h 1682495"/>
              <a:gd name="connsiteX319" fmla="*/ 4628611 w 8882887"/>
              <a:gd name="connsiteY319" fmla="*/ 350208 h 1682495"/>
              <a:gd name="connsiteX320" fmla="*/ 4625571 w 8882887"/>
              <a:gd name="connsiteY320" fmla="*/ 340481 h 1682495"/>
              <a:gd name="connsiteX321" fmla="*/ 4634691 w 8882887"/>
              <a:gd name="connsiteY321" fmla="*/ 330752 h 1682495"/>
              <a:gd name="connsiteX322" fmla="*/ 4634691 w 8882887"/>
              <a:gd name="connsiteY322" fmla="*/ 243200 h 1682495"/>
              <a:gd name="connsiteX323" fmla="*/ 4637731 w 8882887"/>
              <a:gd name="connsiteY323" fmla="*/ 236715 h 1682495"/>
              <a:gd name="connsiteX324" fmla="*/ 4637731 w 8882887"/>
              <a:gd name="connsiteY324" fmla="*/ 152406 h 1682495"/>
              <a:gd name="connsiteX325" fmla="*/ 4640771 w 8882887"/>
              <a:gd name="connsiteY325" fmla="*/ 123222 h 1682495"/>
              <a:gd name="connsiteX326" fmla="*/ 4646851 w 8882887"/>
              <a:gd name="connsiteY326" fmla="*/ 149163 h 1682495"/>
              <a:gd name="connsiteX327" fmla="*/ 4649891 w 8882887"/>
              <a:gd name="connsiteY327" fmla="*/ 236715 h 1682495"/>
              <a:gd name="connsiteX328" fmla="*/ 4652931 w 8882887"/>
              <a:gd name="connsiteY328" fmla="*/ 330752 h 1682495"/>
              <a:gd name="connsiteX329" fmla="*/ 4662051 w 8882887"/>
              <a:gd name="connsiteY329" fmla="*/ 340481 h 1682495"/>
              <a:gd name="connsiteX330" fmla="*/ 4659011 w 8882887"/>
              <a:gd name="connsiteY330" fmla="*/ 350208 h 1682495"/>
              <a:gd name="connsiteX331" fmla="*/ 4659011 w 8882887"/>
              <a:gd name="connsiteY331" fmla="*/ 466944 h 1682495"/>
              <a:gd name="connsiteX332" fmla="*/ 4662051 w 8882887"/>
              <a:gd name="connsiteY332" fmla="*/ 473430 h 1682495"/>
              <a:gd name="connsiteX333" fmla="*/ 4662051 w 8882887"/>
              <a:gd name="connsiteY333" fmla="*/ 505857 h 1682495"/>
              <a:gd name="connsiteX334" fmla="*/ 4683331 w 8882887"/>
              <a:gd name="connsiteY334" fmla="*/ 505857 h 1682495"/>
              <a:gd name="connsiteX335" fmla="*/ 4683331 w 8882887"/>
              <a:gd name="connsiteY335" fmla="*/ 531798 h 1682495"/>
              <a:gd name="connsiteX336" fmla="*/ 4695493 w 8882887"/>
              <a:gd name="connsiteY336" fmla="*/ 567467 h 1682495"/>
              <a:gd name="connsiteX337" fmla="*/ 4686373 w 8882887"/>
              <a:gd name="connsiteY337" fmla="*/ 573953 h 1682495"/>
              <a:gd name="connsiteX338" fmla="*/ 4668131 w 8882887"/>
              <a:gd name="connsiteY338" fmla="*/ 606380 h 1682495"/>
              <a:gd name="connsiteX339" fmla="*/ 4680291 w 8882887"/>
              <a:gd name="connsiteY339" fmla="*/ 985772 h 1682495"/>
              <a:gd name="connsiteX340" fmla="*/ 4777573 w 8882887"/>
              <a:gd name="connsiteY340" fmla="*/ 985772 h 1682495"/>
              <a:gd name="connsiteX341" fmla="*/ 4777573 w 8882887"/>
              <a:gd name="connsiteY341" fmla="*/ 1099265 h 1682495"/>
              <a:gd name="connsiteX342" fmla="*/ 4789733 w 8882887"/>
              <a:gd name="connsiteY342" fmla="*/ 1099265 h 1682495"/>
              <a:gd name="connsiteX343" fmla="*/ 4792773 w 8882887"/>
              <a:gd name="connsiteY343" fmla="*/ 1089537 h 1682495"/>
              <a:gd name="connsiteX344" fmla="*/ 4801893 w 8882887"/>
              <a:gd name="connsiteY344" fmla="*/ 1089537 h 1682495"/>
              <a:gd name="connsiteX345" fmla="*/ 4804935 w 8882887"/>
              <a:gd name="connsiteY345" fmla="*/ 1102508 h 1682495"/>
              <a:gd name="connsiteX346" fmla="*/ 4823175 w 8882887"/>
              <a:gd name="connsiteY346" fmla="*/ 1102508 h 1682495"/>
              <a:gd name="connsiteX347" fmla="*/ 4823175 w 8882887"/>
              <a:gd name="connsiteY347" fmla="*/ 1092779 h 1682495"/>
              <a:gd name="connsiteX348" fmla="*/ 4856613 w 8882887"/>
              <a:gd name="connsiteY348" fmla="*/ 1092779 h 1682495"/>
              <a:gd name="connsiteX349" fmla="*/ 4856613 w 8882887"/>
              <a:gd name="connsiteY349" fmla="*/ 1102508 h 1682495"/>
              <a:gd name="connsiteX350" fmla="*/ 4887015 w 8882887"/>
              <a:gd name="connsiteY350" fmla="*/ 1102508 h 1682495"/>
              <a:gd name="connsiteX351" fmla="*/ 4887015 w 8882887"/>
              <a:gd name="connsiteY351" fmla="*/ 1170603 h 1682495"/>
              <a:gd name="connsiteX352" fmla="*/ 4908295 w 8882887"/>
              <a:gd name="connsiteY352" fmla="*/ 1170603 h 1682495"/>
              <a:gd name="connsiteX353" fmla="*/ 4908295 w 8882887"/>
              <a:gd name="connsiteY353" fmla="*/ 1151147 h 1682495"/>
              <a:gd name="connsiteX354" fmla="*/ 4932615 w 8882887"/>
              <a:gd name="connsiteY354" fmla="*/ 1151147 h 1682495"/>
              <a:gd name="connsiteX355" fmla="*/ 4932615 w 8882887"/>
              <a:gd name="connsiteY355" fmla="*/ 882006 h 1682495"/>
              <a:gd name="connsiteX356" fmla="*/ 4941735 w 8882887"/>
              <a:gd name="connsiteY356" fmla="*/ 872277 h 1682495"/>
              <a:gd name="connsiteX357" fmla="*/ 5051177 w 8882887"/>
              <a:gd name="connsiteY357" fmla="*/ 872277 h 1682495"/>
              <a:gd name="connsiteX358" fmla="*/ 5051177 w 8882887"/>
              <a:gd name="connsiteY358" fmla="*/ 885249 h 1682495"/>
              <a:gd name="connsiteX359" fmla="*/ 5066377 w 8882887"/>
              <a:gd name="connsiteY359" fmla="*/ 885249 h 1682495"/>
              <a:gd name="connsiteX360" fmla="*/ 5066377 w 8882887"/>
              <a:gd name="connsiteY360" fmla="*/ 1057110 h 1682495"/>
              <a:gd name="connsiteX361" fmla="*/ 5099817 w 8882887"/>
              <a:gd name="connsiteY361" fmla="*/ 1057110 h 1682495"/>
              <a:gd name="connsiteX362" fmla="*/ 5099817 w 8882887"/>
              <a:gd name="connsiteY362" fmla="*/ 956588 h 1682495"/>
              <a:gd name="connsiteX363" fmla="*/ 5139339 w 8882887"/>
              <a:gd name="connsiteY363" fmla="*/ 956588 h 1682495"/>
              <a:gd name="connsiteX364" fmla="*/ 5145417 w 8882887"/>
              <a:gd name="connsiteY364" fmla="*/ 950102 h 1682495"/>
              <a:gd name="connsiteX365" fmla="*/ 5157579 w 8882887"/>
              <a:gd name="connsiteY365" fmla="*/ 950102 h 1682495"/>
              <a:gd name="connsiteX366" fmla="*/ 5163657 w 8882887"/>
              <a:gd name="connsiteY366" fmla="*/ 956588 h 1682495"/>
              <a:gd name="connsiteX367" fmla="*/ 5197099 w 8882887"/>
              <a:gd name="connsiteY367" fmla="*/ 956588 h 1682495"/>
              <a:gd name="connsiteX368" fmla="*/ 5197099 w 8882887"/>
              <a:gd name="connsiteY368" fmla="*/ 781484 h 1682495"/>
              <a:gd name="connsiteX369" fmla="*/ 5282219 w 8882887"/>
              <a:gd name="connsiteY369" fmla="*/ 765270 h 1682495"/>
              <a:gd name="connsiteX370" fmla="*/ 5282219 w 8882887"/>
              <a:gd name="connsiteY370" fmla="*/ 766892 h 1682495"/>
              <a:gd name="connsiteX371" fmla="*/ 5282219 w 8882887"/>
              <a:gd name="connsiteY371" fmla="*/ 778241 h 1682495"/>
              <a:gd name="connsiteX372" fmla="*/ 5321739 w 8882887"/>
              <a:gd name="connsiteY372" fmla="*/ 778241 h 1682495"/>
              <a:gd name="connsiteX373" fmla="*/ 5321739 w 8882887"/>
              <a:gd name="connsiteY373" fmla="*/ 1160876 h 1682495"/>
              <a:gd name="connsiteX374" fmla="*/ 5355181 w 8882887"/>
              <a:gd name="connsiteY374" fmla="*/ 1160876 h 1682495"/>
              <a:gd name="connsiteX375" fmla="*/ 5355181 w 8882887"/>
              <a:gd name="connsiteY375" fmla="*/ 1154390 h 1682495"/>
              <a:gd name="connsiteX376" fmla="*/ 5373421 w 8882887"/>
              <a:gd name="connsiteY376" fmla="*/ 1154390 h 1682495"/>
              <a:gd name="connsiteX377" fmla="*/ 5373421 w 8882887"/>
              <a:gd name="connsiteY377" fmla="*/ 1160876 h 1682495"/>
              <a:gd name="connsiteX378" fmla="*/ 5409901 w 8882887"/>
              <a:gd name="connsiteY378" fmla="*/ 1160876 h 1682495"/>
              <a:gd name="connsiteX379" fmla="*/ 5409901 w 8882887"/>
              <a:gd name="connsiteY379" fmla="*/ 1141419 h 1682495"/>
              <a:gd name="connsiteX380" fmla="*/ 5452461 w 8882887"/>
              <a:gd name="connsiteY380" fmla="*/ 1141419 h 1682495"/>
              <a:gd name="connsiteX381" fmla="*/ 5470701 w 8882887"/>
              <a:gd name="connsiteY381" fmla="*/ 1134933 h 1682495"/>
              <a:gd name="connsiteX382" fmla="*/ 5501103 w 8882887"/>
              <a:gd name="connsiteY382" fmla="*/ 1141419 h 1682495"/>
              <a:gd name="connsiteX383" fmla="*/ 5501103 w 8882887"/>
              <a:gd name="connsiteY383" fmla="*/ 1115478 h 1682495"/>
              <a:gd name="connsiteX384" fmla="*/ 5513263 w 8882887"/>
              <a:gd name="connsiteY384" fmla="*/ 1115478 h 1682495"/>
              <a:gd name="connsiteX385" fmla="*/ 5513263 w 8882887"/>
              <a:gd name="connsiteY385" fmla="*/ 1096022 h 1682495"/>
              <a:gd name="connsiteX386" fmla="*/ 5598383 w 8882887"/>
              <a:gd name="connsiteY386" fmla="*/ 1096022 h 1682495"/>
              <a:gd name="connsiteX387" fmla="*/ 5598383 w 8882887"/>
              <a:gd name="connsiteY387" fmla="*/ 1050624 h 1682495"/>
              <a:gd name="connsiteX388" fmla="*/ 5625743 w 8882887"/>
              <a:gd name="connsiteY388" fmla="*/ 1050624 h 1682495"/>
              <a:gd name="connsiteX389" fmla="*/ 5625743 w 8882887"/>
              <a:gd name="connsiteY389" fmla="*/ 1040897 h 1682495"/>
              <a:gd name="connsiteX390" fmla="*/ 5643983 w 8882887"/>
              <a:gd name="connsiteY390" fmla="*/ 1040897 h 1682495"/>
              <a:gd name="connsiteX391" fmla="*/ 5643983 w 8882887"/>
              <a:gd name="connsiteY391" fmla="*/ 1050624 h 1682495"/>
              <a:gd name="connsiteX392" fmla="*/ 5668303 w 8882887"/>
              <a:gd name="connsiteY392" fmla="*/ 1050624 h 1682495"/>
              <a:gd name="connsiteX393" fmla="*/ 5668303 w 8882887"/>
              <a:gd name="connsiteY393" fmla="*/ 1125206 h 1682495"/>
              <a:gd name="connsiteX394" fmla="*/ 5716945 w 8882887"/>
              <a:gd name="connsiteY394" fmla="*/ 1125206 h 1682495"/>
              <a:gd name="connsiteX395" fmla="*/ 5716945 w 8882887"/>
              <a:gd name="connsiteY395" fmla="*/ 1086294 h 1682495"/>
              <a:gd name="connsiteX396" fmla="*/ 5774705 w 8882887"/>
              <a:gd name="connsiteY396" fmla="*/ 1086294 h 1682495"/>
              <a:gd name="connsiteX397" fmla="*/ 5774705 w 8882887"/>
              <a:gd name="connsiteY397" fmla="*/ 1040897 h 1682495"/>
              <a:gd name="connsiteX398" fmla="*/ 5847667 w 8882887"/>
              <a:gd name="connsiteY398" fmla="*/ 1040897 h 1682495"/>
              <a:gd name="connsiteX399" fmla="*/ 5847667 w 8882887"/>
              <a:gd name="connsiteY399" fmla="*/ 1207631 h 1682495"/>
              <a:gd name="connsiteX400" fmla="*/ 5847667 w 8882887"/>
              <a:gd name="connsiteY400" fmla="*/ 1228299 h 1682495"/>
              <a:gd name="connsiteX401" fmla="*/ 5946479 w 8882887"/>
              <a:gd name="connsiteY401" fmla="*/ 1228299 h 1682495"/>
              <a:gd name="connsiteX402" fmla="*/ 5946479 w 8882887"/>
              <a:gd name="connsiteY402" fmla="*/ 1386957 h 1682495"/>
              <a:gd name="connsiteX403" fmla="*/ 5946479 w 8882887"/>
              <a:gd name="connsiteY403" fmla="*/ 1421828 h 1682495"/>
              <a:gd name="connsiteX404" fmla="*/ 5968919 w 8882887"/>
              <a:gd name="connsiteY404" fmla="*/ 1421828 h 1682495"/>
              <a:gd name="connsiteX405" fmla="*/ 5968919 w 8882887"/>
              <a:gd name="connsiteY405" fmla="*/ 1420085 h 1682495"/>
              <a:gd name="connsiteX406" fmla="*/ 5968919 w 8882887"/>
              <a:gd name="connsiteY406" fmla="*/ 1407881 h 1682495"/>
              <a:gd name="connsiteX407" fmla="*/ 6035789 w 8882887"/>
              <a:gd name="connsiteY407" fmla="*/ 1407881 h 1682495"/>
              <a:gd name="connsiteX408" fmla="*/ 6035789 w 8882887"/>
              <a:gd name="connsiteY408" fmla="*/ 1439262 h 1682495"/>
              <a:gd name="connsiteX409" fmla="*/ 6039131 w 8882887"/>
              <a:gd name="connsiteY409" fmla="*/ 1441007 h 1682495"/>
              <a:gd name="connsiteX410" fmla="*/ 6062537 w 8882887"/>
              <a:gd name="connsiteY410" fmla="*/ 1453211 h 1682495"/>
              <a:gd name="connsiteX411" fmla="*/ 6062537 w 8882887"/>
              <a:gd name="connsiteY411" fmla="*/ 1498541 h 1682495"/>
              <a:gd name="connsiteX412" fmla="*/ 6064627 w 8882887"/>
              <a:gd name="connsiteY412" fmla="*/ 1499414 h 1682495"/>
              <a:gd name="connsiteX413" fmla="*/ 6079255 w 8882887"/>
              <a:gd name="connsiteY413" fmla="*/ 1505516 h 1682495"/>
              <a:gd name="connsiteX414" fmla="*/ 6079255 w 8882887"/>
              <a:gd name="connsiteY414" fmla="*/ 1503773 h 1682495"/>
              <a:gd name="connsiteX415" fmla="*/ 6079255 w 8882887"/>
              <a:gd name="connsiteY415" fmla="*/ 1491567 h 1682495"/>
              <a:gd name="connsiteX416" fmla="*/ 6080927 w 8882887"/>
              <a:gd name="connsiteY416" fmla="*/ 1491567 h 1682495"/>
              <a:gd name="connsiteX417" fmla="*/ 6092629 w 8882887"/>
              <a:gd name="connsiteY417" fmla="*/ 1491567 h 1682495"/>
              <a:gd name="connsiteX418" fmla="*/ 6092629 w 8882887"/>
              <a:gd name="connsiteY418" fmla="*/ 1490259 h 1682495"/>
              <a:gd name="connsiteX419" fmla="*/ 6092629 w 8882887"/>
              <a:gd name="connsiteY419" fmla="*/ 1481106 h 1682495"/>
              <a:gd name="connsiteX420" fmla="*/ 6090957 w 8882887"/>
              <a:gd name="connsiteY420" fmla="*/ 1481106 h 1682495"/>
              <a:gd name="connsiteX421" fmla="*/ 6079255 w 8882887"/>
              <a:gd name="connsiteY421" fmla="*/ 1481106 h 1682495"/>
              <a:gd name="connsiteX422" fmla="*/ 6079255 w 8882887"/>
              <a:gd name="connsiteY422" fmla="*/ 1479363 h 1682495"/>
              <a:gd name="connsiteX423" fmla="*/ 6079255 w 8882887"/>
              <a:gd name="connsiteY423" fmla="*/ 1467159 h 1682495"/>
              <a:gd name="connsiteX424" fmla="*/ 6080927 w 8882887"/>
              <a:gd name="connsiteY424" fmla="*/ 1467159 h 1682495"/>
              <a:gd name="connsiteX425" fmla="*/ 6092629 w 8882887"/>
              <a:gd name="connsiteY425" fmla="*/ 1467159 h 1682495"/>
              <a:gd name="connsiteX426" fmla="*/ 6092629 w 8882887"/>
              <a:gd name="connsiteY426" fmla="*/ 1465415 h 1682495"/>
              <a:gd name="connsiteX427" fmla="*/ 6092629 w 8882887"/>
              <a:gd name="connsiteY427" fmla="*/ 1453211 h 1682495"/>
              <a:gd name="connsiteX428" fmla="*/ 6090957 w 8882887"/>
              <a:gd name="connsiteY428" fmla="*/ 1453211 h 1682495"/>
              <a:gd name="connsiteX429" fmla="*/ 6079255 w 8882887"/>
              <a:gd name="connsiteY429" fmla="*/ 1453211 h 1682495"/>
              <a:gd name="connsiteX430" fmla="*/ 6079255 w 8882887"/>
              <a:gd name="connsiteY430" fmla="*/ 1451468 h 1682495"/>
              <a:gd name="connsiteX431" fmla="*/ 6079255 w 8882887"/>
              <a:gd name="connsiteY431" fmla="*/ 1439262 h 1682495"/>
              <a:gd name="connsiteX432" fmla="*/ 6080927 w 8882887"/>
              <a:gd name="connsiteY432" fmla="*/ 1439262 h 1682495"/>
              <a:gd name="connsiteX433" fmla="*/ 6092629 w 8882887"/>
              <a:gd name="connsiteY433" fmla="*/ 1439262 h 1682495"/>
              <a:gd name="connsiteX434" fmla="*/ 6092629 w 8882887"/>
              <a:gd name="connsiteY434" fmla="*/ 1437956 h 1682495"/>
              <a:gd name="connsiteX435" fmla="*/ 6092629 w 8882887"/>
              <a:gd name="connsiteY435" fmla="*/ 1428803 h 1682495"/>
              <a:gd name="connsiteX436" fmla="*/ 6090957 w 8882887"/>
              <a:gd name="connsiteY436" fmla="*/ 1428803 h 1682495"/>
              <a:gd name="connsiteX437" fmla="*/ 6079255 w 8882887"/>
              <a:gd name="connsiteY437" fmla="*/ 1428803 h 1682495"/>
              <a:gd name="connsiteX438" fmla="*/ 6079255 w 8882887"/>
              <a:gd name="connsiteY438" fmla="*/ 1427058 h 1682495"/>
              <a:gd name="connsiteX439" fmla="*/ 6079255 w 8882887"/>
              <a:gd name="connsiteY439" fmla="*/ 1414854 h 1682495"/>
              <a:gd name="connsiteX440" fmla="*/ 6080927 w 8882887"/>
              <a:gd name="connsiteY440" fmla="*/ 1414854 h 1682495"/>
              <a:gd name="connsiteX441" fmla="*/ 6092629 w 8882887"/>
              <a:gd name="connsiteY441" fmla="*/ 1414854 h 1682495"/>
              <a:gd name="connsiteX442" fmla="*/ 6092629 w 8882887"/>
              <a:gd name="connsiteY442" fmla="*/ 1413111 h 1682495"/>
              <a:gd name="connsiteX443" fmla="*/ 6092629 w 8882887"/>
              <a:gd name="connsiteY443" fmla="*/ 1400906 h 1682495"/>
              <a:gd name="connsiteX444" fmla="*/ 6090957 w 8882887"/>
              <a:gd name="connsiteY444" fmla="*/ 1400906 h 1682495"/>
              <a:gd name="connsiteX445" fmla="*/ 6079255 w 8882887"/>
              <a:gd name="connsiteY445" fmla="*/ 1400906 h 1682495"/>
              <a:gd name="connsiteX446" fmla="*/ 6079255 w 8882887"/>
              <a:gd name="connsiteY446" fmla="*/ 1399599 h 1682495"/>
              <a:gd name="connsiteX447" fmla="*/ 6079255 w 8882887"/>
              <a:gd name="connsiteY447" fmla="*/ 1390445 h 1682495"/>
              <a:gd name="connsiteX448" fmla="*/ 6080927 w 8882887"/>
              <a:gd name="connsiteY448" fmla="*/ 1390445 h 1682495"/>
              <a:gd name="connsiteX449" fmla="*/ 6092629 w 8882887"/>
              <a:gd name="connsiteY449" fmla="*/ 1390445 h 1682495"/>
              <a:gd name="connsiteX450" fmla="*/ 6092629 w 8882887"/>
              <a:gd name="connsiteY450" fmla="*/ 1388702 h 1682495"/>
              <a:gd name="connsiteX451" fmla="*/ 6092629 w 8882887"/>
              <a:gd name="connsiteY451" fmla="*/ 1376498 h 1682495"/>
              <a:gd name="connsiteX452" fmla="*/ 6090957 w 8882887"/>
              <a:gd name="connsiteY452" fmla="*/ 1376498 h 1682495"/>
              <a:gd name="connsiteX453" fmla="*/ 6079255 w 8882887"/>
              <a:gd name="connsiteY453" fmla="*/ 1376498 h 1682495"/>
              <a:gd name="connsiteX454" fmla="*/ 6079255 w 8882887"/>
              <a:gd name="connsiteY454" fmla="*/ 1374755 h 1682495"/>
              <a:gd name="connsiteX455" fmla="*/ 6079255 w 8882887"/>
              <a:gd name="connsiteY455" fmla="*/ 1362549 h 1682495"/>
              <a:gd name="connsiteX456" fmla="*/ 6080927 w 8882887"/>
              <a:gd name="connsiteY456" fmla="*/ 1362549 h 1682495"/>
              <a:gd name="connsiteX457" fmla="*/ 6092629 w 8882887"/>
              <a:gd name="connsiteY457" fmla="*/ 1362549 h 1682495"/>
              <a:gd name="connsiteX458" fmla="*/ 6092629 w 8882887"/>
              <a:gd name="connsiteY458" fmla="*/ 1360806 h 1682495"/>
              <a:gd name="connsiteX459" fmla="*/ 6092629 w 8882887"/>
              <a:gd name="connsiteY459" fmla="*/ 1348602 h 1682495"/>
              <a:gd name="connsiteX460" fmla="*/ 6090957 w 8882887"/>
              <a:gd name="connsiteY460" fmla="*/ 1348602 h 1682495"/>
              <a:gd name="connsiteX461" fmla="*/ 6079255 w 8882887"/>
              <a:gd name="connsiteY461" fmla="*/ 1348602 h 1682495"/>
              <a:gd name="connsiteX462" fmla="*/ 6079255 w 8882887"/>
              <a:gd name="connsiteY462" fmla="*/ 1347294 h 1682495"/>
              <a:gd name="connsiteX463" fmla="*/ 6079255 w 8882887"/>
              <a:gd name="connsiteY463" fmla="*/ 1338141 h 1682495"/>
              <a:gd name="connsiteX464" fmla="*/ 6080927 w 8882887"/>
              <a:gd name="connsiteY464" fmla="*/ 1338141 h 1682495"/>
              <a:gd name="connsiteX465" fmla="*/ 6092629 w 8882887"/>
              <a:gd name="connsiteY465" fmla="*/ 1338141 h 1682495"/>
              <a:gd name="connsiteX466" fmla="*/ 6092629 w 8882887"/>
              <a:gd name="connsiteY466" fmla="*/ 1336397 h 1682495"/>
              <a:gd name="connsiteX467" fmla="*/ 6092629 w 8882887"/>
              <a:gd name="connsiteY467" fmla="*/ 1324193 h 1682495"/>
              <a:gd name="connsiteX468" fmla="*/ 6090957 w 8882887"/>
              <a:gd name="connsiteY468" fmla="*/ 1324193 h 1682495"/>
              <a:gd name="connsiteX469" fmla="*/ 6079255 w 8882887"/>
              <a:gd name="connsiteY469" fmla="*/ 1324193 h 1682495"/>
              <a:gd name="connsiteX470" fmla="*/ 6079255 w 8882887"/>
              <a:gd name="connsiteY470" fmla="*/ 1322450 h 1682495"/>
              <a:gd name="connsiteX471" fmla="*/ 6079255 w 8882887"/>
              <a:gd name="connsiteY471" fmla="*/ 1310244 h 1682495"/>
              <a:gd name="connsiteX472" fmla="*/ 6080927 w 8882887"/>
              <a:gd name="connsiteY472" fmla="*/ 1310244 h 1682495"/>
              <a:gd name="connsiteX473" fmla="*/ 6092629 w 8882887"/>
              <a:gd name="connsiteY473" fmla="*/ 1310244 h 1682495"/>
              <a:gd name="connsiteX474" fmla="*/ 6092629 w 8882887"/>
              <a:gd name="connsiteY474" fmla="*/ 1308938 h 1682495"/>
              <a:gd name="connsiteX475" fmla="*/ 6092629 w 8882887"/>
              <a:gd name="connsiteY475" fmla="*/ 1299785 h 1682495"/>
              <a:gd name="connsiteX476" fmla="*/ 6090957 w 8882887"/>
              <a:gd name="connsiteY476" fmla="*/ 1299785 h 1682495"/>
              <a:gd name="connsiteX477" fmla="*/ 6079255 w 8882887"/>
              <a:gd name="connsiteY477" fmla="*/ 1299785 h 1682495"/>
              <a:gd name="connsiteX478" fmla="*/ 6079255 w 8882887"/>
              <a:gd name="connsiteY478" fmla="*/ 1298040 h 1682495"/>
              <a:gd name="connsiteX479" fmla="*/ 6079255 w 8882887"/>
              <a:gd name="connsiteY479" fmla="*/ 1285836 h 1682495"/>
              <a:gd name="connsiteX480" fmla="*/ 6080927 w 8882887"/>
              <a:gd name="connsiteY480" fmla="*/ 1285836 h 1682495"/>
              <a:gd name="connsiteX481" fmla="*/ 6092629 w 8882887"/>
              <a:gd name="connsiteY481" fmla="*/ 1285836 h 1682495"/>
              <a:gd name="connsiteX482" fmla="*/ 6092629 w 8882887"/>
              <a:gd name="connsiteY482" fmla="*/ 1284093 h 1682495"/>
              <a:gd name="connsiteX483" fmla="*/ 6092629 w 8882887"/>
              <a:gd name="connsiteY483" fmla="*/ 1271888 h 1682495"/>
              <a:gd name="connsiteX484" fmla="*/ 6090957 w 8882887"/>
              <a:gd name="connsiteY484" fmla="*/ 1271888 h 1682495"/>
              <a:gd name="connsiteX485" fmla="*/ 6079255 w 8882887"/>
              <a:gd name="connsiteY485" fmla="*/ 1271888 h 1682495"/>
              <a:gd name="connsiteX486" fmla="*/ 6079255 w 8882887"/>
              <a:gd name="connsiteY486" fmla="*/ 1270145 h 1682495"/>
              <a:gd name="connsiteX487" fmla="*/ 6079255 w 8882887"/>
              <a:gd name="connsiteY487" fmla="*/ 1257941 h 1682495"/>
              <a:gd name="connsiteX488" fmla="*/ 6080927 w 8882887"/>
              <a:gd name="connsiteY488" fmla="*/ 1257941 h 1682495"/>
              <a:gd name="connsiteX489" fmla="*/ 6092629 w 8882887"/>
              <a:gd name="connsiteY489" fmla="*/ 1257941 h 1682495"/>
              <a:gd name="connsiteX490" fmla="*/ 6092629 w 8882887"/>
              <a:gd name="connsiteY490" fmla="*/ 1256633 h 1682495"/>
              <a:gd name="connsiteX491" fmla="*/ 6092629 w 8882887"/>
              <a:gd name="connsiteY491" fmla="*/ 1247480 h 1682495"/>
              <a:gd name="connsiteX492" fmla="*/ 6090957 w 8882887"/>
              <a:gd name="connsiteY492" fmla="*/ 1247480 h 1682495"/>
              <a:gd name="connsiteX493" fmla="*/ 6079255 w 8882887"/>
              <a:gd name="connsiteY493" fmla="*/ 1247480 h 1682495"/>
              <a:gd name="connsiteX494" fmla="*/ 6079255 w 8882887"/>
              <a:gd name="connsiteY494" fmla="*/ 1245737 h 1682495"/>
              <a:gd name="connsiteX495" fmla="*/ 6079255 w 8882887"/>
              <a:gd name="connsiteY495" fmla="*/ 1233531 h 1682495"/>
              <a:gd name="connsiteX496" fmla="*/ 6080927 w 8882887"/>
              <a:gd name="connsiteY496" fmla="*/ 1233531 h 1682495"/>
              <a:gd name="connsiteX497" fmla="*/ 6092629 w 8882887"/>
              <a:gd name="connsiteY497" fmla="*/ 1233531 h 1682495"/>
              <a:gd name="connsiteX498" fmla="*/ 6092629 w 8882887"/>
              <a:gd name="connsiteY498" fmla="*/ 1231788 h 1682495"/>
              <a:gd name="connsiteX499" fmla="*/ 6092629 w 8882887"/>
              <a:gd name="connsiteY499" fmla="*/ 1219584 h 1682495"/>
              <a:gd name="connsiteX500" fmla="*/ 6090957 w 8882887"/>
              <a:gd name="connsiteY500" fmla="*/ 1219584 h 1682495"/>
              <a:gd name="connsiteX501" fmla="*/ 6079255 w 8882887"/>
              <a:gd name="connsiteY501" fmla="*/ 1219584 h 1682495"/>
              <a:gd name="connsiteX502" fmla="*/ 6079255 w 8882887"/>
              <a:gd name="connsiteY502" fmla="*/ 1217840 h 1682495"/>
              <a:gd name="connsiteX503" fmla="*/ 6079255 w 8882887"/>
              <a:gd name="connsiteY503" fmla="*/ 1205636 h 1682495"/>
              <a:gd name="connsiteX504" fmla="*/ 6080927 w 8882887"/>
              <a:gd name="connsiteY504" fmla="*/ 1205636 h 1682495"/>
              <a:gd name="connsiteX505" fmla="*/ 6092629 w 8882887"/>
              <a:gd name="connsiteY505" fmla="*/ 1205636 h 1682495"/>
              <a:gd name="connsiteX506" fmla="*/ 6092629 w 8882887"/>
              <a:gd name="connsiteY506" fmla="*/ 1204328 h 1682495"/>
              <a:gd name="connsiteX507" fmla="*/ 6092629 w 8882887"/>
              <a:gd name="connsiteY507" fmla="*/ 1195175 h 1682495"/>
              <a:gd name="connsiteX508" fmla="*/ 6090957 w 8882887"/>
              <a:gd name="connsiteY508" fmla="*/ 1195175 h 1682495"/>
              <a:gd name="connsiteX509" fmla="*/ 6079255 w 8882887"/>
              <a:gd name="connsiteY509" fmla="*/ 1195175 h 1682495"/>
              <a:gd name="connsiteX510" fmla="*/ 6079255 w 8882887"/>
              <a:gd name="connsiteY510" fmla="*/ 1193432 h 1682495"/>
              <a:gd name="connsiteX511" fmla="*/ 6079255 w 8882887"/>
              <a:gd name="connsiteY511" fmla="*/ 1181226 h 1682495"/>
              <a:gd name="connsiteX512" fmla="*/ 6080927 w 8882887"/>
              <a:gd name="connsiteY512" fmla="*/ 1181226 h 1682495"/>
              <a:gd name="connsiteX513" fmla="*/ 6092629 w 8882887"/>
              <a:gd name="connsiteY513" fmla="*/ 1181226 h 1682495"/>
              <a:gd name="connsiteX514" fmla="*/ 6090957 w 8882887"/>
              <a:gd name="connsiteY514" fmla="*/ 1178612 h 1682495"/>
              <a:gd name="connsiteX515" fmla="*/ 6079255 w 8882887"/>
              <a:gd name="connsiteY515" fmla="*/ 1160306 h 1682495"/>
              <a:gd name="connsiteX516" fmla="*/ 6079255 w 8882887"/>
              <a:gd name="connsiteY516" fmla="*/ 1104513 h 1682495"/>
              <a:gd name="connsiteX517" fmla="*/ 6303271 w 8882887"/>
              <a:gd name="connsiteY517" fmla="*/ 1104513 h 1682495"/>
              <a:gd name="connsiteX518" fmla="*/ 6323331 w 8882887"/>
              <a:gd name="connsiteY518" fmla="*/ 1135896 h 1682495"/>
              <a:gd name="connsiteX519" fmla="*/ 6323331 w 8882887"/>
              <a:gd name="connsiteY519" fmla="*/ 1205636 h 1682495"/>
              <a:gd name="connsiteX520" fmla="*/ 6321659 w 8882887"/>
              <a:gd name="connsiteY520" fmla="*/ 1205636 h 1682495"/>
              <a:gd name="connsiteX521" fmla="*/ 6309957 w 8882887"/>
              <a:gd name="connsiteY521" fmla="*/ 1205636 h 1682495"/>
              <a:gd name="connsiteX522" fmla="*/ 6309957 w 8882887"/>
              <a:gd name="connsiteY522" fmla="*/ 1207379 h 1682495"/>
              <a:gd name="connsiteX523" fmla="*/ 6309957 w 8882887"/>
              <a:gd name="connsiteY523" fmla="*/ 1219584 h 1682495"/>
              <a:gd name="connsiteX524" fmla="*/ 6311629 w 8882887"/>
              <a:gd name="connsiteY524" fmla="*/ 1219584 h 1682495"/>
              <a:gd name="connsiteX525" fmla="*/ 6323331 w 8882887"/>
              <a:gd name="connsiteY525" fmla="*/ 1219584 h 1682495"/>
              <a:gd name="connsiteX526" fmla="*/ 6323331 w 8882887"/>
              <a:gd name="connsiteY526" fmla="*/ 1221327 h 1682495"/>
              <a:gd name="connsiteX527" fmla="*/ 6323331 w 8882887"/>
              <a:gd name="connsiteY527" fmla="*/ 1233531 h 1682495"/>
              <a:gd name="connsiteX528" fmla="*/ 6321659 w 8882887"/>
              <a:gd name="connsiteY528" fmla="*/ 1233531 h 1682495"/>
              <a:gd name="connsiteX529" fmla="*/ 6309957 w 8882887"/>
              <a:gd name="connsiteY529" fmla="*/ 1233531 h 1682495"/>
              <a:gd name="connsiteX530" fmla="*/ 6309957 w 8882887"/>
              <a:gd name="connsiteY530" fmla="*/ 1235274 h 1682495"/>
              <a:gd name="connsiteX531" fmla="*/ 6309957 w 8882887"/>
              <a:gd name="connsiteY531" fmla="*/ 1247480 h 1682495"/>
              <a:gd name="connsiteX532" fmla="*/ 6311629 w 8882887"/>
              <a:gd name="connsiteY532" fmla="*/ 1247480 h 1682495"/>
              <a:gd name="connsiteX533" fmla="*/ 6323331 w 8882887"/>
              <a:gd name="connsiteY533" fmla="*/ 1247480 h 1682495"/>
              <a:gd name="connsiteX534" fmla="*/ 6323331 w 8882887"/>
              <a:gd name="connsiteY534" fmla="*/ 1248788 h 1682495"/>
              <a:gd name="connsiteX535" fmla="*/ 6323331 w 8882887"/>
              <a:gd name="connsiteY535" fmla="*/ 1257941 h 1682495"/>
              <a:gd name="connsiteX536" fmla="*/ 6321659 w 8882887"/>
              <a:gd name="connsiteY536" fmla="*/ 1257941 h 1682495"/>
              <a:gd name="connsiteX537" fmla="*/ 6309957 w 8882887"/>
              <a:gd name="connsiteY537" fmla="*/ 1257941 h 1682495"/>
              <a:gd name="connsiteX538" fmla="*/ 6309957 w 8882887"/>
              <a:gd name="connsiteY538" fmla="*/ 1259684 h 1682495"/>
              <a:gd name="connsiteX539" fmla="*/ 6309957 w 8882887"/>
              <a:gd name="connsiteY539" fmla="*/ 1271888 h 1682495"/>
              <a:gd name="connsiteX540" fmla="*/ 6311629 w 8882887"/>
              <a:gd name="connsiteY540" fmla="*/ 1271888 h 1682495"/>
              <a:gd name="connsiteX541" fmla="*/ 6323331 w 8882887"/>
              <a:gd name="connsiteY541" fmla="*/ 1271888 h 1682495"/>
              <a:gd name="connsiteX542" fmla="*/ 6323331 w 8882887"/>
              <a:gd name="connsiteY542" fmla="*/ 1273632 h 1682495"/>
              <a:gd name="connsiteX543" fmla="*/ 6323331 w 8882887"/>
              <a:gd name="connsiteY543" fmla="*/ 1285836 h 1682495"/>
              <a:gd name="connsiteX544" fmla="*/ 6321659 w 8882887"/>
              <a:gd name="connsiteY544" fmla="*/ 1285836 h 1682495"/>
              <a:gd name="connsiteX545" fmla="*/ 6309957 w 8882887"/>
              <a:gd name="connsiteY545" fmla="*/ 1285836 h 1682495"/>
              <a:gd name="connsiteX546" fmla="*/ 6309957 w 8882887"/>
              <a:gd name="connsiteY546" fmla="*/ 1287579 h 1682495"/>
              <a:gd name="connsiteX547" fmla="*/ 6309957 w 8882887"/>
              <a:gd name="connsiteY547" fmla="*/ 1299785 h 1682495"/>
              <a:gd name="connsiteX548" fmla="*/ 6311629 w 8882887"/>
              <a:gd name="connsiteY548" fmla="*/ 1299785 h 1682495"/>
              <a:gd name="connsiteX549" fmla="*/ 6323331 w 8882887"/>
              <a:gd name="connsiteY549" fmla="*/ 1299785 h 1682495"/>
              <a:gd name="connsiteX550" fmla="*/ 6323331 w 8882887"/>
              <a:gd name="connsiteY550" fmla="*/ 1301091 h 1682495"/>
              <a:gd name="connsiteX551" fmla="*/ 6323331 w 8882887"/>
              <a:gd name="connsiteY551" fmla="*/ 1310244 h 1682495"/>
              <a:gd name="connsiteX552" fmla="*/ 6321659 w 8882887"/>
              <a:gd name="connsiteY552" fmla="*/ 1310244 h 1682495"/>
              <a:gd name="connsiteX553" fmla="*/ 6309957 w 8882887"/>
              <a:gd name="connsiteY553" fmla="*/ 1310244 h 1682495"/>
              <a:gd name="connsiteX554" fmla="*/ 6309957 w 8882887"/>
              <a:gd name="connsiteY554" fmla="*/ 1311989 h 1682495"/>
              <a:gd name="connsiteX555" fmla="*/ 6309957 w 8882887"/>
              <a:gd name="connsiteY555" fmla="*/ 1324193 h 1682495"/>
              <a:gd name="connsiteX556" fmla="*/ 6311629 w 8882887"/>
              <a:gd name="connsiteY556" fmla="*/ 1324193 h 1682495"/>
              <a:gd name="connsiteX557" fmla="*/ 6323331 w 8882887"/>
              <a:gd name="connsiteY557" fmla="*/ 1324193 h 1682495"/>
              <a:gd name="connsiteX558" fmla="*/ 6323331 w 8882887"/>
              <a:gd name="connsiteY558" fmla="*/ 1325936 h 1682495"/>
              <a:gd name="connsiteX559" fmla="*/ 6323331 w 8882887"/>
              <a:gd name="connsiteY559" fmla="*/ 1338141 h 1682495"/>
              <a:gd name="connsiteX560" fmla="*/ 6321659 w 8882887"/>
              <a:gd name="connsiteY560" fmla="*/ 1338141 h 1682495"/>
              <a:gd name="connsiteX561" fmla="*/ 6309957 w 8882887"/>
              <a:gd name="connsiteY561" fmla="*/ 1338141 h 1682495"/>
              <a:gd name="connsiteX562" fmla="*/ 6309957 w 8882887"/>
              <a:gd name="connsiteY562" fmla="*/ 1339448 h 1682495"/>
              <a:gd name="connsiteX563" fmla="*/ 6309957 w 8882887"/>
              <a:gd name="connsiteY563" fmla="*/ 1348602 h 1682495"/>
              <a:gd name="connsiteX564" fmla="*/ 6311629 w 8882887"/>
              <a:gd name="connsiteY564" fmla="*/ 1348602 h 1682495"/>
              <a:gd name="connsiteX565" fmla="*/ 6323331 w 8882887"/>
              <a:gd name="connsiteY565" fmla="*/ 1348602 h 1682495"/>
              <a:gd name="connsiteX566" fmla="*/ 6323331 w 8882887"/>
              <a:gd name="connsiteY566" fmla="*/ 1350345 h 1682495"/>
              <a:gd name="connsiteX567" fmla="*/ 6323331 w 8882887"/>
              <a:gd name="connsiteY567" fmla="*/ 1362549 h 1682495"/>
              <a:gd name="connsiteX568" fmla="*/ 6321659 w 8882887"/>
              <a:gd name="connsiteY568" fmla="*/ 1362549 h 1682495"/>
              <a:gd name="connsiteX569" fmla="*/ 6309957 w 8882887"/>
              <a:gd name="connsiteY569" fmla="*/ 1362549 h 1682495"/>
              <a:gd name="connsiteX570" fmla="*/ 6309957 w 8882887"/>
              <a:gd name="connsiteY570" fmla="*/ 1364292 h 1682495"/>
              <a:gd name="connsiteX571" fmla="*/ 6309957 w 8882887"/>
              <a:gd name="connsiteY571" fmla="*/ 1376498 h 1682495"/>
              <a:gd name="connsiteX572" fmla="*/ 6311629 w 8882887"/>
              <a:gd name="connsiteY572" fmla="*/ 1376498 h 1682495"/>
              <a:gd name="connsiteX573" fmla="*/ 6323331 w 8882887"/>
              <a:gd name="connsiteY573" fmla="*/ 1376498 h 1682495"/>
              <a:gd name="connsiteX574" fmla="*/ 6323331 w 8882887"/>
              <a:gd name="connsiteY574" fmla="*/ 1378241 h 1682495"/>
              <a:gd name="connsiteX575" fmla="*/ 6323331 w 8882887"/>
              <a:gd name="connsiteY575" fmla="*/ 1390445 h 1682495"/>
              <a:gd name="connsiteX576" fmla="*/ 6321659 w 8882887"/>
              <a:gd name="connsiteY576" fmla="*/ 1390445 h 1682495"/>
              <a:gd name="connsiteX577" fmla="*/ 6309957 w 8882887"/>
              <a:gd name="connsiteY577" fmla="*/ 1390445 h 1682495"/>
              <a:gd name="connsiteX578" fmla="*/ 6309957 w 8882887"/>
              <a:gd name="connsiteY578" fmla="*/ 1391753 h 1682495"/>
              <a:gd name="connsiteX579" fmla="*/ 6309957 w 8882887"/>
              <a:gd name="connsiteY579" fmla="*/ 1400906 h 1682495"/>
              <a:gd name="connsiteX580" fmla="*/ 6311629 w 8882887"/>
              <a:gd name="connsiteY580" fmla="*/ 1400906 h 1682495"/>
              <a:gd name="connsiteX581" fmla="*/ 6323331 w 8882887"/>
              <a:gd name="connsiteY581" fmla="*/ 1400906 h 1682495"/>
              <a:gd name="connsiteX582" fmla="*/ 6323331 w 8882887"/>
              <a:gd name="connsiteY582" fmla="*/ 1402650 h 1682495"/>
              <a:gd name="connsiteX583" fmla="*/ 6323331 w 8882887"/>
              <a:gd name="connsiteY583" fmla="*/ 1414854 h 1682495"/>
              <a:gd name="connsiteX584" fmla="*/ 6321659 w 8882887"/>
              <a:gd name="connsiteY584" fmla="*/ 1414854 h 1682495"/>
              <a:gd name="connsiteX585" fmla="*/ 6309957 w 8882887"/>
              <a:gd name="connsiteY585" fmla="*/ 1414854 h 1682495"/>
              <a:gd name="connsiteX586" fmla="*/ 6309957 w 8882887"/>
              <a:gd name="connsiteY586" fmla="*/ 1416597 h 1682495"/>
              <a:gd name="connsiteX587" fmla="*/ 6309957 w 8882887"/>
              <a:gd name="connsiteY587" fmla="*/ 1428803 h 1682495"/>
              <a:gd name="connsiteX588" fmla="*/ 6311629 w 8882887"/>
              <a:gd name="connsiteY588" fmla="*/ 1428803 h 1682495"/>
              <a:gd name="connsiteX589" fmla="*/ 6323331 w 8882887"/>
              <a:gd name="connsiteY589" fmla="*/ 1428803 h 1682495"/>
              <a:gd name="connsiteX590" fmla="*/ 6323331 w 8882887"/>
              <a:gd name="connsiteY590" fmla="*/ 1430109 h 1682495"/>
              <a:gd name="connsiteX591" fmla="*/ 6323331 w 8882887"/>
              <a:gd name="connsiteY591" fmla="*/ 1439262 h 1682495"/>
              <a:gd name="connsiteX592" fmla="*/ 6321659 w 8882887"/>
              <a:gd name="connsiteY592" fmla="*/ 1439262 h 1682495"/>
              <a:gd name="connsiteX593" fmla="*/ 6309957 w 8882887"/>
              <a:gd name="connsiteY593" fmla="*/ 1439262 h 1682495"/>
              <a:gd name="connsiteX594" fmla="*/ 6309957 w 8882887"/>
              <a:gd name="connsiteY594" fmla="*/ 1441007 h 1682495"/>
              <a:gd name="connsiteX595" fmla="*/ 6309957 w 8882887"/>
              <a:gd name="connsiteY595" fmla="*/ 1453211 h 1682495"/>
              <a:gd name="connsiteX596" fmla="*/ 6311629 w 8882887"/>
              <a:gd name="connsiteY596" fmla="*/ 1453211 h 1682495"/>
              <a:gd name="connsiteX597" fmla="*/ 6323331 w 8882887"/>
              <a:gd name="connsiteY597" fmla="*/ 1453211 h 1682495"/>
              <a:gd name="connsiteX598" fmla="*/ 6323331 w 8882887"/>
              <a:gd name="connsiteY598" fmla="*/ 1454954 h 1682495"/>
              <a:gd name="connsiteX599" fmla="*/ 6323331 w 8882887"/>
              <a:gd name="connsiteY599" fmla="*/ 1467159 h 1682495"/>
              <a:gd name="connsiteX600" fmla="*/ 6321659 w 8882887"/>
              <a:gd name="connsiteY600" fmla="*/ 1467159 h 1682495"/>
              <a:gd name="connsiteX601" fmla="*/ 6309957 w 8882887"/>
              <a:gd name="connsiteY601" fmla="*/ 1467159 h 1682495"/>
              <a:gd name="connsiteX602" fmla="*/ 6309957 w 8882887"/>
              <a:gd name="connsiteY602" fmla="*/ 1468902 h 1682495"/>
              <a:gd name="connsiteX603" fmla="*/ 6309957 w 8882887"/>
              <a:gd name="connsiteY603" fmla="*/ 1481106 h 1682495"/>
              <a:gd name="connsiteX604" fmla="*/ 6311629 w 8882887"/>
              <a:gd name="connsiteY604" fmla="*/ 1481106 h 1682495"/>
              <a:gd name="connsiteX605" fmla="*/ 6323331 w 8882887"/>
              <a:gd name="connsiteY605" fmla="*/ 1481106 h 1682495"/>
              <a:gd name="connsiteX606" fmla="*/ 6323331 w 8882887"/>
              <a:gd name="connsiteY606" fmla="*/ 1482414 h 1682495"/>
              <a:gd name="connsiteX607" fmla="*/ 6323331 w 8882887"/>
              <a:gd name="connsiteY607" fmla="*/ 1491567 h 1682495"/>
              <a:gd name="connsiteX608" fmla="*/ 6321659 w 8882887"/>
              <a:gd name="connsiteY608" fmla="*/ 1491567 h 1682495"/>
              <a:gd name="connsiteX609" fmla="*/ 6309957 w 8882887"/>
              <a:gd name="connsiteY609" fmla="*/ 1491567 h 1682495"/>
              <a:gd name="connsiteX610" fmla="*/ 6309957 w 8882887"/>
              <a:gd name="connsiteY610" fmla="*/ 1493310 h 1682495"/>
              <a:gd name="connsiteX611" fmla="*/ 6309957 w 8882887"/>
              <a:gd name="connsiteY611" fmla="*/ 1505516 h 1682495"/>
              <a:gd name="connsiteX612" fmla="*/ 6346735 w 8882887"/>
              <a:gd name="connsiteY612" fmla="*/ 1536899 h 1682495"/>
              <a:gd name="connsiteX613" fmla="*/ 6345065 w 8882887"/>
              <a:gd name="connsiteY613" fmla="*/ 1543872 h 1682495"/>
              <a:gd name="connsiteX614" fmla="*/ 6333361 w 8882887"/>
              <a:gd name="connsiteY614" fmla="*/ 1543872 h 1682495"/>
              <a:gd name="connsiteX615" fmla="*/ 6333361 w 8882887"/>
              <a:gd name="connsiteY615" fmla="*/ 1582229 h 1682495"/>
              <a:gd name="connsiteX616" fmla="*/ 6335035 w 8882887"/>
              <a:gd name="connsiteY616" fmla="*/ 1582229 h 1682495"/>
              <a:gd name="connsiteX617" fmla="*/ 6346735 w 8882887"/>
              <a:gd name="connsiteY617" fmla="*/ 1582229 h 1682495"/>
              <a:gd name="connsiteX618" fmla="*/ 6346735 w 8882887"/>
              <a:gd name="connsiteY618" fmla="*/ 1580049 h 1682495"/>
              <a:gd name="connsiteX619" fmla="*/ 6346735 w 8882887"/>
              <a:gd name="connsiteY619" fmla="*/ 1564794 h 1682495"/>
              <a:gd name="connsiteX620" fmla="*/ 6348407 w 8882887"/>
              <a:gd name="connsiteY620" fmla="*/ 1563923 h 1682495"/>
              <a:gd name="connsiteX621" fmla="*/ 6360109 w 8882887"/>
              <a:gd name="connsiteY621" fmla="*/ 1557821 h 1682495"/>
              <a:gd name="connsiteX622" fmla="*/ 6363035 w 8882887"/>
              <a:gd name="connsiteY622" fmla="*/ 1557821 h 1682495"/>
              <a:gd name="connsiteX623" fmla="*/ 6383515 w 8882887"/>
              <a:gd name="connsiteY623" fmla="*/ 1557821 h 1682495"/>
              <a:gd name="connsiteX624" fmla="*/ 6383515 w 8882887"/>
              <a:gd name="connsiteY624" fmla="*/ 1559564 h 1682495"/>
              <a:gd name="connsiteX625" fmla="*/ 6383515 w 8882887"/>
              <a:gd name="connsiteY625" fmla="*/ 1571768 h 1682495"/>
              <a:gd name="connsiteX626" fmla="*/ 6386023 w 8882887"/>
              <a:gd name="connsiteY626" fmla="*/ 1571768 h 1682495"/>
              <a:gd name="connsiteX627" fmla="*/ 6403577 w 8882887"/>
              <a:gd name="connsiteY627" fmla="*/ 1571768 h 1682495"/>
              <a:gd name="connsiteX628" fmla="*/ 6405247 w 8882887"/>
              <a:gd name="connsiteY628" fmla="*/ 1578741 h 1682495"/>
              <a:gd name="connsiteX629" fmla="*/ 6416951 w 8882887"/>
              <a:gd name="connsiteY629" fmla="*/ 1578741 h 1682495"/>
              <a:gd name="connsiteX630" fmla="*/ 6453729 w 8882887"/>
              <a:gd name="connsiteY630" fmla="*/ 1627559 h 1682495"/>
              <a:gd name="connsiteX631" fmla="*/ 6453729 w 8882887"/>
              <a:gd name="connsiteY631" fmla="*/ 1679864 h 1682495"/>
              <a:gd name="connsiteX632" fmla="*/ 6455399 w 8882887"/>
              <a:gd name="connsiteY632" fmla="*/ 1679864 h 1682495"/>
              <a:gd name="connsiteX633" fmla="*/ 6467103 w 8882887"/>
              <a:gd name="connsiteY633" fmla="*/ 1679864 h 1682495"/>
              <a:gd name="connsiteX634" fmla="*/ 6467103 w 8882887"/>
              <a:gd name="connsiteY634" fmla="*/ 1676813 h 1682495"/>
              <a:gd name="connsiteX635" fmla="*/ 6467103 w 8882887"/>
              <a:gd name="connsiteY635" fmla="*/ 1655456 h 1682495"/>
              <a:gd name="connsiteX636" fmla="*/ 6468357 w 8882887"/>
              <a:gd name="connsiteY636" fmla="*/ 1655456 h 1682495"/>
              <a:gd name="connsiteX637" fmla="*/ 6477133 w 8882887"/>
              <a:gd name="connsiteY637" fmla="*/ 1655456 h 1682495"/>
              <a:gd name="connsiteX638" fmla="*/ 6477133 w 8882887"/>
              <a:gd name="connsiteY638" fmla="*/ 1657199 h 1682495"/>
              <a:gd name="connsiteX639" fmla="*/ 6477133 w 8882887"/>
              <a:gd name="connsiteY639" fmla="*/ 1669403 h 1682495"/>
              <a:gd name="connsiteX640" fmla="*/ 6490507 w 8882887"/>
              <a:gd name="connsiteY640" fmla="*/ 1596177 h 1682495"/>
              <a:gd name="connsiteX641" fmla="*/ 6547347 w 8882887"/>
              <a:gd name="connsiteY641" fmla="*/ 1596177 h 1682495"/>
              <a:gd name="connsiteX642" fmla="*/ 6547347 w 8882887"/>
              <a:gd name="connsiteY642" fmla="*/ 1484594 h 1682495"/>
              <a:gd name="connsiteX643" fmla="*/ 6600843 w 8882887"/>
              <a:gd name="connsiteY643" fmla="*/ 1484594 h 1682495"/>
              <a:gd name="connsiteX644" fmla="*/ 6600843 w 8882887"/>
              <a:gd name="connsiteY644" fmla="*/ 1483286 h 1682495"/>
              <a:gd name="connsiteX645" fmla="*/ 6600843 w 8882887"/>
              <a:gd name="connsiteY645" fmla="*/ 1474133 h 1682495"/>
              <a:gd name="connsiteX646" fmla="*/ 6634279 w 8882887"/>
              <a:gd name="connsiteY646" fmla="*/ 1474133 h 1682495"/>
              <a:gd name="connsiteX647" fmla="*/ 6634279 w 8882887"/>
              <a:gd name="connsiteY647" fmla="*/ 1414854 h 1682495"/>
              <a:gd name="connsiteX648" fmla="*/ 6627591 w 8882887"/>
              <a:gd name="connsiteY648" fmla="*/ 1412238 h 1682495"/>
              <a:gd name="connsiteX649" fmla="*/ 6627591 w 8882887"/>
              <a:gd name="connsiteY649" fmla="*/ 1393932 h 1682495"/>
              <a:gd name="connsiteX650" fmla="*/ 6634279 w 8882887"/>
              <a:gd name="connsiteY650" fmla="*/ 1397420 h 1682495"/>
              <a:gd name="connsiteX651" fmla="*/ 6640967 w 8882887"/>
              <a:gd name="connsiteY651" fmla="*/ 1362549 h 1682495"/>
              <a:gd name="connsiteX652" fmla="*/ 6647653 w 8882887"/>
              <a:gd name="connsiteY652" fmla="*/ 1397420 h 1682495"/>
              <a:gd name="connsiteX653" fmla="*/ 6651415 w 8882887"/>
              <a:gd name="connsiteY653" fmla="*/ 1392624 h 1682495"/>
              <a:gd name="connsiteX654" fmla="*/ 6654341 w 8882887"/>
              <a:gd name="connsiteY654" fmla="*/ 1383471 h 1682495"/>
              <a:gd name="connsiteX655" fmla="*/ 6655175 w 8882887"/>
              <a:gd name="connsiteY655" fmla="*/ 1381728 h 1682495"/>
              <a:gd name="connsiteX656" fmla="*/ 6661027 w 8882887"/>
              <a:gd name="connsiteY656" fmla="*/ 1369523 h 1682495"/>
              <a:gd name="connsiteX657" fmla="*/ 6661863 w 8882887"/>
              <a:gd name="connsiteY657" fmla="*/ 1367780 h 1682495"/>
              <a:gd name="connsiteX658" fmla="*/ 6667715 w 8882887"/>
              <a:gd name="connsiteY658" fmla="*/ 1355576 h 1682495"/>
              <a:gd name="connsiteX659" fmla="*/ 6669803 w 8882887"/>
              <a:gd name="connsiteY659" fmla="*/ 1354268 h 1682495"/>
              <a:gd name="connsiteX660" fmla="*/ 6684431 w 8882887"/>
              <a:gd name="connsiteY660" fmla="*/ 1345115 h 1682495"/>
              <a:gd name="connsiteX661" fmla="*/ 6686939 w 8882887"/>
              <a:gd name="connsiteY661" fmla="*/ 1343372 h 1682495"/>
              <a:gd name="connsiteX662" fmla="*/ 6704493 w 8882887"/>
              <a:gd name="connsiteY662" fmla="*/ 1331166 h 1682495"/>
              <a:gd name="connsiteX663" fmla="*/ 6705747 w 8882887"/>
              <a:gd name="connsiteY663" fmla="*/ 1329423 h 1682495"/>
              <a:gd name="connsiteX664" fmla="*/ 6714523 w 8882887"/>
              <a:gd name="connsiteY664" fmla="*/ 1317219 h 1682495"/>
              <a:gd name="connsiteX665" fmla="*/ 6715359 w 8882887"/>
              <a:gd name="connsiteY665" fmla="*/ 1314168 h 1682495"/>
              <a:gd name="connsiteX666" fmla="*/ 6721211 w 8882887"/>
              <a:gd name="connsiteY666" fmla="*/ 1292810 h 1682495"/>
              <a:gd name="connsiteX667" fmla="*/ 6722047 w 8882887"/>
              <a:gd name="connsiteY667" fmla="*/ 1295861 h 1682495"/>
              <a:gd name="connsiteX668" fmla="*/ 6727897 w 8882887"/>
              <a:gd name="connsiteY668" fmla="*/ 1317219 h 1682495"/>
              <a:gd name="connsiteX669" fmla="*/ 6728733 w 8882887"/>
              <a:gd name="connsiteY669" fmla="*/ 1318526 h 1682495"/>
              <a:gd name="connsiteX670" fmla="*/ 6734585 w 8882887"/>
              <a:gd name="connsiteY670" fmla="*/ 1327680 h 1682495"/>
              <a:gd name="connsiteX671" fmla="*/ 6736675 w 8882887"/>
              <a:gd name="connsiteY671" fmla="*/ 1329423 h 1682495"/>
              <a:gd name="connsiteX672" fmla="*/ 6751303 w 8882887"/>
              <a:gd name="connsiteY672" fmla="*/ 1341627 h 1682495"/>
              <a:gd name="connsiteX673" fmla="*/ 6752975 w 8882887"/>
              <a:gd name="connsiteY673" fmla="*/ 1343372 h 1682495"/>
              <a:gd name="connsiteX674" fmla="*/ 6764675 w 8882887"/>
              <a:gd name="connsiteY674" fmla="*/ 1355576 h 1682495"/>
              <a:gd name="connsiteX675" fmla="*/ 6766349 w 8882887"/>
              <a:gd name="connsiteY675" fmla="*/ 1357319 h 1682495"/>
              <a:gd name="connsiteX676" fmla="*/ 6778051 w 8882887"/>
              <a:gd name="connsiteY676" fmla="*/ 1369523 h 1682495"/>
              <a:gd name="connsiteX677" fmla="*/ 6778469 w 8882887"/>
              <a:gd name="connsiteY677" fmla="*/ 1371267 h 1682495"/>
              <a:gd name="connsiteX678" fmla="*/ 6781393 w 8882887"/>
              <a:gd name="connsiteY678" fmla="*/ 1383471 h 1682495"/>
              <a:gd name="connsiteX679" fmla="*/ 6781811 w 8882887"/>
              <a:gd name="connsiteY679" fmla="*/ 1385214 h 1682495"/>
              <a:gd name="connsiteX680" fmla="*/ 6784737 w 8882887"/>
              <a:gd name="connsiteY680" fmla="*/ 1397420 h 1682495"/>
              <a:gd name="connsiteX681" fmla="*/ 6794767 w 8882887"/>
              <a:gd name="connsiteY681" fmla="*/ 1362549 h 1682495"/>
              <a:gd name="connsiteX682" fmla="*/ 6801455 w 8882887"/>
              <a:gd name="connsiteY682" fmla="*/ 1397420 h 1682495"/>
              <a:gd name="connsiteX683" fmla="*/ 6808141 w 8882887"/>
              <a:gd name="connsiteY683" fmla="*/ 1400034 h 1682495"/>
              <a:gd name="connsiteX684" fmla="*/ 6808141 w 8882887"/>
              <a:gd name="connsiteY684" fmla="*/ 1418342 h 1682495"/>
              <a:gd name="connsiteX685" fmla="*/ 6801455 w 8882887"/>
              <a:gd name="connsiteY685" fmla="*/ 1467159 h 1682495"/>
              <a:gd name="connsiteX686" fmla="*/ 6803127 w 8882887"/>
              <a:gd name="connsiteY686" fmla="*/ 1467159 h 1682495"/>
              <a:gd name="connsiteX687" fmla="*/ 6814829 w 8882887"/>
              <a:gd name="connsiteY687" fmla="*/ 1467159 h 1682495"/>
              <a:gd name="connsiteX688" fmla="*/ 6816083 w 8882887"/>
              <a:gd name="connsiteY688" fmla="*/ 1474133 h 1682495"/>
              <a:gd name="connsiteX689" fmla="*/ 6824859 w 8882887"/>
              <a:gd name="connsiteY689" fmla="*/ 1474133 h 1682495"/>
              <a:gd name="connsiteX690" fmla="*/ 6824859 w 8882887"/>
              <a:gd name="connsiteY690" fmla="*/ 1472390 h 1682495"/>
              <a:gd name="connsiteX691" fmla="*/ 6824859 w 8882887"/>
              <a:gd name="connsiteY691" fmla="*/ 1460184 h 1682495"/>
              <a:gd name="connsiteX692" fmla="*/ 6828203 w 8882887"/>
              <a:gd name="connsiteY692" fmla="*/ 1460184 h 1682495"/>
              <a:gd name="connsiteX693" fmla="*/ 6851607 w 8882887"/>
              <a:gd name="connsiteY693" fmla="*/ 1460184 h 1682495"/>
              <a:gd name="connsiteX694" fmla="*/ 6851607 w 8882887"/>
              <a:gd name="connsiteY694" fmla="*/ 1457133 h 1682495"/>
              <a:gd name="connsiteX695" fmla="*/ 6851607 w 8882887"/>
              <a:gd name="connsiteY695" fmla="*/ 1435776 h 1682495"/>
              <a:gd name="connsiteX696" fmla="*/ 6908447 w 8882887"/>
              <a:gd name="connsiteY696" fmla="*/ 1435776 h 1682495"/>
              <a:gd name="connsiteX697" fmla="*/ 6908447 w 8882887"/>
              <a:gd name="connsiteY697" fmla="*/ 1437956 h 1682495"/>
              <a:gd name="connsiteX698" fmla="*/ 6908447 w 8882887"/>
              <a:gd name="connsiteY698" fmla="*/ 1453211 h 1682495"/>
              <a:gd name="connsiteX699" fmla="*/ 6938539 w 8882887"/>
              <a:gd name="connsiteY699" fmla="*/ 1453211 h 1682495"/>
              <a:gd name="connsiteX700" fmla="*/ 6938539 w 8882887"/>
              <a:gd name="connsiteY700" fmla="*/ 1456698 h 1682495"/>
              <a:gd name="connsiteX701" fmla="*/ 6938539 w 8882887"/>
              <a:gd name="connsiteY701" fmla="*/ 1481106 h 1682495"/>
              <a:gd name="connsiteX702" fmla="*/ 6931853 w 8882887"/>
              <a:gd name="connsiteY702" fmla="*/ 1482414 h 1682495"/>
              <a:gd name="connsiteX703" fmla="*/ 6931853 w 8882887"/>
              <a:gd name="connsiteY703" fmla="*/ 1491567 h 1682495"/>
              <a:gd name="connsiteX704" fmla="*/ 6938539 w 8882887"/>
              <a:gd name="connsiteY704" fmla="*/ 1494183 h 1682495"/>
              <a:gd name="connsiteX705" fmla="*/ 6938539 w 8882887"/>
              <a:gd name="connsiteY705" fmla="*/ 1512489 h 1682495"/>
              <a:gd name="connsiteX706" fmla="*/ 6931853 w 8882887"/>
              <a:gd name="connsiteY706" fmla="*/ 1519463 h 1682495"/>
              <a:gd name="connsiteX707" fmla="*/ 6931853 w 8882887"/>
              <a:gd name="connsiteY707" fmla="*/ 1603151 h 1682495"/>
              <a:gd name="connsiteX708" fmla="*/ 6934777 w 8882887"/>
              <a:gd name="connsiteY708" fmla="*/ 1603151 h 1682495"/>
              <a:gd name="connsiteX709" fmla="*/ 6955257 w 8882887"/>
              <a:gd name="connsiteY709" fmla="*/ 1603151 h 1682495"/>
              <a:gd name="connsiteX710" fmla="*/ 6957763 w 8882887"/>
              <a:gd name="connsiteY710" fmla="*/ 1610124 h 1682495"/>
              <a:gd name="connsiteX711" fmla="*/ 6975319 w 8882887"/>
              <a:gd name="connsiteY711" fmla="*/ 1610124 h 1682495"/>
              <a:gd name="connsiteX712" fmla="*/ 6975319 w 8882887"/>
              <a:gd name="connsiteY712" fmla="*/ 1613175 h 1682495"/>
              <a:gd name="connsiteX713" fmla="*/ 6975319 w 8882887"/>
              <a:gd name="connsiteY713" fmla="*/ 1634534 h 1682495"/>
              <a:gd name="connsiteX714" fmla="*/ 6977827 w 8882887"/>
              <a:gd name="connsiteY714" fmla="*/ 1634534 h 1682495"/>
              <a:gd name="connsiteX715" fmla="*/ 6995379 w 8882887"/>
              <a:gd name="connsiteY715" fmla="*/ 1634534 h 1682495"/>
              <a:gd name="connsiteX716" fmla="*/ 6995379 w 8882887"/>
              <a:gd name="connsiteY716" fmla="*/ 1631483 h 1682495"/>
              <a:gd name="connsiteX717" fmla="*/ 6995379 w 8882887"/>
              <a:gd name="connsiteY717" fmla="*/ 1610124 h 1682495"/>
              <a:gd name="connsiteX718" fmla="*/ 6998303 w 8882887"/>
              <a:gd name="connsiteY718" fmla="*/ 1608381 h 1682495"/>
              <a:gd name="connsiteX719" fmla="*/ 7018783 w 8882887"/>
              <a:gd name="connsiteY719" fmla="*/ 1596177 h 1682495"/>
              <a:gd name="connsiteX720" fmla="*/ 7018783 w 8882887"/>
              <a:gd name="connsiteY720" fmla="*/ 1564794 h 1682495"/>
              <a:gd name="connsiteX721" fmla="*/ 7012097 w 8882887"/>
              <a:gd name="connsiteY721" fmla="*/ 1529924 h 1682495"/>
              <a:gd name="connsiteX722" fmla="*/ 7013767 w 8882887"/>
              <a:gd name="connsiteY722" fmla="*/ 1529924 h 1682495"/>
              <a:gd name="connsiteX723" fmla="*/ 7025471 w 8882887"/>
              <a:gd name="connsiteY723" fmla="*/ 1529924 h 1682495"/>
              <a:gd name="connsiteX724" fmla="*/ 7055563 w 8882887"/>
              <a:gd name="connsiteY724" fmla="*/ 1526438 h 1682495"/>
              <a:gd name="connsiteX725" fmla="*/ 7055563 w 8882887"/>
              <a:gd name="connsiteY725" fmla="*/ 1524693 h 1682495"/>
              <a:gd name="connsiteX726" fmla="*/ 7055563 w 8882887"/>
              <a:gd name="connsiteY726" fmla="*/ 1512489 h 1682495"/>
              <a:gd name="connsiteX727" fmla="*/ 7058071 w 8882887"/>
              <a:gd name="connsiteY727" fmla="*/ 1512489 h 1682495"/>
              <a:gd name="connsiteX728" fmla="*/ 7075623 w 8882887"/>
              <a:gd name="connsiteY728" fmla="*/ 1512489 h 1682495"/>
              <a:gd name="connsiteX729" fmla="*/ 7075623 w 8882887"/>
              <a:gd name="connsiteY729" fmla="*/ 1338141 h 1682495"/>
              <a:gd name="connsiteX730" fmla="*/ 7077295 w 8882887"/>
              <a:gd name="connsiteY730" fmla="*/ 1338141 h 1682495"/>
              <a:gd name="connsiteX731" fmla="*/ 7088997 w 8882887"/>
              <a:gd name="connsiteY731" fmla="*/ 1338141 h 1682495"/>
              <a:gd name="connsiteX732" fmla="*/ 7088997 w 8882887"/>
              <a:gd name="connsiteY732" fmla="*/ 1334654 h 1682495"/>
              <a:gd name="connsiteX733" fmla="*/ 7088997 w 8882887"/>
              <a:gd name="connsiteY733" fmla="*/ 1310244 h 1682495"/>
              <a:gd name="connsiteX734" fmla="*/ 7092341 w 8882887"/>
              <a:gd name="connsiteY734" fmla="*/ 1240505 h 1682495"/>
              <a:gd name="connsiteX735" fmla="*/ 7094013 w 8882887"/>
              <a:gd name="connsiteY735" fmla="*/ 1240505 h 1682495"/>
              <a:gd name="connsiteX736" fmla="*/ 7105715 w 8882887"/>
              <a:gd name="connsiteY736" fmla="*/ 1240505 h 1682495"/>
              <a:gd name="connsiteX737" fmla="*/ 7105715 w 8882887"/>
              <a:gd name="connsiteY737" fmla="*/ 1242249 h 1682495"/>
              <a:gd name="connsiteX738" fmla="*/ 7105715 w 8882887"/>
              <a:gd name="connsiteY738" fmla="*/ 1254453 h 1682495"/>
              <a:gd name="connsiteX739" fmla="*/ 7112401 w 8882887"/>
              <a:gd name="connsiteY739" fmla="*/ 1250966 h 1682495"/>
              <a:gd name="connsiteX740" fmla="*/ 7112401 w 8882887"/>
              <a:gd name="connsiteY740" fmla="*/ 1226558 h 1682495"/>
              <a:gd name="connsiteX741" fmla="*/ 7114491 w 8882887"/>
              <a:gd name="connsiteY741" fmla="*/ 1225686 h 1682495"/>
              <a:gd name="connsiteX742" fmla="*/ 7129119 w 8882887"/>
              <a:gd name="connsiteY742" fmla="*/ 1219584 h 1682495"/>
              <a:gd name="connsiteX743" fmla="*/ 7130791 w 8882887"/>
              <a:gd name="connsiteY743" fmla="*/ 1220456 h 1682495"/>
              <a:gd name="connsiteX744" fmla="*/ 7142493 w 8882887"/>
              <a:gd name="connsiteY744" fmla="*/ 1226558 h 1682495"/>
              <a:gd name="connsiteX745" fmla="*/ 7145001 w 8882887"/>
              <a:gd name="connsiteY745" fmla="*/ 1226558 h 1682495"/>
              <a:gd name="connsiteX746" fmla="*/ 7162555 w 8882887"/>
              <a:gd name="connsiteY746" fmla="*/ 1226558 h 1682495"/>
              <a:gd name="connsiteX747" fmla="*/ 7162555 w 8882887"/>
              <a:gd name="connsiteY747" fmla="*/ 1181226 h 1682495"/>
              <a:gd name="connsiteX748" fmla="*/ 7164227 w 8882887"/>
              <a:gd name="connsiteY748" fmla="*/ 1181226 h 1682495"/>
              <a:gd name="connsiteX749" fmla="*/ 7175927 w 8882887"/>
              <a:gd name="connsiteY749" fmla="*/ 1181226 h 1682495"/>
              <a:gd name="connsiteX750" fmla="*/ 7178017 w 8882887"/>
              <a:gd name="connsiteY750" fmla="*/ 1188201 h 1682495"/>
              <a:gd name="connsiteX751" fmla="*/ 7192647 w 8882887"/>
              <a:gd name="connsiteY751" fmla="*/ 1188201 h 1682495"/>
              <a:gd name="connsiteX752" fmla="*/ 7194319 w 8882887"/>
              <a:gd name="connsiteY752" fmla="*/ 1181226 h 1682495"/>
              <a:gd name="connsiteX753" fmla="*/ 7206021 w 8882887"/>
              <a:gd name="connsiteY753" fmla="*/ 1181226 h 1682495"/>
              <a:gd name="connsiteX754" fmla="*/ 7206021 w 8882887"/>
              <a:gd name="connsiteY754" fmla="*/ 1233531 h 1682495"/>
              <a:gd name="connsiteX755" fmla="*/ 7208111 w 8882887"/>
              <a:gd name="connsiteY755" fmla="*/ 1235274 h 1682495"/>
              <a:gd name="connsiteX756" fmla="*/ 7222739 w 8882887"/>
              <a:gd name="connsiteY756" fmla="*/ 1247480 h 1682495"/>
              <a:gd name="connsiteX757" fmla="*/ 7256173 w 8882887"/>
              <a:gd name="connsiteY757" fmla="*/ 1257941 h 1682495"/>
              <a:gd name="connsiteX758" fmla="*/ 7256173 w 8882887"/>
              <a:gd name="connsiteY758" fmla="*/ 1255761 h 1682495"/>
              <a:gd name="connsiteX759" fmla="*/ 7256173 w 8882887"/>
              <a:gd name="connsiteY759" fmla="*/ 1240505 h 1682495"/>
              <a:gd name="connsiteX760" fmla="*/ 7299639 w 8882887"/>
              <a:gd name="connsiteY760" fmla="*/ 1226558 h 1682495"/>
              <a:gd name="connsiteX761" fmla="*/ 7299639 w 8882887"/>
              <a:gd name="connsiteY761" fmla="*/ 1224815 h 1682495"/>
              <a:gd name="connsiteX762" fmla="*/ 7299639 w 8882887"/>
              <a:gd name="connsiteY762" fmla="*/ 1212609 h 1682495"/>
              <a:gd name="connsiteX763" fmla="*/ 7300893 w 8882887"/>
              <a:gd name="connsiteY763" fmla="*/ 1212609 h 1682495"/>
              <a:gd name="connsiteX764" fmla="*/ 7309669 w 8882887"/>
              <a:gd name="connsiteY764" fmla="*/ 1212609 h 1682495"/>
              <a:gd name="connsiteX765" fmla="*/ 7309669 w 8882887"/>
              <a:gd name="connsiteY765" fmla="*/ 1211303 h 1682495"/>
              <a:gd name="connsiteX766" fmla="*/ 7309669 w 8882887"/>
              <a:gd name="connsiteY766" fmla="*/ 1202148 h 1682495"/>
              <a:gd name="connsiteX767" fmla="*/ 7313013 w 8882887"/>
              <a:gd name="connsiteY767" fmla="*/ 1202148 h 1682495"/>
              <a:gd name="connsiteX768" fmla="*/ 7336417 w 8882887"/>
              <a:gd name="connsiteY768" fmla="*/ 1202148 h 1682495"/>
              <a:gd name="connsiteX769" fmla="*/ 7336417 w 8882887"/>
              <a:gd name="connsiteY769" fmla="*/ 1203456 h 1682495"/>
              <a:gd name="connsiteX770" fmla="*/ 7336417 w 8882887"/>
              <a:gd name="connsiteY770" fmla="*/ 1212609 h 1682495"/>
              <a:gd name="connsiteX771" fmla="*/ 7338925 w 8882887"/>
              <a:gd name="connsiteY771" fmla="*/ 1212609 h 1682495"/>
              <a:gd name="connsiteX772" fmla="*/ 7356479 w 8882887"/>
              <a:gd name="connsiteY772" fmla="*/ 1212609 h 1682495"/>
              <a:gd name="connsiteX773" fmla="*/ 7356479 w 8882887"/>
              <a:gd name="connsiteY773" fmla="*/ 1215225 h 1682495"/>
              <a:gd name="connsiteX774" fmla="*/ 7356479 w 8882887"/>
              <a:gd name="connsiteY774" fmla="*/ 1233531 h 1682495"/>
              <a:gd name="connsiteX775" fmla="*/ 7393257 w 8882887"/>
              <a:gd name="connsiteY775" fmla="*/ 1233531 h 1682495"/>
              <a:gd name="connsiteX776" fmla="*/ 7393257 w 8882887"/>
              <a:gd name="connsiteY776" fmla="*/ 1231788 h 1682495"/>
              <a:gd name="connsiteX777" fmla="*/ 7393257 w 8882887"/>
              <a:gd name="connsiteY777" fmla="*/ 1219584 h 1682495"/>
              <a:gd name="connsiteX778" fmla="*/ 7395347 w 8882887"/>
              <a:gd name="connsiteY778" fmla="*/ 1219584 h 1682495"/>
              <a:gd name="connsiteX779" fmla="*/ 7409975 w 8882887"/>
              <a:gd name="connsiteY779" fmla="*/ 1219584 h 1682495"/>
              <a:gd name="connsiteX780" fmla="*/ 7409975 w 8882887"/>
              <a:gd name="connsiteY780" fmla="*/ 1217840 h 1682495"/>
              <a:gd name="connsiteX781" fmla="*/ 7409975 w 8882887"/>
              <a:gd name="connsiteY781" fmla="*/ 1205636 h 1682495"/>
              <a:gd name="connsiteX782" fmla="*/ 7412483 w 8882887"/>
              <a:gd name="connsiteY782" fmla="*/ 1205636 h 1682495"/>
              <a:gd name="connsiteX783" fmla="*/ 7430035 w 8882887"/>
              <a:gd name="connsiteY783" fmla="*/ 1205636 h 1682495"/>
              <a:gd name="connsiteX784" fmla="*/ 7430035 w 8882887"/>
              <a:gd name="connsiteY784" fmla="*/ 1207379 h 1682495"/>
              <a:gd name="connsiteX785" fmla="*/ 7430035 w 8882887"/>
              <a:gd name="connsiteY785" fmla="*/ 1219584 h 1682495"/>
              <a:gd name="connsiteX786" fmla="*/ 7436723 w 8882887"/>
              <a:gd name="connsiteY786" fmla="*/ 1135896 h 1682495"/>
              <a:gd name="connsiteX787" fmla="*/ 7587181 w 8882887"/>
              <a:gd name="connsiteY787" fmla="*/ 1135896 h 1682495"/>
              <a:gd name="connsiteX788" fmla="*/ 7587181 w 8882887"/>
              <a:gd name="connsiteY788" fmla="*/ 1247480 h 1682495"/>
              <a:gd name="connsiteX789" fmla="*/ 7590525 w 8882887"/>
              <a:gd name="connsiteY789" fmla="*/ 1247480 h 1682495"/>
              <a:gd name="connsiteX790" fmla="*/ 7613929 w 8882887"/>
              <a:gd name="connsiteY790" fmla="*/ 1247480 h 1682495"/>
              <a:gd name="connsiteX791" fmla="*/ 7613929 w 8882887"/>
              <a:gd name="connsiteY791" fmla="*/ 1121948 h 1682495"/>
              <a:gd name="connsiteX792" fmla="*/ 7647365 w 8882887"/>
              <a:gd name="connsiteY792" fmla="*/ 1104513 h 1682495"/>
              <a:gd name="connsiteX793" fmla="*/ 7690831 w 8882887"/>
              <a:gd name="connsiteY793" fmla="*/ 1104513 h 1682495"/>
              <a:gd name="connsiteX794" fmla="*/ 7693757 w 8882887"/>
              <a:gd name="connsiteY794" fmla="*/ 1101899 h 1682495"/>
              <a:gd name="connsiteX795" fmla="*/ 7714235 w 8882887"/>
              <a:gd name="connsiteY795" fmla="*/ 1083591 h 1682495"/>
              <a:gd name="connsiteX796" fmla="*/ 7771075 w 8882887"/>
              <a:gd name="connsiteY796" fmla="*/ 1083591 h 1682495"/>
              <a:gd name="connsiteX797" fmla="*/ 7771075 w 8882887"/>
              <a:gd name="connsiteY797" fmla="*/ 1086207 h 1682495"/>
              <a:gd name="connsiteX798" fmla="*/ 7771075 w 8882887"/>
              <a:gd name="connsiteY798" fmla="*/ 1104513 h 1682495"/>
              <a:gd name="connsiteX799" fmla="*/ 7827915 w 8882887"/>
              <a:gd name="connsiteY799" fmla="*/ 1104513 h 1682495"/>
              <a:gd name="connsiteX800" fmla="*/ 7827915 w 8882887"/>
              <a:gd name="connsiteY800" fmla="*/ 1240505 h 1682495"/>
              <a:gd name="connsiteX801" fmla="*/ 7830005 w 8882887"/>
              <a:gd name="connsiteY801" fmla="*/ 1240505 h 1682495"/>
              <a:gd name="connsiteX802" fmla="*/ 7844633 w 8882887"/>
              <a:gd name="connsiteY802" fmla="*/ 1240505 h 1682495"/>
              <a:gd name="connsiteX803" fmla="*/ 7844633 w 8882887"/>
              <a:gd name="connsiteY803" fmla="*/ 1439262 h 1682495"/>
              <a:gd name="connsiteX804" fmla="*/ 7847975 w 8882887"/>
              <a:gd name="connsiteY804" fmla="*/ 1439262 h 1682495"/>
              <a:gd name="connsiteX805" fmla="*/ 7871381 w 8882887"/>
              <a:gd name="connsiteY805" fmla="*/ 1439262 h 1682495"/>
              <a:gd name="connsiteX806" fmla="*/ 7871381 w 8882887"/>
              <a:gd name="connsiteY806" fmla="*/ 1310244 h 1682495"/>
              <a:gd name="connsiteX807" fmla="*/ 7872635 w 8882887"/>
              <a:gd name="connsiteY807" fmla="*/ 1309373 h 1682495"/>
              <a:gd name="connsiteX808" fmla="*/ 7881411 w 8882887"/>
              <a:gd name="connsiteY808" fmla="*/ 1303271 h 1682495"/>
              <a:gd name="connsiteX809" fmla="*/ 7888099 w 8882887"/>
              <a:gd name="connsiteY809" fmla="*/ 1305014 h 1682495"/>
              <a:gd name="connsiteX810" fmla="*/ 7888099 w 8882887"/>
              <a:gd name="connsiteY810" fmla="*/ 1317219 h 1682495"/>
              <a:gd name="connsiteX811" fmla="*/ 7891441 w 8882887"/>
              <a:gd name="connsiteY811" fmla="*/ 1315475 h 1682495"/>
              <a:gd name="connsiteX812" fmla="*/ 7914847 w 8882887"/>
              <a:gd name="connsiteY812" fmla="*/ 1303271 h 1682495"/>
              <a:gd name="connsiteX813" fmla="*/ 7917773 w 8882887"/>
              <a:gd name="connsiteY813" fmla="*/ 1303271 h 1682495"/>
              <a:gd name="connsiteX814" fmla="*/ 7938251 w 8882887"/>
              <a:gd name="connsiteY814" fmla="*/ 1303271 h 1682495"/>
              <a:gd name="connsiteX815" fmla="*/ 7938251 w 8882887"/>
              <a:gd name="connsiteY815" fmla="*/ 1540385 h 1682495"/>
              <a:gd name="connsiteX816" fmla="*/ 7985061 w 8882887"/>
              <a:gd name="connsiteY816" fmla="*/ 1547360 h 1682495"/>
              <a:gd name="connsiteX817" fmla="*/ 7985061 w 8882887"/>
              <a:gd name="connsiteY817" fmla="*/ 1536899 h 1682495"/>
              <a:gd name="connsiteX818" fmla="*/ 8035213 w 8882887"/>
              <a:gd name="connsiteY818" fmla="*/ 1536899 h 1682495"/>
              <a:gd name="connsiteX819" fmla="*/ 8035213 w 8882887"/>
              <a:gd name="connsiteY819" fmla="*/ 1491567 h 1682495"/>
              <a:gd name="connsiteX820" fmla="*/ 8048587 w 8882887"/>
              <a:gd name="connsiteY820" fmla="*/ 1491567 h 1682495"/>
              <a:gd name="connsiteX821" fmla="*/ 8048587 w 8882887"/>
              <a:gd name="connsiteY821" fmla="*/ 1432289 h 1682495"/>
              <a:gd name="connsiteX822" fmla="*/ 8058619 w 8882887"/>
              <a:gd name="connsiteY822" fmla="*/ 1432289 h 1682495"/>
              <a:gd name="connsiteX823" fmla="*/ 8058619 w 8882887"/>
              <a:gd name="connsiteY823" fmla="*/ 1373010 h 1682495"/>
              <a:gd name="connsiteX824" fmla="*/ 8082023 w 8882887"/>
              <a:gd name="connsiteY824" fmla="*/ 1373010 h 1682495"/>
              <a:gd name="connsiteX825" fmla="*/ 8155579 w 8882887"/>
              <a:gd name="connsiteY825" fmla="*/ 1341627 h 1682495"/>
              <a:gd name="connsiteX826" fmla="*/ 8158923 w 8882887"/>
              <a:gd name="connsiteY826" fmla="*/ 1310244 h 1682495"/>
              <a:gd name="connsiteX827" fmla="*/ 8165611 w 8882887"/>
              <a:gd name="connsiteY827" fmla="*/ 1341627 h 1682495"/>
              <a:gd name="connsiteX828" fmla="*/ 8242511 w 8882887"/>
              <a:gd name="connsiteY828" fmla="*/ 1383471 h 1682495"/>
              <a:gd name="connsiteX829" fmla="*/ 8242511 w 8882887"/>
              <a:gd name="connsiteY829" fmla="*/ 1376498 h 1682495"/>
              <a:gd name="connsiteX830" fmla="*/ 8262573 w 8882887"/>
              <a:gd name="connsiteY830" fmla="*/ 1376498 h 1682495"/>
              <a:gd name="connsiteX831" fmla="*/ 8262573 w 8882887"/>
              <a:gd name="connsiteY831" fmla="*/ 1432289 h 1682495"/>
              <a:gd name="connsiteX832" fmla="*/ 8272603 w 8882887"/>
              <a:gd name="connsiteY832" fmla="*/ 1432289 h 1682495"/>
              <a:gd name="connsiteX833" fmla="*/ 8272603 w 8882887"/>
              <a:gd name="connsiteY833" fmla="*/ 1498541 h 1682495"/>
              <a:gd name="connsiteX834" fmla="*/ 8282635 w 8882887"/>
              <a:gd name="connsiteY834" fmla="*/ 1498541 h 1682495"/>
              <a:gd name="connsiteX835" fmla="*/ 8282635 w 8882887"/>
              <a:gd name="connsiteY835" fmla="*/ 1529924 h 1682495"/>
              <a:gd name="connsiteX836" fmla="*/ 8302695 w 8882887"/>
              <a:gd name="connsiteY836" fmla="*/ 1529924 h 1682495"/>
              <a:gd name="connsiteX837" fmla="*/ 8302695 w 8882887"/>
              <a:gd name="connsiteY837" fmla="*/ 1578741 h 1682495"/>
              <a:gd name="connsiteX838" fmla="*/ 8429747 w 8882887"/>
              <a:gd name="connsiteY838" fmla="*/ 1568280 h 1682495"/>
              <a:gd name="connsiteX839" fmla="*/ 8429747 w 8882887"/>
              <a:gd name="connsiteY839" fmla="*/ 1519463 h 1682495"/>
              <a:gd name="connsiteX840" fmla="*/ 8496619 w 8882887"/>
              <a:gd name="connsiteY840" fmla="*/ 1519463 h 1682495"/>
              <a:gd name="connsiteX841" fmla="*/ 8496619 w 8882887"/>
              <a:gd name="connsiteY841" fmla="*/ 1491567 h 1682495"/>
              <a:gd name="connsiteX842" fmla="*/ 8637047 w 8882887"/>
              <a:gd name="connsiteY842" fmla="*/ 1491567 h 1682495"/>
              <a:gd name="connsiteX843" fmla="*/ 8637047 w 8882887"/>
              <a:gd name="connsiteY843" fmla="*/ 1509002 h 1682495"/>
              <a:gd name="connsiteX844" fmla="*/ 8727321 w 8882887"/>
              <a:gd name="connsiteY844" fmla="*/ 1509002 h 1682495"/>
              <a:gd name="connsiteX845" fmla="*/ 8727321 w 8882887"/>
              <a:gd name="connsiteY845" fmla="*/ 1519463 h 1682495"/>
              <a:gd name="connsiteX846" fmla="*/ 8754069 w 8882887"/>
              <a:gd name="connsiteY846" fmla="*/ 1519463 h 1682495"/>
              <a:gd name="connsiteX847" fmla="*/ 8754069 w 8882887"/>
              <a:gd name="connsiteY847" fmla="*/ 1529924 h 1682495"/>
              <a:gd name="connsiteX848" fmla="*/ 8777473 w 8882887"/>
              <a:gd name="connsiteY848" fmla="*/ 1529924 h 1682495"/>
              <a:gd name="connsiteX849" fmla="*/ 8777473 w 8882887"/>
              <a:gd name="connsiteY849" fmla="*/ 1499913 h 1682495"/>
              <a:gd name="connsiteX850" fmla="*/ 8882887 w 8882887"/>
              <a:gd name="connsiteY850" fmla="*/ 1682495 h 1682495"/>
              <a:gd name="connsiteX851" fmla="*/ 0 w 8882887"/>
              <a:gd name="connsiteY851" fmla="*/ 1682495 h 1682495"/>
              <a:gd name="connsiteX852" fmla="*/ 63077 w 8882887"/>
              <a:gd name="connsiteY852" fmla="*/ 1573241 h 1682495"/>
              <a:gd name="connsiteX853" fmla="*/ 123345 w 8882887"/>
              <a:gd name="connsiteY853" fmla="*/ 1568279 h 1682495"/>
              <a:gd name="connsiteX854" fmla="*/ 123345 w 8882887"/>
              <a:gd name="connsiteY854" fmla="*/ 1519461 h 1682495"/>
              <a:gd name="connsiteX855" fmla="*/ 190215 w 8882887"/>
              <a:gd name="connsiteY855" fmla="*/ 1519461 h 1682495"/>
              <a:gd name="connsiteX856" fmla="*/ 190215 w 8882887"/>
              <a:gd name="connsiteY856" fmla="*/ 1491566 h 1682495"/>
              <a:gd name="connsiteX857" fmla="*/ 330643 w 8882887"/>
              <a:gd name="connsiteY857" fmla="*/ 1491566 h 1682495"/>
              <a:gd name="connsiteX858" fmla="*/ 330643 w 8882887"/>
              <a:gd name="connsiteY858" fmla="*/ 1509000 h 1682495"/>
              <a:gd name="connsiteX859" fmla="*/ 420917 w 8882887"/>
              <a:gd name="connsiteY859" fmla="*/ 1509000 h 1682495"/>
              <a:gd name="connsiteX860" fmla="*/ 420917 w 8882887"/>
              <a:gd name="connsiteY860" fmla="*/ 1519461 h 1682495"/>
              <a:gd name="connsiteX861" fmla="*/ 447665 w 8882887"/>
              <a:gd name="connsiteY861" fmla="*/ 1519461 h 1682495"/>
              <a:gd name="connsiteX862" fmla="*/ 447665 w 8882887"/>
              <a:gd name="connsiteY862" fmla="*/ 1529922 h 1682495"/>
              <a:gd name="connsiteX863" fmla="*/ 471070 w 8882887"/>
              <a:gd name="connsiteY863" fmla="*/ 1529922 h 1682495"/>
              <a:gd name="connsiteX864" fmla="*/ 471070 w 8882887"/>
              <a:gd name="connsiteY864" fmla="*/ 1373009 h 1682495"/>
              <a:gd name="connsiteX865" fmla="*/ 541285 w 8882887"/>
              <a:gd name="connsiteY865" fmla="*/ 1352087 h 1682495"/>
              <a:gd name="connsiteX866" fmla="*/ 671681 w 8882887"/>
              <a:gd name="connsiteY866" fmla="*/ 1352087 h 1682495"/>
              <a:gd name="connsiteX867" fmla="*/ 671681 w 8882887"/>
              <a:gd name="connsiteY867" fmla="*/ 1101026 h 1682495"/>
              <a:gd name="connsiteX868" fmla="*/ 708460 w 8882887"/>
              <a:gd name="connsiteY868" fmla="*/ 1083590 h 1682495"/>
              <a:gd name="connsiteX869" fmla="*/ 868949 w 8882887"/>
              <a:gd name="connsiteY869" fmla="*/ 1055694 h 1682495"/>
              <a:gd name="connsiteX870" fmla="*/ 925789 w 8882887"/>
              <a:gd name="connsiteY870" fmla="*/ 1073129 h 1682495"/>
              <a:gd name="connsiteX871" fmla="*/ 935819 w 8882887"/>
              <a:gd name="connsiteY871" fmla="*/ 1083590 h 1682495"/>
              <a:gd name="connsiteX872" fmla="*/ 935819 w 8882887"/>
              <a:gd name="connsiteY872" fmla="*/ 1550844 h 1682495"/>
              <a:gd name="connsiteX873" fmla="*/ 959224 w 8882887"/>
              <a:gd name="connsiteY873" fmla="*/ 1550844 h 1682495"/>
              <a:gd name="connsiteX874" fmla="*/ 959224 w 8882887"/>
              <a:gd name="connsiteY874" fmla="*/ 1362548 h 1682495"/>
              <a:gd name="connsiteX875" fmla="*/ 979285 w 8882887"/>
              <a:gd name="connsiteY875" fmla="*/ 1362548 h 1682495"/>
              <a:gd name="connsiteX876" fmla="*/ 979285 w 8882887"/>
              <a:gd name="connsiteY876" fmla="*/ 1345113 h 1682495"/>
              <a:gd name="connsiteX877" fmla="*/ 999346 w 8882887"/>
              <a:gd name="connsiteY877" fmla="*/ 1334652 h 1682495"/>
              <a:gd name="connsiteX878" fmla="*/ 1016063 w 8882887"/>
              <a:gd name="connsiteY878" fmla="*/ 1334652 h 1682495"/>
              <a:gd name="connsiteX879" fmla="*/ 1016063 w 8882887"/>
              <a:gd name="connsiteY879" fmla="*/ 1317218 h 1682495"/>
              <a:gd name="connsiteX880" fmla="*/ 1029437 w 8882887"/>
              <a:gd name="connsiteY880" fmla="*/ 1306757 h 1682495"/>
              <a:gd name="connsiteX881" fmla="*/ 1062874 w 8882887"/>
              <a:gd name="connsiteY881" fmla="*/ 1306757 h 1682495"/>
              <a:gd name="connsiteX882" fmla="*/ 1062874 w 8882887"/>
              <a:gd name="connsiteY882" fmla="*/ 1362548 h 1682495"/>
              <a:gd name="connsiteX883" fmla="*/ 1133087 w 8882887"/>
              <a:gd name="connsiteY883" fmla="*/ 1362548 h 1682495"/>
              <a:gd name="connsiteX884" fmla="*/ 1133087 w 8882887"/>
              <a:gd name="connsiteY884" fmla="*/ 1557819 h 1682495"/>
              <a:gd name="connsiteX885" fmla="*/ 1159835 w 8882887"/>
              <a:gd name="connsiteY885" fmla="*/ 1557819 h 1682495"/>
              <a:gd name="connsiteX886" fmla="*/ 1186583 w 8882887"/>
              <a:gd name="connsiteY886" fmla="*/ 1547358 h 1682495"/>
              <a:gd name="connsiteX887" fmla="*/ 1186583 w 8882887"/>
              <a:gd name="connsiteY887" fmla="*/ 1533410 h 1682495"/>
              <a:gd name="connsiteX888" fmla="*/ 1176553 w 8882887"/>
              <a:gd name="connsiteY888" fmla="*/ 1529922 h 1682495"/>
              <a:gd name="connsiteX889" fmla="*/ 1176553 w 8882887"/>
              <a:gd name="connsiteY889" fmla="*/ 1519461 h 1682495"/>
              <a:gd name="connsiteX890" fmla="*/ 1186583 w 8882887"/>
              <a:gd name="connsiteY890" fmla="*/ 1512488 h 1682495"/>
              <a:gd name="connsiteX891" fmla="*/ 1186583 w 8882887"/>
              <a:gd name="connsiteY891" fmla="*/ 1435775 h 1682495"/>
              <a:gd name="connsiteX892" fmla="*/ 1176553 w 8882887"/>
              <a:gd name="connsiteY892" fmla="*/ 1432287 h 1682495"/>
              <a:gd name="connsiteX893" fmla="*/ 1176553 w 8882887"/>
              <a:gd name="connsiteY893" fmla="*/ 1421826 h 1682495"/>
              <a:gd name="connsiteX894" fmla="*/ 1186583 w 8882887"/>
              <a:gd name="connsiteY894" fmla="*/ 1414853 h 1682495"/>
              <a:gd name="connsiteX895" fmla="*/ 1193271 w 8882887"/>
              <a:gd name="connsiteY895" fmla="*/ 1407879 h 1682495"/>
              <a:gd name="connsiteX896" fmla="*/ 1193271 w 8882887"/>
              <a:gd name="connsiteY896" fmla="*/ 1393931 h 1682495"/>
              <a:gd name="connsiteX897" fmla="*/ 1186583 w 8882887"/>
              <a:gd name="connsiteY897" fmla="*/ 1393931 h 1682495"/>
              <a:gd name="connsiteX898" fmla="*/ 1186583 w 8882887"/>
              <a:gd name="connsiteY898" fmla="*/ 1383470 h 1682495"/>
              <a:gd name="connsiteX899" fmla="*/ 1196614 w 8882887"/>
              <a:gd name="connsiteY899" fmla="*/ 1376496 h 1682495"/>
              <a:gd name="connsiteX900" fmla="*/ 1250110 w 8882887"/>
              <a:gd name="connsiteY900" fmla="*/ 1278861 h 1682495"/>
              <a:gd name="connsiteX901" fmla="*/ 1243423 w 8882887"/>
              <a:gd name="connsiteY901" fmla="*/ 1275374 h 1682495"/>
              <a:gd name="connsiteX902" fmla="*/ 1243423 w 8882887"/>
              <a:gd name="connsiteY902" fmla="*/ 1264913 h 1682495"/>
              <a:gd name="connsiteX903" fmla="*/ 1253453 w 8882887"/>
              <a:gd name="connsiteY903" fmla="*/ 1261425 h 1682495"/>
              <a:gd name="connsiteX904" fmla="*/ 1253453 w 8882887"/>
              <a:gd name="connsiteY904" fmla="*/ 1247478 h 1682495"/>
              <a:gd name="connsiteX905" fmla="*/ 1260141 w 8882887"/>
              <a:gd name="connsiteY905" fmla="*/ 1247478 h 1682495"/>
              <a:gd name="connsiteX906" fmla="*/ 1260141 w 8882887"/>
              <a:gd name="connsiteY906" fmla="*/ 1216095 h 1682495"/>
              <a:gd name="connsiteX907" fmla="*/ 1253453 w 8882887"/>
              <a:gd name="connsiteY907" fmla="*/ 1216095 h 1682495"/>
              <a:gd name="connsiteX908" fmla="*/ 1253453 w 8882887"/>
              <a:gd name="connsiteY908" fmla="*/ 1209122 h 1682495"/>
              <a:gd name="connsiteX909" fmla="*/ 1260141 w 8882887"/>
              <a:gd name="connsiteY909" fmla="*/ 1205634 h 1682495"/>
              <a:gd name="connsiteX910" fmla="*/ 1276858 w 8882887"/>
              <a:gd name="connsiteY910" fmla="*/ 1181225 h 1682495"/>
              <a:gd name="connsiteX911" fmla="*/ 1280201 w 8882887"/>
              <a:gd name="connsiteY911" fmla="*/ 1167278 h 1682495"/>
              <a:gd name="connsiteX912" fmla="*/ 1280201 w 8882887"/>
              <a:gd name="connsiteY912" fmla="*/ 1128921 h 1682495"/>
              <a:gd name="connsiteX913" fmla="*/ 1280620 w 8882887"/>
              <a:gd name="connsiteY913" fmla="*/ 1127613 h 1682495"/>
              <a:gd name="connsiteX914" fmla="*/ 1283545 w 8882887"/>
              <a:gd name="connsiteY914" fmla="*/ 1118460 h 1682495"/>
              <a:gd name="connsiteX915" fmla="*/ 1283963 w 8882887"/>
              <a:gd name="connsiteY915" fmla="*/ 1119768 h 1682495"/>
              <a:gd name="connsiteX916" fmla="*/ 1286889 w 8882887"/>
              <a:gd name="connsiteY916" fmla="*/ 1128921 h 1682495"/>
              <a:gd name="connsiteX917" fmla="*/ 1290232 w 8882887"/>
              <a:gd name="connsiteY917" fmla="*/ 1167278 h 1682495"/>
              <a:gd name="connsiteX918" fmla="*/ 1290232 w 8882887"/>
              <a:gd name="connsiteY918" fmla="*/ 1177739 h 1682495"/>
              <a:gd name="connsiteX919" fmla="*/ 1306951 w 8882887"/>
              <a:gd name="connsiteY919" fmla="*/ 1205634 h 1682495"/>
              <a:gd name="connsiteX920" fmla="*/ 1313638 w 8882887"/>
              <a:gd name="connsiteY920" fmla="*/ 1209122 h 1682495"/>
              <a:gd name="connsiteX921" fmla="*/ 1313638 w 8882887"/>
              <a:gd name="connsiteY921" fmla="*/ 1216095 h 1682495"/>
              <a:gd name="connsiteX922" fmla="*/ 1310295 w 8882887"/>
              <a:gd name="connsiteY922" fmla="*/ 1247478 h 1682495"/>
              <a:gd name="connsiteX923" fmla="*/ 1316981 w 8882887"/>
              <a:gd name="connsiteY923" fmla="*/ 1261425 h 1682495"/>
              <a:gd name="connsiteX924" fmla="*/ 1323669 w 8882887"/>
              <a:gd name="connsiteY924" fmla="*/ 1264913 h 1682495"/>
              <a:gd name="connsiteX925" fmla="*/ 1323669 w 8882887"/>
              <a:gd name="connsiteY925" fmla="*/ 1275374 h 1682495"/>
              <a:gd name="connsiteX926" fmla="*/ 1316981 w 8882887"/>
              <a:gd name="connsiteY926" fmla="*/ 1278861 h 1682495"/>
              <a:gd name="connsiteX927" fmla="*/ 1356268 w 8882887"/>
              <a:gd name="connsiteY927" fmla="*/ 1319833 h 1682495"/>
              <a:gd name="connsiteX928" fmla="*/ 1369603 w 8882887"/>
              <a:gd name="connsiteY928" fmla="*/ 1373009 h 1682495"/>
              <a:gd name="connsiteX929" fmla="*/ 1417287 w 8882887"/>
              <a:gd name="connsiteY929" fmla="*/ 1373009 h 1682495"/>
              <a:gd name="connsiteX930" fmla="*/ 1417287 w 8882887"/>
              <a:gd name="connsiteY930" fmla="*/ 1329494 h 1682495"/>
              <a:gd name="connsiteX931" fmla="*/ 1409211 w 8882887"/>
              <a:gd name="connsiteY931" fmla="*/ 1329494 h 1682495"/>
              <a:gd name="connsiteX932" fmla="*/ 1409211 w 8882887"/>
              <a:gd name="connsiteY932" fmla="*/ 1086294 h 1682495"/>
              <a:gd name="connsiteX933" fmla="*/ 1439612 w 8882887"/>
              <a:gd name="connsiteY933" fmla="*/ 1086294 h 1682495"/>
              <a:gd name="connsiteX934" fmla="*/ 1440372 w 8882887"/>
              <a:gd name="connsiteY934" fmla="*/ 1084673 h 1682495"/>
              <a:gd name="connsiteX935" fmla="*/ 1445691 w 8882887"/>
              <a:gd name="connsiteY935" fmla="*/ 1073324 h 1682495"/>
              <a:gd name="connsiteX936" fmla="*/ 1448352 w 8882887"/>
              <a:gd name="connsiteY936" fmla="*/ 1073729 h 1682495"/>
              <a:gd name="connsiteX937" fmla="*/ 1466972 w 8882887"/>
              <a:gd name="connsiteY937" fmla="*/ 1076565 h 1682495"/>
              <a:gd name="connsiteX938" fmla="*/ 1467732 w 8882887"/>
              <a:gd name="connsiteY938" fmla="*/ 1078593 h 1682495"/>
              <a:gd name="connsiteX939" fmla="*/ 1473051 w 8882887"/>
              <a:gd name="connsiteY939" fmla="*/ 1092779 h 1682495"/>
              <a:gd name="connsiteX940" fmla="*/ 1512572 w 8882887"/>
              <a:gd name="connsiteY940" fmla="*/ 1096022 h 1682495"/>
              <a:gd name="connsiteX941" fmla="*/ 1512572 w 8882887"/>
              <a:gd name="connsiteY941" fmla="*/ 911190 h 1682495"/>
              <a:gd name="connsiteX942" fmla="*/ 1515612 w 8882887"/>
              <a:gd name="connsiteY942" fmla="*/ 911190 h 1682495"/>
              <a:gd name="connsiteX943" fmla="*/ 1536893 w 8882887"/>
              <a:gd name="connsiteY943" fmla="*/ 911190 h 1682495"/>
              <a:gd name="connsiteX944" fmla="*/ 1536893 w 8882887"/>
              <a:gd name="connsiteY944" fmla="*/ 706902 h 1682495"/>
              <a:gd name="connsiteX945" fmla="*/ 1539552 w 8882887"/>
              <a:gd name="connsiteY945" fmla="*/ 706902 h 1682495"/>
              <a:gd name="connsiteX946" fmla="*/ 1558173 w 8882887"/>
              <a:gd name="connsiteY946" fmla="*/ 706902 h 1682495"/>
              <a:gd name="connsiteX947" fmla="*/ 1558173 w 8882887"/>
              <a:gd name="connsiteY947" fmla="*/ 535041 h 1682495"/>
              <a:gd name="connsiteX948" fmla="*/ 1564253 w 8882887"/>
              <a:gd name="connsiteY948" fmla="*/ 492885 h 1682495"/>
              <a:gd name="connsiteX949" fmla="*/ 1567293 w 8882887"/>
              <a:gd name="connsiteY949" fmla="*/ 492885 h 1682495"/>
              <a:gd name="connsiteX950" fmla="*/ 1588574 w 8882887"/>
              <a:gd name="connsiteY950" fmla="*/ 492885 h 1682495"/>
              <a:gd name="connsiteX951" fmla="*/ 1643294 w 8882887"/>
              <a:gd name="connsiteY951" fmla="*/ 369665 h 1682495"/>
              <a:gd name="connsiteX952" fmla="*/ 1649375 w 8882887"/>
              <a:gd name="connsiteY952" fmla="*/ 0 h 168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Lst>
            <a:rect l="l" t="t" r="r" b="b"/>
            <a:pathLst>
              <a:path w="8882887" h="1682495">
                <a:moveTo>
                  <a:pt x="1649375" y="0"/>
                </a:moveTo>
                <a:cubicBezTo>
                  <a:pt x="1649375" y="27"/>
                  <a:pt x="1649399" y="3060"/>
                  <a:pt x="1652414" y="369665"/>
                </a:cubicBezTo>
                <a:cubicBezTo>
                  <a:pt x="1652432" y="369701"/>
                  <a:pt x="1653399" y="371712"/>
                  <a:pt x="1710174" y="489644"/>
                </a:cubicBezTo>
                <a:cubicBezTo>
                  <a:pt x="1710186" y="489644"/>
                  <a:pt x="1710353" y="489644"/>
                  <a:pt x="1713215" y="489644"/>
                </a:cubicBezTo>
                <a:lnTo>
                  <a:pt x="1734495" y="489644"/>
                </a:lnTo>
                <a:cubicBezTo>
                  <a:pt x="1734495" y="489665"/>
                  <a:pt x="1734495" y="490508"/>
                  <a:pt x="1734495" y="525312"/>
                </a:cubicBezTo>
                <a:cubicBezTo>
                  <a:pt x="1734498" y="525321"/>
                  <a:pt x="1734555" y="525408"/>
                  <a:pt x="1735256" y="526529"/>
                </a:cubicBezTo>
                <a:lnTo>
                  <a:pt x="1740575" y="535041"/>
                </a:lnTo>
                <a:cubicBezTo>
                  <a:pt x="1740575" y="535071"/>
                  <a:pt x="1740575" y="537344"/>
                  <a:pt x="1740575" y="706902"/>
                </a:cubicBezTo>
                <a:cubicBezTo>
                  <a:pt x="1740588" y="706902"/>
                  <a:pt x="1740798" y="706902"/>
                  <a:pt x="1743995" y="706902"/>
                </a:cubicBezTo>
                <a:lnTo>
                  <a:pt x="1767936" y="706902"/>
                </a:lnTo>
                <a:cubicBezTo>
                  <a:pt x="1767936" y="706932"/>
                  <a:pt x="1767936" y="709385"/>
                  <a:pt x="1767936" y="917675"/>
                </a:cubicBezTo>
                <a:cubicBezTo>
                  <a:pt x="1767951" y="917673"/>
                  <a:pt x="1768119" y="917642"/>
                  <a:pt x="1770216" y="917270"/>
                </a:cubicBezTo>
                <a:lnTo>
                  <a:pt x="1786176" y="914433"/>
                </a:lnTo>
                <a:cubicBezTo>
                  <a:pt x="1786176" y="914466"/>
                  <a:pt x="1786131" y="916467"/>
                  <a:pt x="1783136" y="1047381"/>
                </a:cubicBezTo>
                <a:cubicBezTo>
                  <a:pt x="1783151" y="1047384"/>
                  <a:pt x="1783317" y="1047414"/>
                  <a:pt x="1785416" y="1047788"/>
                </a:cubicBezTo>
                <a:lnTo>
                  <a:pt x="1801376" y="1050624"/>
                </a:lnTo>
                <a:cubicBezTo>
                  <a:pt x="1801379" y="1050635"/>
                  <a:pt x="1801409" y="1050731"/>
                  <a:pt x="1801755" y="1051841"/>
                </a:cubicBezTo>
                <a:lnTo>
                  <a:pt x="1804416" y="1060353"/>
                </a:lnTo>
                <a:cubicBezTo>
                  <a:pt x="1804419" y="1060340"/>
                  <a:pt x="1804487" y="1060125"/>
                  <a:pt x="1805556" y="1056705"/>
                </a:cubicBezTo>
                <a:lnTo>
                  <a:pt x="1813536" y="1031169"/>
                </a:lnTo>
                <a:cubicBezTo>
                  <a:pt x="1813547" y="1031169"/>
                  <a:pt x="1813697" y="1031169"/>
                  <a:pt x="1816196" y="1031169"/>
                </a:cubicBezTo>
                <a:lnTo>
                  <a:pt x="1834817" y="1031169"/>
                </a:lnTo>
                <a:cubicBezTo>
                  <a:pt x="1834817" y="1031195"/>
                  <a:pt x="1834817" y="1032234"/>
                  <a:pt x="1834817" y="1079808"/>
                </a:cubicBezTo>
                <a:cubicBezTo>
                  <a:pt x="1834826" y="1079816"/>
                  <a:pt x="1834941" y="1079876"/>
                  <a:pt x="1836336" y="1080620"/>
                </a:cubicBezTo>
                <a:lnTo>
                  <a:pt x="1846977" y="1086294"/>
                </a:lnTo>
                <a:cubicBezTo>
                  <a:pt x="1846977" y="1086308"/>
                  <a:pt x="1846977" y="1086459"/>
                  <a:pt x="1846977" y="1088321"/>
                </a:cubicBezTo>
                <a:lnTo>
                  <a:pt x="1846977" y="1102508"/>
                </a:lnTo>
                <a:cubicBezTo>
                  <a:pt x="1847007" y="1102508"/>
                  <a:pt x="1848369" y="1102508"/>
                  <a:pt x="1913858" y="1102508"/>
                </a:cubicBezTo>
                <a:cubicBezTo>
                  <a:pt x="1913858" y="1102520"/>
                  <a:pt x="1913858" y="1102644"/>
                  <a:pt x="1913858" y="1104129"/>
                </a:cubicBezTo>
                <a:lnTo>
                  <a:pt x="1913858" y="1115478"/>
                </a:lnTo>
                <a:cubicBezTo>
                  <a:pt x="1913871" y="1115478"/>
                  <a:pt x="1914053" y="1115478"/>
                  <a:pt x="1916897" y="1115478"/>
                </a:cubicBezTo>
                <a:lnTo>
                  <a:pt x="1938177" y="1115478"/>
                </a:lnTo>
                <a:cubicBezTo>
                  <a:pt x="1938177" y="1115451"/>
                  <a:pt x="1938177" y="1114358"/>
                  <a:pt x="1938177" y="1070081"/>
                </a:cubicBezTo>
                <a:cubicBezTo>
                  <a:pt x="1938209" y="1070081"/>
                  <a:pt x="1939604" y="1070081"/>
                  <a:pt x="2005058" y="1070081"/>
                </a:cubicBezTo>
                <a:cubicBezTo>
                  <a:pt x="2005058" y="1070069"/>
                  <a:pt x="2005058" y="1069923"/>
                  <a:pt x="2005058" y="1068054"/>
                </a:cubicBezTo>
                <a:lnTo>
                  <a:pt x="2005058" y="1053867"/>
                </a:lnTo>
                <a:cubicBezTo>
                  <a:pt x="2005067" y="1053867"/>
                  <a:pt x="2005178" y="1053867"/>
                  <a:pt x="2006579" y="1053867"/>
                </a:cubicBezTo>
                <a:lnTo>
                  <a:pt x="2017218" y="1053867"/>
                </a:lnTo>
                <a:cubicBezTo>
                  <a:pt x="2017218" y="1053857"/>
                  <a:pt x="2017218" y="1053687"/>
                  <a:pt x="2017218" y="1051031"/>
                </a:cubicBezTo>
                <a:lnTo>
                  <a:pt x="2017218" y="1031169"/>
                </a:lnTo>
                <a:cubicBezTo>
                  <a:pt x="2017232" y="1031169"/>
                  <a:pt x="2017340" y="1031169"/>
                  <a:pt x="2018358" y="1031169"/>
                </a:cubicBezTo>
                <a:lnTo>
                  <a:pt x="2026338" y="1031169"/>
                </a:lnTo>
                <a:cubicBezTo>
                  <a:pt x="2026338" y="1031159"/>
                  <a:pt x="2026338" y="1031031"/>
                  <a:pt x="2026338" y="1029548"/>
                </a:cubicBezTo>
                <a:lnTo>
                  <a:pt x="2026338" y="1018197"/>
                </a:lnTo>
                <a:cubicBezTo>
                  <a:pt x="2026350" y="1018197"/>
                  <a:pt x="2026536" y="1018197"/>
                  <a:pt x="2029379" y="1018197"/>
                </a:cubicBezTo>
                <a:lnTo>
                  <a:pt x="2050659" y="1018197"/>
                </a:lnTo>
                <a:cubicBezTo>
                  <a:pt x="2050659" y="1018208"/>
                  <a:pt x="2050659" y="1018323"/>
                  <a:pt x="2050659" y="1019819"/>
                </a:cubicBezTo>
                <a:lnTo>
                  <a:pt x="2050659" y="1031169"/>
                </a:lnTo>
                <a:cubicBezTo>
                  <a:pt x="2050676" y="1031169"/>
                  <a:pt x="2051427" y="1031169"/>
                  <a:pt x="2084099" y="1031169"/>
                </a:cubicBezTo>
                <a:cubicBezTo>
                  <a:pt x="2084099" y="1031157"/>
                  <a:pt x="2084099" y="1030986"/>
                  <a:pt x="2084099" y="1028331"/>
                </a:cubicBezTo>
                <a:lnTo>
                  <a:pt x="2084099" y="1008470"/>
                </a:lnTo>
                <a:cubicBezTo>
                  <a:pt x="2084108" y="1008470"/>
                  <a:pt x="2084253" y="1008470"/>
                  <a:pt x="2086760" y="1008470"/>
                </a:cubicBezTo>
                <a:lnTo>
                  <a:pt x="2105379" y="1008470"/>
                </a:lnTo>
                <a:cubicBezTo>
                  <a:pt x="2105379" y="1008488"/>
                  <a:pt x="2105379" y="1009259"/>
                  <a:pt x="2105379" y="1044140"/>
                </a:cubicBezTo>
                <a:cubicBezTo>
                  <a:pt x="2105390" y="1044140"/>
                  <a:pt x="2105510" y="1044140"/>
                  <a:pt x="2106900" y="1044140"/>
                </a:cubicBezTo>
                <a:lnTo>
                  <a:pt x="2117540" y="1044140"/>
                </a:lnTo>
                <a:cubicBezTo>
                  <a:pt x="2117540" y="1044131"/>
                  <a:pt x="2117540" y="1044009"/>
                  <a:pt x="2117540" y="1042518"/>
                </a:cubicBezTo>
                <a:lnTo>
                  <a:pt x="2117540" y="1031169"/>
                </a:lnTo>
                <a:cubicBezTo>
                  <a:pt x="2117553" y="1031169"/>
                  <a:pt x="2117730" y="1031169"/>
                  <a:pt x="2120199" y="1031169"/>
                </a:cubicBezTo>
                <a:lnTo>
                  <a:pt x="2138820" y="1031169"/>
                </a:lnTo>
                <a:cubicBezTo>
                  <a:pt x="2138820" y="1031189"/>
                  <a:pt x="2138820" y="1032027"/>
                  <a:pt x="2138820" y="1070081"/>
                </a:cubicBezTo>
                <a:cubicBezTo>
                  <a:pt x="2138832" y="1070081"/>
                  <a:pt x="2139009" y="1070081"/>
                  <a:pt x="2141861" y="1070081"/>
                </a:cubicBezTo>
                <a:lnTo>
                  <a:pt x="2163140" y="1070081"/>
                </a:lnTo>
                <a:cubicBezTo>
                  <a:pt x="2163140" y="1070097"/>
                  <a:pt x="2163140" y="1070270"/>
                  <a:pt x="2163140" y="1072512"/>
                </a:cubicBezTo>
                <a:lnTo>
                  <a:pt x="2163140" y="1089537"/>
                </a:lnTo>
                <a:cubicBezTo>
                  <a:pt x="2163152" y="1089537"/>
                  <a:pt x="2163258" y="1089537"/>
                  <a:pt x="2164280" y="1089537"/>
                </a:cubicBezTo>
                <a:lnTo>
                  <a:pt x="2172261" y="1089537"/>
                </a:lnTo>
                <a:cubicBezTo>
                  <a:pt x="2172261" y="1089525"/>
                  <a:pt x="2172261" y="1089411"/>
                  <a:pt x="2172261" y="1088321"/>
                </a:cubicBezTo>
                <a:lnTo>
                  <a:pt x="2172261" y="1079808"/>
                </a:lnTo>
                <a:cubicBezTo>
                  <a:pt x="2172287" y="1079808"/>
                  <a:pt x="2173365" y="1079808"/>
                  <a:pt x="2217861" y="1079808"/>
                </a:cubicBezTo>
                <a:cubicBezTo>
                  <a:pt x="2217861" y="1079829"/>
                  <a:pt x="2217861" y="1080674"/>
                  <a:pt x="2217861" y="1115478"/>
                </a:cubicBezTo>
                <a:cubicBezTo>
                  <a:pt x="2217872" y="1115478"/>
                  <a:pt x="2217990" y="1115478"/>
                  <a:pt x="2219381" y="1115478"/>
                </a:cubicBezTo>
                <a:lnTo>
                  <a:pt x="2230022" y="1115478"/>
                </a:lnTo>
                <a:cubicBezTo>
                  <a:pt x="2230022" y="1115489"/>
                  <a:pt x="2230022" y="1115598"/>
                  <a:pt x="2230022" y="1117100"/>
                </a:cubicBezTo>
                <a:lnTo>
                  <a:pt x="2230022" y="1128449"/>
                </a:lnTo>
                <a:cubicBezTo>
                  <a:pt x="2230035" y="1128449"/>
                  <a:pt x="2230145" y="1128449"/>
                  <a:pt x="2231162" y="1128449"/>
                </a:cubicBezTo>
                <a:lnTo>
                  <a:pt x="2239142" y="1128449"/>
                </a:lnTo>
                <a:cubicBezTo>
                  <a:pt x="2239142" y="1128438"/>
                  <a:pt x="2239142" y="1128258"/>
                  <a:pt x="2239142" y="1125206"/>
                </a:cubicBezTo>
                <a:lnTo>
                  <a:pt x="2239142" y="1102508"/>
                </a:lnTo>
                <a:cubicBezTo>
                  <a:pt x="2239152" y="1102508"/>
                  <a:pt x="2239269" y="1102508"/>
                  <a:pt x="2240661" y="1102508"/>
                </a:cubicBezTo>
                <a:lnTo>
                  <a:pt x="2251302" y="1102508"/>
                </a:lnTo>
                <a:cubicBezTo>
                  <a:pt x="2251302" y="1102520"/>
                  <a:pt x="2251302" y="1102644"/>
                  <a:pt x="2251302" y="1104129"/>
                </a:cubicBezTo>
                <a:lnTo>
                  <a:pt x="2251302" y="1115478"/>
                </a:lnTo>
                <a:lnTo>
                  <a:pt x="2259282" y="1112489"/>
                </a:lnTo>
                <a:cubicBezTo>
                  <a:pt x="2260422" y="1111931"/>
                  <a:pt x="2260422" y="1111628"/>
                  <a:pt x="2260422" y="1111019"/>
                </a:cubicBezTo>
                <a:lnTo>
                  <a:pt x="2260422" y="1102508"/>
                </a:lnTo>
                <a:cubicBezTo>
                  <a:pt x="2260448" y="1102508"/>
                  <a:pt x="2261649" y="1102508"/>
                  <a:pt x="2318183" y="1102508"/>
                </a:cubicBezTo>
                <a:cubicBezTo>
                  <a:pt x="2318183" y="1102529"/>
                  <a:pt x="2318183" y="1103349"/>
                  <a:pt x="2318183" y="1138176"/>
                </a:cubicBezTo>
                <a:cubicBezTo>
                  <a:pt x="2318195" y="1138176"/>
                  <a:pt x="2318372" y="1138176"/>
                  <a:pt x="2321222" y="1138176"/>
                </a:cubicBezTo>
                <a:lnTo>
                  <a:pt x="2342502" y="1138176"/>
                </a:lnTo>
                <a:cubicBezTo>
                  <a:pt x="2342502" y="1138188"/>
                  <a:pt x="2342502" y="1138311"/>
                  <a:pt x="2342502" y="1139798"/>
                </a:cubicBezTo>
                <a:lnTo>
                  <a:pt x="2342502" y="1151147"/>
                </a:lnTo>
                <a:cubicBezTo>
                  <a:pt x="2342516" y="1151147"/>
                  <a:pt x="2342700" y="1151147"/>
                  <a:pt x="2345163" y="1151147"/>
                </a:cubicBezTo>
                <a:lnTo>
                  <a:pt x="2363783" y="1151147"/>
                </a:lnTo>
                <a:cubicBezTo>
                  <a:pt x="2363783" y="1151129"/>
                  <a:pt x="2363783" y="1150362"/>
                  <a:pt x="2363783" y="1115478"/>
                </a:cubicBezTo>
                <a:cubicBezTo>
                  <a:pt x="2363793" y="1115478"/>
                  <a:pt x="2363910" y="1115478"/>
                  <a:pt x="2365302" y="1115478"/>
                </a:cubicBezTo>
                <a:lnTo>
                  <a:pt x="2375943" y="1115478"/>
                </a:lnTo>
                <a:cubicBezTo>
                  <a:pt x="2375943" y="1115450"/>
                  <a:pt x="2375943" y="1114293"/>
                  <a:pt x="2375943" y="1066838"/>
                </a:cubicBezTo>
                <a:cubicBezTo>
                  <a:pt x="2375954" y="1066838"/>
                  <a:pt x="2376069" y="1066838"/>
                  <a:pt x="2377463" y="1066838"/>
                </a:cubicBezTo>
                <a:lnTo>
                  <a:pt x="2388104" y="1066838"/>
                </a:lnTo>
                <a:cubicBezTo>
                  <a:pt x="2388104" y="1066829"/>
                  <a:pt x="2388104" y="1066665"/>
                  <a:pt x="2388104" y="1064001"/>
                </a:cubicBezTo>
                <a:lnTo>
                  <a:pt x="2388104" y="1044140"/>
                </a:lnTo>
                <a:cubicBezTo>
                  <a:pt x="2385063" y="1044140"/>
                  <a:pt x="2385063" y="1044140"/>
                  <a:pt x="2386203" y="1041707"/>
                </a:cubicBezTo>
                <a:lnTo>
                  <a:pt x="2394183" y="1024683"/>
                </a:lnTo>
                <a:cubicBezTo>
                  <a:pt x="2394191" y="1024709"/>
                  <a:pt x="2394483" y="1025720"/>
                  <a:pt x="2406344" y="1066838"/>
                </a:cubicBezTo>
                <a:cubicBezTo>
                  <a:pt x="2406356" y="1066838"/>
                  <a:pt x="2406465" y="1066838"/>
                  <a:pt x="2407484" y="1066838"/>
                </a:cubicBezTo>
                <a:lnTo>
                  <a:pt x="2415464" y="1066838"/>
                </a:lnTo>
                <a:cubicBezTo>
                  <a:pt x="2415464" y="1066818"/>
                  <a:pt x="2415464" y="1065050"/>
                  <a:pt x="2415464" y="907947"/>
                </a:cubicBezTo>
                <a:cubicBezTo>
                  <a:pt x="2415479" y="907947"/>
                  <a:pt x="2415650" y="907947"/>
                  <a:pt x="2417744" y="907947"/>
                </a:cubicBezTo>
                <a:lnTo>
                  <a:pt x="2433704" y="907947"/>
                </a:lnTo>
                <a:cubicBezTo>
                  <a:pt x="2433704" y="907914"/>
                  <a:pt x="2433704" y="906399"/>
                  <a:pt x="2433704" y="836609"/>
                </a:cubicBezTo>
                <a:cubicBezTo>
                  <a:pt x="2433729" y="836609"/>
                  <a:pt x="2434667" y="836609"/>
                  <a:pt x="2473224" y="836609"/>
                </a:cubicBezTo>
                <a:cubicBezTo>
                  <a:pt x="2473224" y="836591"/>
                  <a:pt x="2473224" y="835826"/>
                  <a:pt x="2473224" y="804182"/>
                </a:cubicBezTo>
                <a:cubicBezTo>
                  <a:pt x="2473253" y="804182"/>
                  <a:pt x="2474436" y="804182"/>
                  <a:pt x="2524905" y="804182"/>
                </a:cubicBezTo>
                <a:cubicBezTo>
                  <a:pt x="2524905" y="804194"/>
                  <a:pt x="2524905" y="804389"/>
                  <a:pt x="2524905" y="807830"/>
                </a:cubicBezTo>
                <a:lnTo>
                  <a:pt x="2524905" y="833366"/>
                </a:lnTo>
                <a:cubicBezTo>
                  <a:pt x="2524919" y="833366"/>
                  <a:pt x="2525115" y="833366"/>
                  <a:pt x="2528325" y="833366"/>
                </a:cubicBezTo>
                <a:lnTo>
                  <a:pt x="2552265" y="833366"/>
                </a:lnTo>
                <a:cubicBezTo>
                  <a:pt x="2552265" y="833393"/>
                  <a:pt x="2552265" y="834734"/>
                  <a:pt x="2552265" y="904704"/>
                </a:cubicBezTo>
                <a:cubicBezTo>
                  <a:pt x="2552274" y="904704"/>
                  <a:pt x="2552388" y="904704"/>
                  <a:pt x="2553785" y="904704"/>
                </a:cubicBezTo>
                <a:lnTo>
                  <a:pt x="2564426" y="904704"/>
                </a:lnTo>
                <a:lnTo>
                  <a:pt x="2585706" y="911190"/>
                </a:lnTo>
                <a:cubicBezTo>
                  <a:pt x="2585706" y="911205"/>
                  <a:pt x="2585706" y="912180"/>
                  <a:pt x="2585706" y="969558"/>
                </a:cubicBezTo>
                <a:cubicBezTo>
                  <a:pt x="2585715" y="969558"/>
                  <a:pt x="2585828" y="969558"/>
                  <a:pt x="2587226" y="969558"/>
                </a:cubicBezTo>
                <a:lnTo>
                  <a:pt x="2597865" y="969558"/>
                </a:lnTo>
                <a:cubicBezTo>
                  <a:pt x="2597865" y="969573"/>
                  <a:pt x="2597865" y="969732"/>
                  <a:pt x="2597865" y="971990"/>
                </a:cubicBezTo>
                <a:lnTo>
                  <a:pt x="2597865" y="989013"/>
                </a:lnTo>
                <a:cubicBezTo>
                  <a:pt x="2597877" y="989013"/>
                  <a:pt x="2598063" y="989013"/>
                  <a:pt x="2600906" y="989013"/>
                </a:cubicBezTo>
                <a:lnTo>
                  <a:pt x="2622186" y="989013"/>
                </a:lnTo>
                <a:lnTo>
                  <a:pt x="2631306" y="998742"/>
                </a:lnTo>
                <a:cubicBezTo>
                  <a:pt x="2631306" y="998760"/>
                  <a:pt x="2631306" y="999489"/>
                  <a:pt x="2631306" y="1031169"/>
                </a:cubicBezTo>
                <a:cubicBezTo>
                  <a:pt x="2631320" y="1031169"/>
                  <a:pt x="2631516" y="1031169"/>
                  <a:pt x="2634726" y="1031169"/>
                </a:cubicBezTo>
                <a:lnTo>
                  <a:pt x="2658666" y="1031169"/>
                </a:lnTo>
                <a:cubicBezTo>
                  <a:pt x="2658666" y="1031180"/>
                  <a:pt x="2658666" y="1031300"/>
                  <a:pt x="2658666" y="1032789"/>
                </a:cubicBezTo>
                <a:lnTo>
                  <a:pt x="2658666" y="1044140"/>
                </a:lnTo>
                <a:cubicBezTo>
                  <a:pt x="2658680" y="1044140"/>
                  <a:pt x="2658828" y="1044140"/>
                  <a:pt x="2660567" y="1044140"/>
                </a:cubicBezTo>
                <a:lnTo>
                  <a:pt x="2673867" y="1044140"/>
                </a:lnTo>
                <a:cubicBezTo>
                  <a:pt x="2673867" y="1044153"/>
                  <a:pt x="2673867" y="1044347"/>
                  <a:pt x="2673867" y="1047381"/>
                </a:cubicBezTo>
                <a:lnTo>
                  <a:pt x="2673867" y="1070081"/>
                </a:lnTo>
                <a:cubicBezTo>
                  <a:pt x="2679947" y="1070081"/>
                  <a:pt x="2679947" y="1070081"/>
                  <a:pt x="2679947" y="1067243"/>
                </a:cubicBezTo>
                <a:lnTo>
                  <a:pt x="2679947" y="1047381"/>
                </a:lnTo>
                <a:cubicBezTo>
                  <a:pt x="2679956" y="1047381"/>
                  <a:pt x="2680073" y="1047381"/>
                  <a:pt x="2681466" y="1047381"/>
                </a:cubicBezTo>
                <a:lnTo>
                  <a:pt x="2692107" y="1047381"/>
                </a:lnTo>
                <a:cubicBezTo>
                  <a:pt x="2692107" y="1047398"/>
                  <a:pt x="2692107" y="1047576"/>
                  <a:pt x="2692107" y="1049814"/>
                </a:cubicBezTo>
                <a:lnTo>
                  <a:pt x="2692107" y="1066838"/>
                </a:lnTo>
                <a:cubicBezTo>
                  <a:pt x="2692121" y="1066838"/>
                  <a:pt x="2692230" y="1066838"/>
                  <a:pt x="2693247" y="1066838"/>
                </a:cubicBezTo>
                <a:lnTo>
                  <a:pt x="2701227" y="1066838"/>
                </a:lnTo>
                <a:cubicBezTo>
                  <a:pt x="2701227" y="1060353"/>
                  <a:pt x="2701227" y="1060353"/>
                  <a:pt x="2774187" y="1060353"/>
                </a:cubicBezTo>
                <a:cubicBezTo>
                  <a:pt x="2774187" y="1060367"/>
                  <a:pt x="2774187" y="1060518"/>
                  <a:pt x="2774187" y="1062380"/>
                </a:cubicBezTo>
                <a:lnTo>
                  <a:pt x="2774187" y="1076565"/>
                </a:lnTo>
                <a:cubicBezTo>
                  <a:pt x="2774199" y="1076565"/>
                  <a:pt x="2774312" y="1076565"/>
                  <a:pt x="2775327" y="1076565"/>
                </a:cubicBezTo>
                <a:lnTo>
                  <a:pt x="2783309" y="1076565"/>
                </a:lnTo>
                <a:cubicBezTo>
                  <a:pt x="2783309" y="1076579"/>
                  <a:pt x="2783309" y="1076762"/>
                  <a:pt x="2783309" y="1079808"/>
                </a:cubicBezTo>
                <a:lnTo>
                  <a:pt x="2783309" y="1102508"/>
                </a:lnTo>
                <a:cubicBezTo>
                  <a:pt x="2783321" y="1102502"/>
                  <a:pt x="2783495" y="1102385"/>
                  <a:pt x="2786348" y="1100481"/>
                </a:cubicBezTo>
                <a:lnTo>
                  <a:pt x="2807628" y="1086294"/>
                </a:lnTo>
                <a:cubicBezTo>
                  <a:pt x="2807631" y="1086266"/>
                  <a:pt x="2807828" y="1084953"/>
                  <a:pt x="2816748" y="1024683"/>
                </a:cubicBezTo>
                <a:cubicBezTo>
                  <a:pt x="2816762" y="1024680"/>
                  <a:pt x="2816865" y="1024641"/>
                  <a:pt x="2817888" y="1024278"/>
                </a:cubicBezTo>
                <a:lnTo>
                  <a:pt x="2825868" y="1021440"/>
                </a:lnTo>
                <a:cubicBezTo>
                  <a:pt x="2825868" y="1021416"/>
                  <a:pt x="2825918" y="1019825"/>
                  <a:pt x="2828909" y="917675"/>
                </a:cubicBezTo>
                <a:cubicBezTo>
                  <a:pt x="2828909" y="917702"/>
                  <a:pt x="2828958" y="919338"/>
                  <a:pt x="2831949" y="1021440"/>
                </a:cubicBezTo>
                <a:cubicBezTo>
                  <a:pt x="2831963" y="1021445"/>
                  <a:pt x="2832069" y="1021482"/>
                  <a:pt x="2833089" y="1021845"/>
                </a:cubicBezTo>
                <a:lnTo>
                  <a:pt x="2841069" y="1024683"/>
                </a:lnTo>
                <a:cubicBezTo>
                  <a:pt x="2841069" y="1024653"/>
                  <a:pt x="2841069" y="1022654"/>
                  <a:pt x="2841069" y="894977"/>
                </a:cubicBezTo>
                <a:cubicBezTo>
                  <a:pt x="2847149" y="894977"/>
                  <a:pt x="2847149" y="894977"/>
                  <a:pt x="2847149" y="846336"/>
                </a:cubicBezTo>
                <a:cubicBezTo>
                  <a:pt x="2847167" y="846336"/>
                  <a:pt x="2848196" y="846336"/>
                  <a:pt x="2904909" y="846336"/>
                </a:cubicBezTo>
                <a:cubicBezTo>
                  <a:pt x="2904909" y="846362"/>
                  <a:pt x="2904909" y="847439"/>
                  <a:pt x="2904909" y="894977"/>
                </a:cubicBezTo>
                <a:cubicBezTo>
                  <a:pt x="2904923" y="894977"/>
                  <a:pt x="2905031" y="894977"/>
                  <a:pt x="2906049" y="894977"/>
                </a:cubicBezTo>
                <a:lnTo>
                  <a:pt x="2914029" y="894977"/>
                </a:lnTo>
                <a:cubicBezTo>
                  <a:pt x="2914029" y="894945"/>
                  <a:pt x="2914029" y="892986"/>
                  <a:pt x="2914029" y="771755"/>
                </a:cubicBezTo>
                <a:cubicBezTo>
                  <a:pt x="2914038" y="771755"/>
                  <a:pt x="2914187" y="771755"/>
                  <a:pt x="2916690" y="771755"/>
                </a:cubicBezTo>
                <a:lnTo>
                  <a:pt x="2935310" y="771755"/>
                </a:lnTo>
                <a:cubicBezTo>
                  <a:pt x="2935310" y="771744"/>
                  <a:pt x="2935310" y="771578"/>
                  <a:pt x="2935310" y="768918"/>
                </a:cubicBezTo>
                <a:lnTo>
                  <a:pt x="2935310" y="749057"/>
                </a:lnTo>
                <a:cubicBezTo>
                  <a:pt x="2935326" y="749057"/>
                  <a:pt x="2936073" y="749057"/>
                  <a:pt x="2968751" y="749057"/>
                </a:cubicBezTo>
                <a:cubicBezTo>
                  <a:pt x="2968751" y="749046"/>
                  <a:pt x="2968751" y="748925"/>
                  <a:pt x="2968751" y="747435"/>
                </a:cubicBezTo>
                <a:lnTo>
                  <a:pt x="2968751" y="736086"/>
                </a:lnTo>
                <a:cubicBezTo>
                  <a:pt x="2968761" y="736086"/>
                  <a:pt x="2968926" y="736086"/>
                  <a:pt x="2971410" y="736086"/>
                </a:cubicBezTo>
                <a:lnTo>
                  <a:pt x="2990031" y="736086"/>
                </a:lnTo>
                <a:cubicBezTo>
                  <a:pt x="2990031" y="736098"/>
                  <a:pt x="2990031" y="736217"/>
                  <a:pt x="2990031" y="737708"/>
                </a:cubicBezTo>
                <a:lnTo>
                  <a:pt x="2990031" y="749057"/>
                </a:lnTo>
                <a:cubicBezTo>
                  <a:pt x="2990045" y="749057"/>
                  <a:pt x="2990154" y="749057"/>
                  <a:pt x="2991171" y="749057"/>
                </a:cubicBezTo>
                <a:lnTo>
                  <a:pt x="2999151" y="749057"/>
                </a:lnTo>
                <a:lnTo>
                  <a:pt x="3014351" y="742571"/>
                </a:lnTo>
                <a:lnTo>
                  <a:pt x="3020430" y="747435"/>
                </a:lnTo>
                <a:lnTo>
                  <a:pt x="3020430" y="736086"/>
                </a:lnTo>
                <a:cubicBezTo>
                  <a:pt x="3020444" y="736086"/>
                  <a:pt x="3020649" y="736086"/>
                  <a:pt x="3023850" y="736086"/>
                </a:cubicBezTo>
                <a:lnTo>
                  <a:pt x="3047792" y="736086"/>
                </a:lnTo>
                <a:cubicBezTo>
                  <a:pt x="3047792" y="736098"/>
                  <a:pt x="3047792" y="736217"/>
                  <a:pt x="3047792" y="737708"/>
                </a:cubicBezTo>
                <a:lnTo>
                  <a:pt x="3047792" y="749057"/>
                </a:lnTo>
                <a:cubicBezTo>
                  <a:pt x="3047820" y="749057"/>
                  <a:pt x="3048924" y="749057"/>
                  <a:pt x="3093392" y="749057"/>
                </a:cubicBezTo>
                <a:cubicBezTo>
                  <a:pt x="3093392" y="749072"/>
                  <a:pt x="3093392" y="749235"/>
                  <a:pt x="3093392" y="751488"/>
                </a:cubicBezTo>
                <a:lnTo>
                  <a:pt x="3093392" y="768513"/>
                </a:lnTo>
                <a:cubicBezTo>
                  <a:pt x="3093417" y="768513"/>
                  <a:pt x="3094377" y="768513"/>
                  <a:pt x="3132912" y="768513"/>
                </a:cubicBezTo>
                <a:cubicBezTo>
                  <a:pt x="3132912" y="768537"/>
                  <a:pt x="3132912" y="769557"/>
                  <a:pt x="3132912" y="813909"/>
                </a:cubicBezTo>
                <a:cubicBezTo>
                  <a:pt x="3132926" y="813909"/>
                  <a:pt x="3133035" y="813909"/>
                  <a:pt x="3134052" y="813909"/>
                </a:cubicBezTo>
                <a:lnTo>
                  <a:pt x="3142032" y="813909"/>
                </a:lnTo>
                <a:cubicBezTo>
                  <a:pt x="3142032" y="813920"/>
                  <a:pt x="3142032" y="814049"/>
                  <a:pt x="3142032" y="815531"/>
                </a:cubicBezTo>
                <a:lnTo>
                  <a:pt x="3142032" y="826881"/>
                </a:lnTo>
                <a:cubicBezTo>
                  <a:pt x="3148113" y="826881"/>
                  <a:pt x="3148113" y="826881"/>
                  <a:pt x="3148113" y="872277"/>
                </a:cubicBezTo>
                <a:cubicBezTo>
                  <a:pt x="3148127" y="872277"/>
                  <a:pt x="3148238" y="872277"/>
                  <a:pt x="3149253" y="872277"/>
                </a:cubicBezTo>
                <a:lnTo>
                  <a:pt x="3157233" y="872277"/>
                </a:lnTo>
                <a:cubicBezTo>
                  <a:pt x="3157233" y="872291"/>
                  <a:pt x="3157233" y="872391"/>
                  <a:pt x="3157233" y="873494"/>
                </a:cubicBezTo>
                <a:lnTo>
                  <a:pt x="3157233" y="882006"/>
                </a:lnTo>
                <a:cubicBezTo>
                  <a:pt x="3157242" y="882006"/>
                  <a:pt x="3157359" y="882006"/>
                  <a:pt x="3158753" y="882006"/>
                </a:cubicBezTo>
                <a:lnTo>
                  <a:pt x="3169392" y="882006"/>
                </a:lnTo>
                <a:cubicBezTo>
                  <a:pt x="3169392" y="882032"/>
                  <a:pt x="3169392" y="883101"/>
                  <a:pt x="3169392" y="927404"/>
                </a:cubicBezTo>
                <a:cubicBezTo>
                  <a:pt x="3169404" y="927404"/>
                  <a:pt x="3169584" y="927404"/>
                  <a:pt x="3172433" y="927404"/>
                </a:cubicBezTo>
                <a:lnTo>
                  <a:pt x="3193713" y="927404"/>
                </a:lnTo>
                <a:cubicBezTo>
                  <a:pt x="3193713" y="927428"/>
                  <a:pt x="3193713" y="928298"/>
                  <a:pt x="3193713" y="963072"/>
                </a:cubicBezTo>
                <a:cubicBezTo>
                  <a:pt x="3196754" y="963072"/>
                  <a:pt x="3196754" y="963072"/>
                  <a:pt x="3196754" y="965504"/>
                </a:cubicBezTo>
                <a:lnTo>
                  <a:pt x="3196754" y="982529"/>
                </a:lnTo>
                <a:cubicBezTo>
                  <a:pt x="3196767" y="982529"/>
                  <a:pt x="3196872" y="982529"/>
                  <a:pt x="3197894" y="982529"/>
                </a:cubicBezTo>
                <a:lnTo>
                  <a:pt x="3205874" y="982529"/>
                </a:lnTo>
                <a:cubicBezTo>
                  <a:pt x="3205874" y="982550"/>
                  <a:pt x="3205874" y="983394"/>
                  <a:pt x="3205874" y="1018197"/>
                </a:cubicBezTo>
                <a:cubicBezTo>
                  <a:pt x="3205886" y="1018197"/>
                  <a:pt x="3206034" y="1018197"/>
                  <a:pt x="3207773" y="1018197"/>
                </a:cubicBezTo>
                <a:lnTo>
                  <a:pt x="3221073" y="1018197"/>
                </a:lnTo>
                <a:cubicBezTo>
                  <a:pt x="3224114" y="1021440"/>
                  <a:pt x="3224114" y="1021440"/>
                  <a:pt x="3224114" y="1024278"/>
                </a:cubicBezTo>
                <a:lnTo>
                  <a:pt x="3224114" y="1044140"/>
                </a:lnTo>
                <a:cubicBezTo>
                  <a:pt x="3224121" y="1044129"/>
                  <a:pt x="3224252" y="1043969"/>
                  <a:pt x="3226394" y="1041302"/>
                </a:cubicBezTo>
                <a:lnTo>
                  <a:pt x="3242354" y="1021440"/>
                </a:lnTo>
                <a:cubicBezTo>
                  <a:pt x="3242376" y="1021440"/>
                  <a:pt x="3243335" y="1021440"/>
                  <a:pt x="3284915" y="1021440"/>
                </a:cubicBezTo>
                <a:cubicBezTo>
                  <a:pt x="3284915" y="1021478"/>
                  <a:pt x="3284915" y="1023579"/>
                  <a:pt x="3284915" y="1151147"/>
                </a:cubicBezTo>
                <a:cubicBezTo>
                  <a:pt x="3284927" y="1151147"/>
                  <a:pt x="3285041" y="1151147"/>
                  <a:pt x="3286055" y="1151147"/>
                </a:cubicBezTo>
                <a:lnTo>
                  <a:pt x="3294035" y="1151147"/>
                </a:lnTo>
                <a:cubicBezTo>
                  <a:pt x="3294041" y="1151135"/>
                  <a:pt x="3294129" y="1150985"/>
                  <a:pt x="3295175" y="1149120"/>
                </a:cubicBezTo>
                <a:lnTo>
                  <a:pt x="3303155" y="1134933"/>
                </a:lnTo>
                <a:cubicBezTo>
                  <a:pt x="3303155" y="1134944"/>
                  <a:pt x="3303155" y="1135092"/>
                  <a:pt x="3303155" y="1137771"/>
                </a:cubicBezTo>
                <a:lnTo>
                  <a:pt x="3303155" y="1157633"/>
                </a:lnTo>
                <a:cubicBezTo>
                  <a:pt x="3309234" y="1157633"/>
                  <a:pt x="3309234" y="1157633"/>
                  <a:pt x="3309234" y="1089537"/>
                </a:cubicBezTo>
                <a:cubicBezTo>
                  <a:pt x="3309248" y="1089537"/>
                  <a:pt x="3309353" y="1089537"/>
                  <a:pt x="3310374" y="1089537"/>
                </a:cubicBezTo>
                <a:lnTo>
                  <a:pt x="3318354" y="1089537"/>
                </a:lnTo>
                <a:cubicBezTo>
                  <a:pt x="3318354" y="1089515"/>
                  <a:pt x="3318354" y="1088015"/>
                  <a:pt x="3318354" y="992256"/>
                </a:cubicBezTo>
                <a:cubicBezTo>
                  <a:pt x="3318365" y="992256"/>
                  <a:pt x="3318486" y="992256"/>
                  <a:pt x="3319875" y="992256"/>
                </a:cubicBezTo>
                <a:lnTo>
                  <a:pt x="3330515" y="992256"/>
                </a:lnTo>
                <a:cubicBezTo>
                  <a:pt x="3330524" y="992225"/>
                  <a:pt x="3330920" y="990815"/>
                  <a:pt x="3348755" y="927404"/>
                </a:cubicBezTo>
                <a:cubicBezTo>
                  <a:pt x="3348768" y="927404"/>
                  <a:pt x="3348914" y="927404"/>
                  <a:pt x="3350655" y="927404"/>
                </a:cubicBezTo>
                <a:lnTo>
                  <a:pt x="3363956" y="927404"/>
                </a:lnTo>
                <a:cubicBezTo>
                  <a:pt x="3363963" y="927438"/>
                  <a:pt x="3364302" y="928887"/>
                  <a:pt x="3379155" y="992256"/>
                </a:cubicBezTo>
                <a:cubicBezTo>
                  <a:pt x="3379164" y="992256"/>
                  <a:pt x="3379275" y="992256"/>
                  <a:pt x="3380675" y="992256"/>
                </a:cubicBezTo>
                <a:lnTo>
                  <a:pt x="3391316" y="992256"/>
                </a:lnTo>
                <a:cubicBezTo>
                  <a:pt x="3391316" y="992273"/>
                  <a:pt x="3391316" y="993273"/>
                  <a:pt x="3391316" y="1050624"/>
                </a:cubicBezTo>
                <a:cubicBezTo>
                  <a:pt x="3391326" y="1050624"/>
                  <a:pt x="3391475" y="1050624"/>
                  <a:pt x="3393975" y="1050624"/>
                </a:cubicBezTo>
                <a:lnTo>
                  <a:pt x="3412596" y="1050624"/>
                </a:lnTo>
                <a:cubicBezTo>
                  <a:pt x="3412596" y="1050636"/>
                  <a:pt x="3412596" y="1050819"/>
                  <a:pt x="3412596" y="1053867"/>
                </a:cubicBezTo>
                <a:lnTo>
                  <a:pt x="3412596" y="1076565"/>
                </a:lnTo>
                <a:cubicBezTo>
                  <a:pt x="3418676" y="1076565"/>
                  <a:pt x="3418676" y="1076565"/>
                  <a:pt x="3418676" y="1073324"/>
                </a:cubicBezTo>
                <a:lnTo>
                  <a:pt x="3418676" y="1050624"/>
                </a:lnTo>
                <a:cubicBezTo>
                  <a:pt x="3418691" y="1050624"/>
                  <a:pt x="3418859" y="1050624"/>
                  <a:pt x="3420956" y="1050624"/>
                </a:cubicBezTo>
                <a:lnTo>
                  <a:pt x="3436916" y="1050624"/>
                </a:lnTo>
                <a:cubicBezTo>
                  <a:pt x="3436916" y="1050639"/>
                  <a:pt x="3436916" y="1050815"/>
                  <a:pt x="3436916" y="1053056"/>
                </a:cubicBezTo>
                <a:lnTo>
                  <a:pt x="3436916" y="1070081"/>
                </a:lnTo>
                <a:cubicBezTo>
                  <a:pt x="3436940" y="1070081"/>
                  <a:pt x="3438003" y="1070081"/>
                  <a:pt x="3482517" y="1070081"/>
                </a:cubicBezTo>
                <a:cubicBezTo>
                  <a:pt x="3482517" y="1070055"/>
                  <a:pt x="3482517" y="1068899"/>
                  <a:pt x="3482517" y="1014956"/>
                </a:cubicBezTo>
                <a:cubicBezTo>
                  <a:pt x="3482529" y="1014956"/>
                  <a:pt x="3482669" y="1014956"/>
                  <a:pt x="3484416" y="1014956"/>
                </a:cubicBezTo>
                <a:lnTo>
                  <a:pt x="3497717" y="1014956"/>
                </a:lnTo>
                <a:cubicBezTo>
                  <a:pt x="3497717" y="1014972"/>
                  <a:pt x="3497717" y="1015713"/>
                  <a:pt x="3497717" y="1047381"/>
                </a:cubicBezTo>
                <a:cubicBezTo>
                  <a:pt x="3500757" y="1047381"/>
                  <a:pt x="3500757" y="1047381"/>
                  <a:pt x="3500757" y="998742"/>
                </a:cubicBezTo>
                <a:cubicBezTo>
                  <a:pt x="3500778" y="998742"/>
                  <a:pt x="3501590" y="998742"/>
                  <a:pt x="3534197" y="998742"/>
                </a:cubicBezTo>
                <a:cubicBezTo>
                  <a:pt x="3534197" y="998727"/>
                  <a:pt x="3534197" y="998547"/>
                  <a:pt x="3534197" y="996309"/>
                </a:cubicBezTo>
                <a:lnTo>
                  <a:pt x="3534197" y="979286"/>
                </a:lnTo>
                <a:cubicBezTo>
                  <a:pt x="3534209" y="979286"/>
                  <a:pt x="3534321" y="979286"/>
                  <a:pt x="3535337" y="979286"/>
                </a:cubicBezTo>
                <a:lnTo>
                  <a:pt x="3543317" y="979286"/>
                </a:lnTo>
                <a:cubicBezTo>
                  <a:pt x="3543317" y="979277"/>
                  <a:pt x="3543317" y="979107"/>
                  <a:pt x="3543317" y="976449"/>
                </a:cubicBezTo>
                <a:lnTo>
                  <a:pt x="3543317" y="956588"/>
                </a:lnTo>
                <a:lnTo>
                  <a:pt x="3549398" y="966315"/>
                </a:lnTo>
                <a:cubicBezTo>
                  <a:pt x="3549410" y="966315"/>
                  <a:pt x="3549603" y="966315"/>
                  <a:pt x="3552818" y="966315"/>
                </a:cubicBezTo>
                <a:lnTo>
                  <a:pt x="3576758" y="966315"/>
                </a:lnTo>
                <a:cubicBezTo>
                  <a:pt x="3576758" y="966303"/>
                  <a:pt x="3576758" y="966201"/>
                  <a:pt x="3576758" y="965099"/>
                </a:cubicBezTo>
                <a:lnTo>
                  <a:pt x="3576758" y="956588"/>
                </a:lnTo>
                <a:cubicBezTo>
                  <a:pt x="3576771" y="956588"/>
                  <a:pt x="3576882" y="956588"/>
                  <a:pt x="3577898" y="956588"/>
                </a:cubicBezTo>
                <a:lnTo>
                  <a:pt x="3585878" y="956588"/>
                </a:lnTo>
                <a:cubicBezTo>
                  <a:pt x="3585878" y="956601"/>
                  <a:pt x="3585878" y="956751"/>
                  <a:pt x="3585878" y="958614"/>
                </a:cubicBezTo>
                <a:lnTo>
                  <a:pt x="3585878" y="972801"/>
                </a:lnTo>
                <a:cubicBezTo>
                  <a:pt x="3585900" y="972801"/>
                  <a:pt x="3587000" y="972801"/>
                  <a:pt x="3643638" y="972801"/>
                </a:cubicBezTo>
                <a:cubicBezTo>
                  <a:pt x="3643638" y="972828"/>
                  <a:pt x="3643638" y="975093"/>
                  <a:pt x="3643638" y="1180331"/>
                </a:cubicBezTo>
                <a:cubicBezTo>
                  <a:pt x="3643653" y="1180331"/>
                  <a:pt x="3643826" y="1180331"/>
                  <a:pt x="3645918" y="1180331"/>
                </a:cubicBezTo>
                <a:lnTo>
                  <a:pt x="3661878" y="1180331"/>
                </a:lnTo>
                <a:cubicBezTo>
                  <a:pt x="3661878" y="1173846"/>
                  <a:pt x="3661878" y="1167360"/>
                  <a:pt x="3661878" y="1160876"/>
                </a:cubicBezTo>
                <a:cubicBezTo>
                  <a:pt x="3664919" y="1160876"/>
                  <a:pt x="3664919" y="1160876"/>
                  <a:pt x="3667959" y="1160876"/>
                </a:cubicBezTo>
                <a:cubicBezTo>
                  <a:pt x="3667959" y="1167360"/>
                  <a:pt x="3667959" y="1173846"/>
                  <a:pt x="3667959" y="1180331"/>
                </a:cubicBezTo>
                <a:cubicBezTo>
                  <a:pt x="3683159" y="1180331"/>
                  <a:pt x="3698360" y="1180331"/>
                  <a:pt x="3713559" y="1180331"/>
                </a:cubicBezTo>
                <a:cubicBezTo>
                  <a:pt x="3713559" y="1164117"/>
                  <a:pt x="3713559" y="1151147"/>
                  <a:pt x="3713559" y="1134933"/>
                </a:cubicBezTo>
                <a:cubicBezTo>
                  <a:pt x="3719640" y="1134933"/>
                  <a:pt x="3725720" y="1134933"/>
                  <a:pt x="3731799" y="1134933"/>
                </a:cubicBezTo>
                <a:lnTo>
                  <a:pt x="3750039" y="1131692"/>
                </a:lnTo>
                <a:cubicBezTo>
                  <a:pt x="3753080" y="1131692"/>
                  <a:pt x="3753080" y="1134933"/>
                  <a:pt x="3756120" y="1134933"/>
                </a:cubicBezTo>
                <a:lnTo>
                  <a:pt x="3771320" y="1134933"/>
                </a:lnTo>
                <a:cubicBezTo>
                  <a:pt x="3771320" y="1151147"/>
                  <a:pt x="3771320" y="1167360"/>
                  <a:pt x="3771320" y="1180331"/>
                </a:cubicBezTo>
                <a:cubicBezTo>
                  <a:pt x="3774360" y="1180331"/>
                  <a:pt x="3777401" y="1180331"/>
                  <a:pt x="3783480" y="1180331"/>
                </a:cubicBezTo>
                <a:cubicBezTo>
                  <a:pt x="3783480" y="1190060"/>
                  <a:pt x="3783480" y="1199787"/>
                  <a:pt x="3783480" y="1206273"/>
                </a:cubicBezTo>
                <a:lnTo>
                  <a:pt x="3797484" y="1207631"/>
                </a:lnTo>
                <a:lnTo>
                  <a:pt x="3816921" y="1207631"/>
                </a:lnTo>
                <a:cubicBezTo>
                  <a:pt x="3816921" y="1198917"/>
                  <a:pt x="3816921" y="1192659"/>
                  <a:pt x="3816921" y="1183574"/>
                </a:cubicBezTo>
                <a:lnTo>
                  <a:pt x="3918855" y="1183574"/>
                </a:lnTo>
                <a:lnTo>
                  <a:pt x="3918855" y="1055694"/>
                </a:lnTo>
                <a:lnTo>
                  <a:pt x="4026867" y="1055694"/>
                </a:lnTo>
                <a:lnTo>
                  <a:pt x="4026867" y="1173846"/>
                </a:lnTo>
                <a:cubicBezTo>
                  <a:pt x="4027820" y="1173846"/>
                  <a:pt x="4028772" y="1173846"/>
                  <a:pt x="4029723" y="1173846"/>
                </a:cubicBezTo>
                <a:lnTo>
                  <a:pt x="4031586" y="1207631"/>
                </a:lnTo>
                <a:lnTo>
                  <a:pt x="4046100" y="1207631"/>
                </a:lnTo>
                <a:cubicBezTo>
                  <a:pt x="4046904" y="1196810"/>
                  <a:pt x="4047963" y="1185329"/>
                  <a:pt x="4047963" y="1173846"/>
                </a:cubicBezTo>
                <a:cubicBezTo>
                  <a:pt x="4051004" y="1173846"/>
                  <a:pt x="4054044" y="1173846"/>
                  <a:pt x="4057083" y="1173846"/>
                </a:cubicBezTo>
                <a:lnTo>
                  <a:pt x="4058946" y="1207631"/>
                </a:lnTo>
                <a:lnTo>
                  <a:pt x="4134879" y="1207631"/>
                </a:lnTo>
                <a:lnTo>
                  <a:pt x="4134879" y="963089"/>
                </a:lnTo>
                <a:lnTo>
                  <a:pt x="4430870" y="963089"/>
                </a:lnTo>
                <a:lnTo>
                  <a:pt x="4430870" y="1207631"/>
                </a:lnTo>
                <a:lnTo>
                  <a:pt x="4458915" y="1207631"/>
                </a:lnTo>
                <a:lnTo>
                  <a:pt x="4458915" y="1083591"/>
                </a:lnTo>
                <a:lnTo>
                  <a:pt x="4601595" y="1083591"/>
                </a:lnTo>
                <a:cubicBezTo>
                  <a:pt x="4607707" y="924560"/>
                  <a:pt x="4612775" y="766349"/>
                  <a:pt x="4619491" y="606380"/>
                </a:cubicBezTo>
                <a:cubicBezTo>
                  <a:pt x="4604291" y="606380"/>
                  <a:pt x="4567811" y="586923"/>
                  <a:pt x="4601251" y="573953"/>
                </a:cubicBezTo>
                <a:cubicBezTo>
                  <a:pt x="4598209" y="570710"/>
                  <a:pt x="4595171" y="567467"/>
                  <a:pt x="4592131" y="567467"/>
                </a:cubicBezTo>
                <a:cubicBezTo>
                  <a:pt x="4592131" y="548012"/>
                  <a:pt x="4589089" y="544769"/>
                  <a:pt x="4604291" y="531798"/>
                </a:cubicBezTo>
                <a:cubicBezTo>
                  <a:pt x="4604291" y="525312"/>
                  <a:pt x="4604291" y="515585"/>
                  <a:pt x="4604291" y="505857"/>
                </a:cubicBezTo>
                <a:cubicBezTo>
                  <a:pt x="4610371" y="505857"/>
                  <a:pt x="4616451" y="505857"/>
                  <a:pt x="4625571" y="505857"/>
                </a:cubicBezTo>
                <a:cubicBezTo>
                  <a:pt x="4625571" y="492885"/>
                  <a:pt x="4625571" y="483158"/>
                  <a:pt x="4625571" y="473430"/>
                </a:cubicBezTo>
                <a:cubicBezTo>
                  <a:pt x="4625571" y="470187"/>
                  <a:pt x="4628611" y="470187"/>
                  <a:pt x="4628611" y="466944"/>
                </a:cubicBezTo>
                <a:cubicBezTo>
                  <a:pt x="4628611" y="428033"/>
                  <a:pt x="4628611" y="389121"/>
                  <a:pt x="4628611" y="350208"/>
                </a:cubicBezTo>
                <a:cubicBezTo>
                  <a:pt x="4628611" y="346965"/>
                  <a:pt x="4625571" y="343724"/>
                  <a:pt x="4625571" y="340481"/>
                </a:cubicBezTo>
                <a:cubicBezTo>
                  <a:pt x="4628611" y="337238"/>
                  <a:pt x="4631651" y="333995"/>
                  <a:pt x="4634691" y="330752"/>
                </a:cubicBezTo>
                <a:cubicBezTo>
                  <a:pt x="4634691" y="301568"/>
                  <a:pt x="4634691" y="272384"/>
                  <a:pt x="4634691" y="243200"/>
                </a:cubicBezTo>
                <a:cubicBezTo>
                  <a:pt x="4634691" y="239958"/>
                  <a:pt x="4634691" y="239958"/>
                  <a:pt x="4637731" y="236715"/>
                </a:cubicBezTo>
                <a:cubicBezTo>
                  <a:pt x="4637731" y="210774"/>
                  <a:pt x="4637731" y="181590"/>
                  <a:pt x="4637731" y="152406"/>
                </a:cubicBezTo>
                <a:cubicBezTo>
                  <a:pt x="4640771" y="139436"/>
                  <a:pt x="4640771" y="132950"/>
                  <a:pt x="4640771" y="123222"/>
                </a:cubicBezTo>
                <a:cubicBezTo>
                  <a:pt x="4646851" y="132950"/>
                  <a:pt x="4646851" y="139436"/>
                  <a:pt x="4646851" y="149163"/>
                </a:cubicBezTo>
                <a:cubicBezTo>
                  <a:pt x="4649891" y="181590"/>
                  <a:pt x="4649891" y="210774"/>
                  <a:pt x="4649891" y="236715"/>
                </a:cubicBezTo>
                <a:cubicBezTo>
                  <a:pt x="4652931" y="272384"/>
                  <a:pt x="4652931" y="301568"/>
                  <a:pt x="4652931" y="330752"/>
                </a:cubicBezTo>
                <a:cubicBezTo>
                  <a:pt x="4655971" y="333995"/>
                  <a:pt x="4659011" y="337238"/>
                  <a:pt x="4662051" y="340481"/>
                </a:cubicBezTo>
                <a:cubicBezTo>
                  <a:pt x="4662051" y="343724"/>
                  <a:pt x="4659011" y="346965"/>
                  <a:pt x="4659011" y="350208"/>
                </a:cubicBezTo>
                <a:cubicBezTo>
                  <a:pt x="4659011" y="389121"/>
                  <a:pt x="4659011" y="428033"/>
                  <a:pt x="4659011" y="466944"/>
                </a:cubicBezTo>
                <a:cubicBezTo>
                  <a:pt x="4659011" y="470187"/>
                  <a:pt x="4662051" y="470187"/>
                  <a:pt x="4662051" y="473430"/>
                </a:cubicBezTo>
                <a:cubicBezTo>
                  <a:pt x="4662051" y="483158"/>
                  <a:pt x="4662051" y="492885"/>
                  <a:pt x="4662051" y="505857"/>
                </a:cubicBezTo>
                <a:cubicBezTo>
                  <a:pt x="4668131" y="505857"/>
                  <a:pt x="4677251" y="505857"/>
                  <a:pt x="4683331" y="505857"/>
                </a:cubicBezTo>
                <a:cubicBezTo>
                  <a:pt x="4683331" y="515585"/>
                  <a:pt x="4683331" y="525312"/>
                  <a:pt x="4683331" y="531798"/>
                </a:cubicBezTo>
                <a:cubicBezTo>
                  <a:pt x="4695493" y="544769"/>
                  <a:pt x="4695493" y="544769"/>
                  <a:pt x="4695493" y="567467"/>
                </a:cubicBezTo>
                <a:cubicBezTo>
                  <a:pt x="4692451" y="567467"/>
                  <a:pt x="4689411" y="570710"/>
                  <a:pt x="4686373" y="573953"/>
                </a:cubicBezTo>
                <a:cubicBezTo>
                  <a:pt x="4716771" y="590166"/>
                  <a:pt x="4680291" y="603137"/>
                  <a:pt x="4668131" y="606380"/>
                </a:cubicBezTo>
                <a:cubicBezTo>
                  <a:pt x="4671171" y="732843"/>
                  <a:pt x="4677251" y="859307"/>
                  <a:pt x="4680291" y="985772"/>
                </a:cubicBezTo>
                <a:cubicBezTo>
                  <a:pt x="4713733" y="985772"/>
                  <a:pt x="4747171" y="985772"/>
                  <a:pt x="4777573" y="985772"/>
                </a:cubicBezTo>
                <a:cubicBezTo>
                  <a:pt x="4777573" y="1024683"/>
                  <a:pt x="4777573" y="1063595"/>
                  <a:pt x="4777573" y="1099265"/>
                </a:cubicBezTo>
                <a:cubicBezTo>
                  <a:pt x="4783653" y="1099265"/>
                  <a:pt x="4786693" y="1099265"/>
                  <a:pt x="4789733" y="1099265"/>
                </a:cubicBezTo>
                <a:cubicBezTo>
                  <a:pt x="4789733" y="1096022"/>
                  <a:pt x="4792773" y="1092779"/>
                  <a:pt x="4792773" y="1089537"/>
                </a:cubicBezTo>
                <a:cubicBezTo>
                  <a:pt x="4795813" y="1089537"/>
                  <a:pt x="4798853" y="1089537"/>
                  <a:pt x="4801893" y="1089537"/>
                </a:cubicBezTo>
                <a:cubicBezTo>
                  <a:pt x="4801893" y="1092779"/>
                  <a:pt x="4801893" y="1096022"/>
                  <a:pt x="4804935" y="1102508"/>
                </a:cubicBezTo>
                <a:cubicBezTo>
                  <a:pt x="4811013" y="1102508"/>
                  <a:pt x="4817093" y="1102508"/>
                  <a:pt x="4823175" y="1102508"/>
                </a:cubicBezTo>
                <a:cubicBezTo>
                  <a:pt x="4823175" y="1099265"/>
                  <a:pt x="4823175" y="1096022"/>
                  <a:pt x="4823175" y="1092779"/>
                </a:cubicBezTo>
                <a:cubicBezTo>
                  <a:pt x="4835333" y="1092779"/>
                  <a:pt x="4844453" y="1092779"/>
                  <a:pt x="4856613" y="1092779"/>
                </a:cubicBezTo>
                <a:cubicBezTo>
                  <a:pt x="4856613" y="1096022"/>
                  <a:pt x="4856613" y="1099265"/>
                  <a:pt x="4856613" y="1102508"/>
                </a:cubicBezTo>
                <a:cubicBezTo>
                  <a:pt x="4865733" y="1102508"/>
                  <a:pt x="4877895" y="1102508"/>
                  <a:pt x="4887015" y="1102508"/>
                </a:cubicBezTo>
                <a:cubicBezTo>
                  <a:pt x="4887015" y="1125206"/>
                  <a:pt x="4887015" y="1147905"/>
                  <a:pt x="4887015" y="1170603"/>
                </a:cubicBezTo>
                <a:cubicBezTo>
                  <a:pt x="4893095" y="1170603"/>
                  <a:pt x="4902215" y="1170603"/>
                  <a:pt x="4908295" y="1170603"/>
                </a:cubicBezTo>
                <a:cubicBezTo>
                  <a:pt x="4908295" y="1164117"/>
                  <a:pt x="4908295" y="1157633"/>
                  <a:pt x="4908295" y="1151147"/>
                </a:cubicBezTo>
                <a:cubicBezTo>
                  <a:pt x="4917415" y="1151147"/>
                  <a:pt x="4926535" y="1151147"/>
                  <a:pt x="4932615" y="1151147"/>
                </a:cubicBezTo>
                <a:cubicBezTo>
                  <a:pt x="4932615" y="1060353"/>
                  <a:pt x="4932615" y="972801"/>
                  <a:pt x="4932615" y="882006"/>
                </a:cubicBezTo>
                <a:cubicBezTo>
                  <a:pt x="4935655" y="878763"/>
                  <a:pt x="4938695" y="875520"/>
                  <a:pt x="4941735" y="872277"/>
                </a:cubicBezTo>
                <a:cubicBezTo>
                  <a:pt x="4978215" y="872277"/>
                  <a:pt x="5014695" y="872277"/>
                  <a:pt x="5051177" y="872277"/>
                </a:cubicBezTo>
                <a:lnTo>
                  <a:pt x="5051177" y="885249"/>
                </a:lnTo>
                <a:lnTo>
                  <a:pt x="5066377" y="885249"/>
                </a:lnTo>
                <a:cubicBezTo>
                  <a:pt x="5066377" y="943617"/>
                  <a:pt x="5066377" y="1001985"/>
                  <a:pt x="5066377" y="1057110"/>
                </a:cubicBezTo>
                <a:cubicBezTo>
                  <a:pt x="5078537" y="1057110"/>
                  <a:pt x="5087657" y="1057110"/>
                  <a:pt x="5099817" y="1057110"/>
                </a:cubicBezTo>
                <a:cubicBezTo>
                  <a:pt x="5099817" y="1024683"/>
                  <a:pt x="5099817" y="992256"/>
                  <a:pt x="5099817" y="956588"/>
                </a:cubicBezTo>
                <a:cubicBezTo>
                  <a:pt x="5111977" y="956588"/>
                  <a:pt x="5127177" y="956588"/>
                  <a:pt x="5139339" y="956588"/>
                </a:cubicBezTo>
                <a:cubicBezTo>
                  <a:pt x="5142377" y="956588"/>
                  <a:pt x="5142377" y="953345"/>
                  <a:pt x="5145417" y="950102"/>
                </a:cubicBezTo>
                <a:lnTo>
                  <a:pt x="5157579" y="950102"/>
                </a:lnTo>
                <a:cubicBezTo>
                  <a:pt x="5160617" y="953345"/>
                  <a:pt x="5160617" y="956588"/>
                  <a:pt x="5163657" y="956588"/>
                </a:cubicBezTo>
                <a:cubicBezTo>
                  <a:pt x="5172777" y="956588"/>
                  <a:pt x="5184939" y="956588"/>
                  <a:pt x="5197099" y="956588"/>
                </a:cubicBezTo>
                <a:cubicBezTo>
                  <a:pt x="5197099" y="898220"/>
                  <a:pt x="5197099" y="839852"/>
                  <a:pt x="5197099" y="781484"/>
                </a:cubicBezTo>
                <a:cubicBezTo>
                  <a:pt x="5197119" y="781479"/>
                  <a:pt x="5198419" y="781233"/>
                  <a:pt x="5282219" y="765270"/>
                </a:cubicBezTo>
                <a:cubicBezTo>
                  <a:pt x="5282219" y="765281"/>
                  <a:pt x="5282219" y="765392"/>
                  <a:pt x="5282219" y="766892"/>
                </a:cubicBezTo>
                <a:lnTo>
                  <a:pt x="5282219" y="778241"/>
                </a:lnTo>
                <a:cubicBezTo>
                  <a:pt x="5282245" y="778241"/>
                  <a:pt x="5283211" y="778241"/>
                  <a:pt x="5321739" y="778241"/>
                </a:cubicBezTo>
                <a:cubicBezTo>
                  <a:pt x="5321739" y="778274"/>
                  <a:pt x="5321739" y="781830"/>
                  <a:pt x="5321739" y="1160876"/>
                </a:cubicBezTo>
                <a:cubicBezTo>
                  <a:pt x="5330859" y="1160876"/>
                  <a:pt x="5343019" y="1160876"/>
                  <a:pt x="5355181" y="1160876"/>
                </a:cubicBezTo>
                <a:cubicBezTo>
                  <a:pt x="5355181" y="1157633"/>
                  <a:pt x="5355181" y="1157633"/>
                  <a:pt x="5355181" y="1154390"/>
                </a:cubicBezTo>
                <a:cubicBezTo>
                  <a:pt x="5361259" y="1154390"/>
                  <a:pt x="5367339" y="1154390"/>
                  <a:pt x="5373421" y="1154390"/>
                </a:cubicBezTo>
                <a:cubicBezTo>
                  <a:pt x="5373421" y="1157633"/>
                  <a:pt x="5373421" y="1157633"/>
                  <a:pt x="5373421" y="1160876"/>
                </a:cubicBezTo>
                <a:cubicBezTo>
                  <a:pt x="5385581" y="1160876"/>
                  <a:pt x="5397739" y="1160876"/>
                  <a:pt x="5409901" y="1160876"/>
                </a:cubicBezTo>
                <a:cubicBezTo>
                  <a:pt x="5409901" y="1154390"/>
                  <a:pt x="5409901" y="1147905"/>
                  <a:pt x="5409901" y="1141419"/>
                </a:cubicBezTo>
                <a:cubicBezTo>
                  <a:pt x="5425101" y="1141419"/>
                  <a:pt x="5440301" y="1141419"/>
                  <a:pt x="5452461" y="1141419"/>
                </a:cubicBezTo>
                <a:cubicBezTo>
                  <a:pt x="5458541" y="1134933"/>
                  <a:pt x="5464623" y="1134933"/>
                  <a:pt x="5470701" y="1134933"/>
                </a:cubicBezTo>
                <a:cubicBezTo>
                  <a:pt x="5479821" y="1141419"/>
                  <a:pt x="5491983" y="1141419"/>
                  <a:pt x="5501103" y="1141419"/>
                </a:cubicBezTo>
                <a:cubicBezTo>
                  <a:pt x="5501103" y="1131692"/>
                  <a:pt x="5501103" y="1125206"/>
                  <a:pt x="5501103" y="1115478"/>
                </a:cubicBezTo>
                <a:lnTo>
                  <a:pt x="5513263" y="1115478"/>
                </a:lnTo>
                <a:cubicBezTo>
                  <a:pt x="5513263" y="1108992"/>
                  <a:pt x="5513263" y="1102508"/>
                  <a:pt x="5513263" y="1096022"/>
                </a:cubicBezTo>
                <a:cubicBezTo>
                  <a:pt x="5540623" y="1096022"/>
                  <a:pt x="5571023" y="1096022"/>
                  <a:pt x="5598383" y="1096022"/>
                </a:cubicBezTo>
                <a:cubicBezTo>
                  <a:pt x="5598383" y="1079808"/>
                  <a:pt x="5598383" y="1066838"/>
                  <a:pt x="5598383" y="1050624"/>
                </a:cubicBezTo>
                <a:cubicBezTo>
                  <a:pt x="5607503" y="1050624"/>
                  <a:pt x="5616623" y="1050624"/>
                  <a:pt x="5625743" y="1050624"/>
                </a:cubicBezTo>
                <a:cubicBezTo>
                  <a:pt x="5625743" y="1047381"/>
                  <a:pt x="5625743" y="1044140"/>
                  <a:pt x="5625743" y="1040897"/>
                </a:cubicBezTo>
                <a:cubicBezTo>
                  <a:pt x="5631823" y="1040897"/>
                  <a:pt x="5637903" y="1040897"/>
                  <a:pt x="5643983" y="1040897"/>
                </a:cubicBezTo>
                <a:cubicBezTo>
                  <a:pt x="5643983" y="1044140"/>
                  <a:pt x="5643983" y="1047381"/>
                  <a:pt x="5643983" y="1050624"/>
                </a:cubicBezTo>
                <a:cubicBezTo>
                  <a:pt x="5653103" y="1050624"/>
                  <a:pt x="5659183" y="1050624"/>
                  <a:pt x="5668303" y="1050624"/>
                </a:cubicBezTo>
                <a:cubicBezTo>
                  <a:pt x="5668303" y="1073324"/>
                  <a:pt x="5668303" y="1099265"/>
                  <a:pt x="5668303" y="1125206"/>
                </a:cubicBezTo>
                <a:cubicBezTo>
                  <a:pt x="5683503" y="1125206"/>
                  <a:pt x="5701745" y="1125206"/>
                  <a:pt x="5716945" y="1125206"/>
                </a:cubicBezTo>
                <a:cubicBezTo>
                  <a:pt x="5716945" y="1112235"/>
                  <a:pt x="5716945" y="1099265"/>
                  <a:pt x="5716945" y="1086294"/>
                </a:cubicBezTo>
                <a:cubicBezTo>
                  <a:pt x="5735185" y="1086294"/>
                  <a:pt x="5756465" y="1086294"/>
                  <a:pt x="5774705" y="1086294"/>
                </a:cubicBezTo>
                <a:cubicBezTo>
                  <a:pt x="5774705" y="1070081"/>
                  <a:pt x="5774705" y="1057110"/>
                  <a:pt x="5774705" y="1040897"/>
                </a:cubicBezTo>
                <a:cubicBezTo>
                  <a:pt x="5799027" y="1040897"/>
                  <a:pt x="5823345" y="1040897"/>
                  <a:pt x="5847667" y="1040897"/>
                </a:cubicBezTo>
                <a:cubicBezTo>
                  <a:pt x="5847667" y="1040940"/>
                  <a:pt x="5847667" y="1043603"/>
                  <a:pt x="5847667" y="1207631"/>
                </a:cubicBezTo>
                <a:lnTo>
                  <a:pt x="5847667" y="1228299"/>
                </a:lnTo>
                <a:lnTo>
                  <a:pt x="5946479" y="1228299"/>
                </a:lnTo>
                <a:lnTo>
                  <a:pt x="5946479" y="1386957"/>
                </a:lnTo>
                <a:lnTo>
                  <a:pt x="5946479" y="1421828"/>
                </a:lnTo>
                <a:lnTo>
                  <a:pt x="5968919" y="1421828"/>
                </a:lnTo>
                <a:cubicBezTo>
                  <a:pt x="5968919" y="1421828"/>
                  <a:pt x="5968919" y="1421828"/>
                  <a:pt x="5968919" y="1420085"/>
                </a:cubicBezTo>
                <a:lnTo>
                  <a:pt x="5968919" y="1407881"/>
                </a:lnTo>
                <a:cubicBezTo>
                  <a:pt x="5968919" y="1407881"/>
                  <a:pt x="5968919" y="1407881"/>
                  <a:pt x="6035789" y="1407881"/>
                </a:cubicBezTo>
                <a:cubicBezTo>
                  <a:pt x="6035789" y="1407881"/>
                  <a:pt x="6035789" y="1407881"/>
                  <a:pt x="6035789" y="1439262"/>
                </a:cubicBezTo>
                <a:cubicBezTo>
                  <a:pt x="6035789" y="1439262"/>
                  <a:pt x="6035789" y="1439262"/>
                  <a:pt x="6039131" y="1441007"/>
                </a:cubicBezTo>
                <a:lnTo>
                  <a:pt x="6062537" y="1453211"/>
                </a:lnTo>
                <a:cubicBezTo>
                  <a:pt x="6062537" y="1453211"/>
                  <a:pt x="6062537" y="1453211"/>
                  <a:pt x="6062537" y="1498541"/>
                </a:cubicBezTo>
                <a:cubicBezTo>
                  <a:pt x="6062537" y="1498541"/>
                  <a:pt x="6062537" y="1498541"/>
                  <a:pt x="6064627" y="1499414"/>
                </a:cubicBezTo>
                <a:lnTo>
                  <a:pt x="6079255" y="1505516"/>
                </a:lnTo>
                <a:cubicBezTo>
                  <a:pt x="6079255" y="1505516"/>
                  <a:pt x="6079255" y="1505516"/>
                  <a:pt x="6079255" y="1503773"/>
                </a:cubicBezTo>
                <a:lnTo>
                  <a:pt x="6079255" y="1491567"/>
                </a:lnTo>
                <a:cubicBezTo>
                  <a:pt x="6079255" y="1491567"/>
                  <a:pt x="6079255" y="1491567"/>
                  <a:pt x="6080927" y="1491567"/>
                </a:cubicBezTo>
                <a:lnTo>
                  <a:pt x="6092629" y="1491567"/>
                </a:lnTo>
                <a:cubicBezTo>
                  <a:pt x="6092629" y="1491567"/>
                  <a:pt x="6092629" y="1491567"/>
                  <a:pt x="6092629" y="1490259"/>
                </a:cubicBezTo>
                <a:lnTo>
                  <a:pt x="6092629" y="1481106"/>
                </a:lnTo>
                <a:cubicBezTo>
                  <a:pt x="6092629" y="1481106"/>
                  <a:pt x="6092629" y="1481106"/>
                  <a:pt x="6090957" y="1481106"/>
                </a:cubicBezTo>
                <a:lnTo>
                  <a:pt x="6079255" y="1481106"/>
                </a:lnTo>
                <a:cubicBezTo>
                  <a:pt x="6079255" y="1481106"/>
                  <a:pt x="6079255" y="1481106"/>
                  <a:pt x="6079255" y="1479363"/>
                </a:cubicBezTo>
                <a:lnTo>
                  <a:pt x="6079255" y="1467159"/>
                </a:lnTo>
                <a:cubicBezTo>
                  <a:pt x="6079255" y="1467159"/>
                  <a:pt x="6079255" y="1467159"/>
                  <a:pt x="6080927" y="1467159"/>
                </a:cubicBezTo>
                <a:lnTo>
                  <a:pt x="6092629" y="1467159"/>
                </a:lnTo>
                <a:cubicBezTo>
                  <a:pt x="6092629" y="1467159"/>
                  <a:pt x="6092629" y="1467159"/>
                  <a:pt x="6092629" y="1465415"/>
                </a:cubicBezTo>
                <a:lnTo>
                  <a:pt x="6092629" y="1453211"/>
                </a:lnTo>
                <a:cubicBezTo>
                  <a:pt x="6092629" y="1453211"/>
                  <a:pt x="6092629" y="1453211"/>
                  <a:pt x="6090957" y="1453211"/>
                </a:cubicBezTo>
                <a:lnTo>
                  <a:pt x="6079255" y="1453211"/>
                </a:lnTo>
                <a:cubicBezTo>
                  <a:pt x="6079255" y="1453211"/>
                  <a:pt x="6079255" y="1453211"/>
                  <a:pt x="6079255" y="1451468"/>
                </a:cubicBezTo>
                <a:lnTo>
                  <a:pt x="6079255" y="1439262"/>
                </a:lnTo>
                <a:cubicBezTo>
                  <a:pt x="6079255" y="1439262"/>
                  <a:pt x="6079255" y="1439262"/>
                  <a:pt x="6080927" y="1439262"/>
                </a:cubicBezTo>
                <a:lnTo>
                  <a:pt x="6092629" y="1439262"/>
                </a:lnTo>
                <a:cubicBezTo>
                  <a:pt x="6092629" y="1439262"/>
                  <a:pt x="6092629" y="1439262"/>
                  <a:pt x="6092629" y="1437956"/>
                </a:cubicBezTo>
                <a:lnTo>
                  <a:pt x="6092629" y="1428803"/>
                </a:lnTo>
                <a:cubicBezTo>
                  <a:pt x="6092629" y="1428803"/>
                  <a:pt x="6092629" y="1428803"/>
                  <a:pt x="6090957" y="1428803"/>
                </a:cubicBezTo>
                <a:lnTo>
                  <a:pt x="6079255" y="1428803"/>
                </a:lnTo>
                <a:cubicBezTo>
                  <a:pt x="6079255" y="1428803"/>
                  <a:pt x="6079255" y="1428803"/>
                  <a:pt x="6079255" y="1427058"/>
                </a:cubicBezTo>
                <a:lnTo>
                  <a:pt x="6079255" y="1414854"/>
                </a:lnTo>
                <a:cubicBezTo>
                  <a:pt x="6079255" y="1414854"/>
                  <a:pt x="6079255" y="1414854"/>
                  <a:pt x="6080927" y="1414854"/>
                </a:cubicBezTo>
                <a:lnTo>
                  <a:pt x="6092629" y="1414854"/>
                </a:lnTo>
                <a:cubicBezTo>
                  <a:pt x="6092629" y="1414854"/>
                  <a:pt x="6092629" y="1414854"/>
                  <a:pt x="6092629" y="1413111"/>
                </a:cubicBezTo>
                <a:lnTo>
                  <a:pt x="6092629" y="1400906"/>
                </a:lnTo>
                <a:cubicBezTo>
                  <a:pt x="6092629" y="1400906"/>
                  <a:pt x="6092629" y="1400906"/>
                  <a:pt x="6090957" y="1400906"/>
                </a:cubicBezTo>
                <a:lnTo>
                  <a:pt x="6079255" y="1400906"/>
                </a:lnTo>
                <a:cubicBezTo>
                  <a:pt x="6079255" y="1400906"/>
                  <a:pt x="6079255" y="1400906"/>
                  <a:pt x="6079255" y="1399599"/>
                </a:cubicBezTo>
                <a:lnTo>
                  <a:pt x="6079255" y="1390445"/>
                </a:lnTo>
                <a:cubicBezTo>
                  <a:pt x="6079255" y="1390445"/>
                  <a:pt x="6079255" y="1390445"/>
                  <a:pt x="6080927" y="1390445"/>
                </a:cubicBezTo>
                <a:lnTo>
                  <a:pt x="6092629" y="1390445"/>
                </a:lnTo>
                <a:cubicBezTo>
                  <a:pt x="6092629" y="1390445"/>
                  <a:pt x="6092629" y="1390445"/>
                  <a:pt x="6092629" y="1388702"/>
                </a:cubicBezTo>
                <a:lnTo>
                  <a:pt x="6092629" y="1376498"/>
                </a:lnTo>
                <a:cubicBezTo>
                  <a:pt x="6092629" y="1376498"/>
                  <a:pt x="6092629" y="1376498"/>
                  <a:pt x="6090957" y="1376498"/>
                </a:cubicBezTo>
                <a:lnTo>
                  <a:pt x="6079255" y="1376498"/>
                </a:lnTo>
                <a:cubicBezTo>
                  <a:pt x="6079255" y="1376498"/>
                  <a:pt x="6079255" y="1376498"/>
                  <a:pt x="6079255" y="1374755"/>
                </a:cubicBezTo>
                <a:lnTo>
                  <a:pt x="6079255" y="1362549"/>
                </a:lnTo>
                <a:cubicBezTo>
                  <a:pt x="6079255" y="1362549"/>
                  <a:pt x="6079255" y="1362549"/>
                  <a:pt x="6080927" y="1362549"/>
                </a:cubicBezTo>
                <a:lnTo>
                  <a:pt x="6092629" y="1362549"/>
                </a:lnTo>
                <a:cubicBezTo>
                  <a:pt x="6092629" y="1362549"/>
                  <a:pt x="6092629" y="1362549"/>
                  <a:pt x="6092629" y="1360806"/>
                </a:cubicBezTo>
                <a:lnTo>
                  <a:pt x="6092629" y="1348602"/>
                </a:lnTo>
                <a:cubicBezTo>
                  <a:pt x="6092629" y="1348602"/>
                  <a:pt x="6092629" y="1348602"/>
                  <a:pt x="6090957" y="1348602"/>
                </a:cubicBezTo>
                <a:lnTo>
                  <a:pt x="6079255" y="1348602"/>
                </a:lnTo>
                <a:cubicBezTo>
                  <a:pt x="6079255" y="1348602"/>
                  <a:pt x="6079255" y="1348602"/>
                  <a:pt x="6079255" y="1347294"/>
                </a:cubicBezTo>
                <a:lnTo>
                  <a:pt x="6079255" y="1338141"/>
                </a:lnTo>
                <a:cubicBezTo>
                  <a:pt x="6079255" y="1338141"/>
                  <a:pt x="6079255" y="1338141"/>
                  <a:pt x="6080927" y="1338141"/>
                </a:cubicBezTo>
                <a:lnTo>
                  <a:pt x="6092629" y="1338141"/>
                </a:lnTo>
                <a:cubicBezTo>
                  <a:pt x="6092629" y="1338141"/>
                  <a:pt x="6092629" y="1338141"/>
                  <a:pt x="6092629" y="1336397"/>
                </a:cubicBezTo>
                <a:lnTo>
                  <a:pt x="6092629" y="1324193"/>
                </a:lnTo>
                <a:cubicBezTo>
                  <a:pt x="6092629" y="1324193"/>
                  <a:pt x="6092629" y="1324193"/>
                  <a:pt x="6090957" y="1324193"/>
                </a:cubicBezTo>
                <a:lnTo>
                  <a:pt x="6079255" y="1324193"/>
                </a:lnTo>
                <a:cubicBezTo>
                  <a:pt x="6079255" y="1324193"/>
                  <a:pt x="6079255" y="1324193"/>
                  <a:pt x="6079255" y="1322450"/>
                </a:cubicBezTo>
                <a:lnTo>
                  <a:pt x="6079255" y="1310244"/>
                </a:lnTo>
                <a:cubicBezTo>
                  <a:pt x="6079255" y="1310244"/>
                  <a:pt x="6079255" y="1310244"/>
                  <a:pt x="6080927" y="1310244"/>
                </a:cubicBezTo>
                <a:lnTo>
                  <a:pt x="6092629" y="1310244"/>
                </a:lnTo>
                <a:cubicBezTo>
                  <a:pt x="6092629" y="1310244"/>
                  <a:pt x="6092629" y="1310244"/>
                  <a:pt x="6092629" y="1308938"/>
                </a:cubicBezTo>
                <a:lnTo>
                  <a:pt x="6092629" y="1299785"/>
                </a:lnTo>
                <a:cubicBezTo>
                  <a:pt x="6092629" y="1299785"/>
                  <a:pt x="6092629" y="1299785"/>
                  <a:pt x="6090957" y="1299785"/>
                </a:cubicBezTo>
                <a:lnTo>
                  <a:pt x="6079255" y="1299785"/>
                </a:lnTo>
                <a:cubicBezTo>
                  <a:pt x="6079255" y="1299785"/>
                  <a:pt x="6079255" y="1299785"/>
                  <a:pt x="6079255" y="1298040"/>
                </a:cubicBezTo>
                <a:lnTo>
                  <a:pt x="6079255" y="1285836"/>
                </a:lnTo>
                <a:cubicBezTo>
                  <a:pt x="6079255" y="1285836"/>
                  <a:pt x="6079255" y="1285836"/>
                  <a:pt x="6080927" y="1285836"/>
                </a:cubicBezTo>
                <a:lnTo>
                  <a:pt x="6092629" y="1285836"/>
                </a:lnTo>
                <a:cubicBezTo>
                  <a:pt x="6092629" y="1285836"/>
                  <a:pt x="6092629" y="1285836"/>
                  <a:pt x="6092629" y="1284093"/>
                </a:cubicBezTo>
                <a:lnTo>
                  <a:pt x="6092629" y="1271888"/>
                </a:lnTo>
                <a:cubicBezTo>
                  <a:pt x="6092629" y="1271888"/>
                  <a:pt x="6092629" y="1271888"/>
                  <a:pt x="6090957" y="1271888"/>
                </a:cubicBezTo>
                <a:lnTo>
                  <a:pt x="6079255" y="1271888"/>
                </a:lnTo>
                <a:cubicBezTo>
                  <a:pt x="6079255" y="1271888"/>
                  <a:pt x="6079255" y="1271888"/>
                  <a:pt x="6079255" y="1270145"/>
                </a:cubicBezTo>
                <a:lnTo>
                  <a:pt x="6079255" y="1257941"/>
                </a:lnTo>
                <a:cubicBezTo>
                  <a:pt x="6079255" y="1257941"/>
                  <a:pt x="6079255" y="1257941"/>
                  <a:pt x="6080927" y="1257941"/>
                </a:cubicBezTo>
                <a:lnTo>
                  <a:pt x="6092629" y="1257941"/>
                </a:lnTo>
                <a:cubicBezTo>
                  <a:pt x="6092629" y="1257941"/>
                  <a:pt x="6092629" y="1257941"/>
                  <a:pt x="6092629" y="1256633"/>
                </a:cubicBezTo>
                <a:lnTo>
                  <a:pt x="6092629" y="1247480"/>
                </a:lnTo>
                <a:cubicBezTo>
                  <a:pt x="6092629" y="1247480"/>
                  <a:pt x="6092629" y="1247480"/>
                  <a:pt x="6090957" y="1247480"/>
                </a:cubicBezTo>
                <a:lnTo>
                  <a:pt x="6079255" y="1247480"/>
                </a:lnTo>
                <a:cubicBezTo>
                  <a:pt x="6079255" y="1247480"/>
                  <a:pt x="6079255" y="1247480"/>
                  <a:pt x="6079255" y="1245737"/>
                </a:cubicBezTo>
                <a:lnTo>
                  <a:pt x="6079255" y="1233531"/>
                </a:lnTo>
                <a:cubicBezTo>
                  <a:pt x="6079255" y="1233531"/>
                  <a:pt x="6079255" y="1233531"/>
                  <a:pt x="6080927" y="1233531"/>
                </a:cubicBezTo>
                <a:lnTo>
                  <a:pt x="6092629" y="1233531"/>
                </a:lnTo>
                <a:cubicBezTo>
                  <a:pt x="6092629" y="1233531"/>
                  <a:pt x="6092629" y="1233531"/>
                  <a:pt x="6092629" y="1231788"/>
                </a:cubicBezTo>
                <a:lnTo>
                  <a:pt x="6092629" y="1219584"/>
                </a:lnTo>
                <a:cubicBezTo>
                  <a:pt x="6092629" y="1219584"/>
                  <a:pt x="6092629" y="1219584"/>
                  <a:pt x="6090957" y="1219584"/>
                </a:cubicBezTo>
                <a:lnTo>
                  <a:pt x="6079255" y="1219584"/>
                </a:lnTo>
                <a:cubicBezTo>
                  <a:pt x="6079255" y="1219584"/>
                  <a:pt x="6079255" y="1219584"/>
                  <a:pt x="6079255" y="1217840"/>
                </a:cubicBezTo>
                <a:lnTo>
                  <a:pt x="6079255" y="1205636"/>
                </a:lnTo>
                <a:cubicBezTo>
                  <a:pt x="6079255" y="1205636"/>
                  <a:pt x="6079255" y="1205636"/>
                  <a:pt x="6080927" y="1205636"/>
                </a:cubicBezTo>
                <a:lnTo>
                  <a:pt x="6092629" y="1205636"/>
                </a:lnTo>
                <a:cubicBezTo>
                  <a:pt x="6092629" y="1205636"/>
                  <a:pt x="6092629" y="1205636"/>
                  <a:pt x="6092629" y="1204328"/>
                </a:cubicBezTo>
                <a:lnTo>
                  <a:pt x="6092629" y="1195175"/>
                </a:lnTo>
                <a:cubicBezTo>
                  <a:pt x="6092629" y="1195175"/>
                  <a:pt x="6092629" y="1195175"/>
                  <a:pt x="6090957" y="1195175"/>
                </a:cubicBezTo>
                <a:lnTo>
                  <a:pt x="6079255" y="1195175"/>
                </a:lnTo>
                <a:cubicBezTo>
                  <a:pt x="6079255" y="1195175"/>
                  <a:pt x="6079255" y="1195175"/>
                  <a:pt x="6079255" y="1193432"/>
                </a:cubicBezTo>
                <a:lnTo>
                  <a:pt x="6079255" y="1181226"/>
                </a:lnTo>
                <a:cubicBezTo>
                  <a:pt x="6079255" y="1181226"/>
                  <a:pt x="6079255" y="1181226"/>
                  <a:pt x="6080927" y="1181226"/>
                </a:cubicBezTo>
                <a:lnTo>
                  <a:pt x="6092629" y="1181226"/>
                </a:lnTo>
                <a:cubicBezTo>
                  <a:pt x="6092629" y="1181226"/>
                  <a:pt x="6092629" y="1181226"/>
                  <a:pt x="6090957" y="1178612"/>
                </a:cubicBezTo>
                <a:lnTo>
                  <a:pt x="6079255" y="1160306"/>
                </a:lnTo>
                <a:cubicBezTo>
                  <a:pt x="6079255" y="1160306"/>
                  <a:pt x="6079255" y="1160306"/>
                  <a:pt x="6079255" y="1104513"/>
                </a:cubicBezTo>
                <a:cubicBezTo>
                  <a:pt x="6079255" y="1104513"/>
                  <a:pt x="6079255" y="1104513"/>
                  <a:pt x="6303271" y="1104513"/>
                </a:cubicBezTo>
                <a:cubicBezTo>
                  <a:pt x="6303271" y="1104513"/>
                  <a:pt x="6303271" y="1104513"/>
                  <a:pt x="6323331" y="1135896"/>
                </a:cubicBezTo>
                <a:cubicBezTo>
                  <a:pt x="6323331" y="1135896"/>
                  <a:pt x="6323331" y="1135896"/>
                  <a:pt x="6323331" y="1205636"/>
                </a:cubicBezTo>
                <a:cubicBezTo>
                  <a:pt x="6323331" y="1205636"/>
                  <a:pt x="6323331" y="1205636"/>
                  <a:pt x="6321659" y="1205636"/>
                </a:cubicBezTo>
                <a:lnTo>
                  <a:pt x="6309957" y="1205636"/>
                </a:lnTo>
                <a:cubicBezTo>
                  <a:pt x="6309957" y="1205636"/>
                  <a:pt x="6309957" y="1205636"/>
                  <a:pt x="6309957" y="1207379"/>
                </a:cubicBezTo>
                <a:lnTo>
                  <a:pt x="6309957" y="1219584"/>
                </a:lnTo>
                <a:cubicBezTo>
                  <a:pt x="6309957" y="1219584"/>
                  <a:pt x="6309957" y="1219584"/>
                  <a:pt x="6311629" y="1219584"/>
                </a:cubicBezTo>
                <a:lnTo>
                  <a:pt x="6323331" y="1219584"/>
                </a:lnTo>
                <a:cubicBezTo>
                  <a:pt x="6323331" y="1219584"/>
                  <a:pt x="6323331" y="1219584"/>
                  <a:pt x="6323331" y="1221327"/>
                </a:cubicBezTo>
                <a:lnTo>
                  <a:pt x="6323331" y="1233531"/>
                </a:lnTo>
                <a:cubicBezTo>
                  <a:pt x="6323331" y="1233531"/>
                  <a:pt x="6323331" y="1233531"/>
                  <a:pt x="6321659" y="1233531"/>
                </a:cubicBezTo>
                <a:lnTo>
                  <a:pt x="6309957" y="1233531"/>
                </a:lnTo>
                <a:cubicBezTo>
                  <a:pt x="6309957" y="1233531"/>
                  <a:pt x="6309957" y="1233531"/>
                  <a:pt x="6309957" y="1235274"/>
                </a:cubicBezTo>
                <a:lnTo>
                  <a:pt x="6309957" y="1247480"/>
                </a:lnTo>
                <a:cubicBezTo>
                  <a:pt x="6309957" y="1247480"/>
                  <a:pt x="6309957" y="1247480"/>
                  <a:pt x="6311629" y="1247480"/>
                </a:cubicBezTo>
                <a:lnTo>
                  <a:pt x="6323331" y="1247480"/>
                </a:lnTo>
                <a:cubicBezTo>
                  <a:pt x="6323331" y="1247480"/>
                  <a:pt x="6323331" y="1247480"/>
                  <a:pt x="6323331" y="1248788"/>
                </a:cubicBezTo>
                <a:lnTo>
                  <a:pt x="6323331" y="1257941"/>
                </a:lnTo>
                <a:cubicBezTo>
                  <a:pt x="6323331" y="1257941"/>
                  <a:pt x="6323331" y="1257941"/>
                  <a:pt x="6321659" y="1257941"/>
                </a:cubicBezTo>
                <a:lnTo>
                  <a:pt x="6309957" y="1257941"/>
                </a:lnTo>
                <a:cubicBezTo>
                  <a:pt x="6309957" y="1257941"/>
                  <a:pt x="6309957" y="1257941"/>
                  <a:pt x="6309957" y="1259684"/>
                </a:cubicBezTo>
                <a:lnTo>
                  <a:pt x="6309957" y="1271888"/>
                </a:lnTo>
                <a:cubicBezTo>
                  <a:pt x="6309957" y="1271888"/>
                  <a:pt x="6309957" y="1271888"/>
                  <a:pt x="6311629" y="1271888"/>
                </a:cubicBezTo>
                <a:lnTo>
                  <a:pt x="6323331" y="1271888"/>
                </a:lnTo>
                <a:cubicBezTo>
                  <a:pt x="6323331" y="1271888"/>
                  <a:pt x="6323331" y="1271888"/>
                  <a:pt x="6323331" y="1273632"/>
                </a:cubicBezTo>
                <a:lnTo>
                  <a:pt x="6323331" y="1285836"/>
                </a:lnTo>
                <a:cubicBezTo>
                  <a:pt x="6323331" y="1285836"/>
                  <a:pt x="6323331" y="1285836"/>
                  <a:pt x="6321659" y="1285836"/>
                </a:cubicBezTo>
                <a:lnTo>
                  <a:pt x="6309957" y="1285836"/>
                </a:lnTo>
                <a:cubicBezTo>
                  <a:pt x="6309957" y="1285836"/>
                  <a:pt x="6309957" y="1285836"/>
                  <a:pt x="6309957" y="1287579"/>
                </a:cubicBezTo>
                <a:lnTo>
                  <a:pt x="6309957" y="1299785"/>
                </a:lnTo>
                <a:cubicBezTo>
                  <a:pt x="6309957" y="1299785"/>
                  <a:pt x="6309957" y="1299785"/>
                  <a:pt x="6311629" y="1299785"/>
                </a:cubicBezTo>
                <a:lnTo>
                  <a:pt x="6323331" y="1299785"/>
                </a:lnTo>
                <a:cubicBezTo>
                  <a:pt x="6323331" y="1299785"/>
                  <a:pt x="6323331" y="1299785"/>
                  <a:pt x="6323331" y="1301091"/>
                </a:cubicBezTo>
                <a:lnTo>
                  <a:pt x="6323331" y="1310244"/>
                </a:lnTo>
                <a:cubicBezTo>
                  <a:pt x="6323331" y="1310244"/>
                  <a:pt x="6323331" y="1310244"/>
                  <a:pt x="6321659" y="1310244"/>
                </a:cubicBezTo>
                <a:lnTo>
                  <a:pt x="6309957" y="1310244"/>
                </a:lnTo>
                <a:cubicBezTo>
                  <a:pt x="6309957" y="1310244"/>
                  <a:pt x="6309957" y="1310244"/>
                  <a:pt x="6309957" y="1311989"/>
                </a:cubicBezTo>
                <a:lnTo>
                  <a:pt x="6309957" y="1324193"/>
                </a:lnTo>
                <a:cubicBezTo>
                  <a:pt x="6309957" y="1324193"/>
                  <a:pt x="6309957" y="1324193"/>
                  <a:pt x="6311629" y="1324193"/>
                </a:cubicBezTo>
                <a:lnTo>
                  <a:pt x="6323331" y="1324193"/>
                </a:lnTo>
                <a:cubicBezTo>
                  <a:pt x="6323331" y="1324193"/>
                  <a:pt x="6323331" y="1324193"/>
                  <a:pt x="6323331" y="1325936"/>
                </a:cubicBezTo>
                <a:lnTo>
                  <a:pt x="6323331" y="1338141"/>
                </a:lnTo>
                <a:cubicBezTo>
                  <a:pt x="6323331" y="1338141"/>
                  <a:pt x="6323331" y="1338141"/>
                  <a:pt x="6321659" y="1338141"/>
                </a:cubicBezTo>
                <a:lnTo>
                  <a:pt x="6309957" y="1338141"/>
                </a:lnTo>
                <a:cubicBezTo>
                  <a:pt x="6309957" y="1338141"/>
                  <a:pt x="6309957" y="1338141"/>
                  <a:pt x="6309957" y="1339448"/>
                </a:cubicBezTo>
                <a:lnTo>
                  <a:pt x="6309957" y="1348602"/>
                </a:lnTo>
                <a:cubicBezTo>
                  <a:pt x="6309957" y="1348602"/>
                  <a:pt x="6309957" y="1348602"/>
                  <a:pt x="6311629" y="1348602"/>
                </a:cubicBezTo>
                <a:lnTo>
                  <a:pt x="6323331" y="1348602"/>
                </a:lnTo>
                <a:cubicBezTo>
                  <a:pt x="6323331" y="1348602"/>
                  <a:pt x="6323331" y="1348602"/>
                  <a:pt x="6323331" y="1350345"/>
                </a:cubicBezTo>
                <a:lnTo>
                  <a:pt x="6323331" y="1362549"/>
                </a:lnTo>
                <a:cubicBezTo>
                  <a:pt x="6323331" y="1362549"/>
                  <a:pt x="6323331" y="1362549"/>
                  <a:pt x="6321659" y="1362549"/>
                </a:cubicBezTo>
                <a:lnTo>
                  <a:pt x="6309957" y="1362549"/>
                </a:lnTo>
                <a:cubicBezTo>
                  <a:pt x="6309957" y="1362549"/>
                  <a:pt x="6309957" y="1362549"/>
                  <a:pt x="6309957" y="1364292"/>
                </a:cubicBezTo>
                <a:lnTo>
                  <a:pt x="6309957" y="1376498"/>
                </a:lnTo>
                <a:cubicBezTo>
                  <a:pt x="6309957" y="1376498"/>
                  <a:pt x="6309957" y="1376498"/>
                  <a:pt x="6311629" y="1376498"/>
                </a:cubicBezTo>
                <a:lnTo>
                  <a:pt x="6323331" y="1376498"/>
                </a:lnTo>
                <a:cubicBezTo>
                  <a:pt x="6323331" y="1376498"/>
                  <a:pt x="6323331" y="1376498"/>
                  <a:pt x="6323331" y="1378241"/>
                </a:cubicBezTo>
                <a:lnTo>
                  <a:pt x="6323331" y="1390445"/>
                </a:lnTo>
                <a:cubicBezTo>
                  <a:pt x="6323331" y="1390445"/>
                  <a:pt x="6323331" y="1390445"/>
                  <a:pt x="6321659" y="1390445"/>
                </a:cubicBezTo>
                <a:lnTo>
                  <a:pt x="6309957" y="1390445"/>
                </a:lnTo>
                <a:cubicBezTo>
                  <a:pt x="6309957" y="1390445"/>
                  <a:pt x="6309957" y="1390445"/>
                  <a:pt x="6309957" y="1391753"/>
                </a:cubicBezTo>
                <a:lnTo>
                  <a:pt x="6309957" y="1400906"/>
                </a:lnTo>
                <a:cubicBezTo>
                  <a:pt x="6309957" y="1400906"/>
                  <a:pt x="6309957" y="1400906"/>
                  <a:pt x="6311629" y="1400906"/>
                </a:cubicBezTo>
                <a:lnTo>
                  <a:pt x="6323331" y="1400906"/>
                </a:lnTo>
                <a:cubicBezTo>
                  <a:pt x="6323331" y="1400906"/>
                  <a:pt x="6323331" y="1400906"/>
                  <a:pt x="6323331" y="1402650"/>
                </a:cubicBezTo>
                <a:lnTo>
                  <a:pt x="6323331" y="1414854"/>
                </a:lnTo>
                <a:cubicBezTo>
                  <a:pt x="6323331" y="1414854"/>
                  <a:pt x="6323331" y="1414854"/>
                  <a:pt x="6321659" y="1414854"/>
                </a:cubicBezTo>
                <a:lnTo>
                  <a:pt x="6309957" y="1414854"/>
                </a:lnTo>
                <a:cubicBezTo>
                  <a:pt x="6309957" y="1414854"/>
                  <a:pt x="6309957" y="1414854"/>
                  <a:pt x="6309957" y="1416597"/>
                </a:cubicBezTo>
                <a:lnTo>
                  <a:pt x="6309957" y="1428803"/>
                </a:lnTo>
                <a:cubicBezTo>
                  <a:pt x="6309957" y="1428803"/>
                  <a:pt x="6309957" y="1428803"/>
                  <a:pt x="6311629" y="1428803"/>
                </a:cubicBezTo>
                <a:lnTo>
                  <a:pt x="6323331" y="1428803"/>
                </a:lnTo>
                <a:cubicBezTo>
                  <a:pt x="6323331" y="1428803"/>
                  <a:pt x="6323331" y="1428803"/>
                  <a:pt x="6323331" y="1430109"/>
                </a:cubicBezTo>
                <a:lnTo>
                  <a:pt x="6323331" y="1439262"/>
                </a:lnTo>
                <a:cubicBezTo>
                  <a:pt x="6323331" y="1439262"/>
                  <a:pt x="6323331" y="1439262"/>
                  <a:pt x="6321659" y="1439262"/>
                </a:cubicBezTo>
                <a:lnTo>
                  <a:pt x="6309957" y="1439262"/>
                </a:lnTo>
                <a:cubicBezTo>
                  <a:pt x="6309957" y="1439262"/>
                  <a:pt x="6309957" y="1439262"/>
                  <a:pt x="6309957" y="1441007"/>
                </a:cubicBezTo>
                <a:lnTo>
                  <a:pt x="6309957" y="1453211"/>
                </a:lnTo>
                <a:cubicBezTo>
                  <a:pt x="6309957" y="1453211"/>
                  <a:pt x="6309957" y="1453211"/>
                  <a:pt x="6311629" y="1453211"/>
                </a:cubicBezTo>
                <a:lnTo>
                  <a:pt x="6323331" y="1453211"/>
                </a:lnTo>
                <a:cubicBezTo>
                  <a:pt x="6323331" y="1453211"/>
                  <a:pt x="6323331" y="1453211"/>
                  <a:pt x="6323331" y="1454954"/>
                </a:cubicBezTo>
                <a:lnTo>
                  <a:pt x="6323331" y="1467159"/>
                </a:lnTo>
                <a:cubicBezTo>
                  <a:pt x="6323331" y="1467159"/>
                  <a:pt x="6323331" y="1467159"/>
                  <a:pt x="6321659" y="1467159"/>
                </a:cubicBezTo>
                <a:lnTo>
                  <a:pt x="6309957" y="1467159"/>
                </a:lnTo>
                <a:cubicBezTo>
                  <a:pt x="6309957" y="1467159"/>
                  <a:pt x="6309957" y="1467159"/>
                  <a:pt x="6309957" y="1468902"/>
                </a:cubicBezTo>
                <a:lnTo>
                  <a:pt x="6309957" y="1481106"/>
                </a:lnTo>
                <a:cubicBezTo>
                  <a:pt x="6309957" y="1481106"/>
                  <a:pt x="6309957" y="1481106"/>
                  <a:pt x="6311629" y="1481106"/>
                </a:cubicBezTo>
                <a:lnTo>
                  <a:pt x="6323331" y="1481106"/>
                </a:lnTo>
                <a:cubicBezTo>
                  <a:pt x="6323331" y="1481106"/>
                  <a:pt x="6323331" y="1481106"/>
                  <a:pt x="6323331" y="1482414"/>
                </a:cubicBezTo>
                <a:lnTo>
                  <a:pt x="6323331" y="1491567"/>
                </a:lnTo>
                <a:cubicBezTo>
                  <a:pt x="6323331" y="1491567"/>
                  <a:pt x="6323331" y="1491567"/>
                  <a:pt x="6321659" y="1491567"/>
                </a:cubicBezTo>
                <a:lnTo>
                  <a:pt x="6309957" y="1491567"/>
                </a:lnTo>
                <a:cubicBezTo>
                  <a:pt x="6309957" y="1491567"/>
                  <a:pt x="6309957" y="1491567"/>
                  <a:pt x="6309957" y="1493310"/>
                </a:cubicBezTo>
                <a:lnTo>
                  <a:pt x="6309957" y="1505516"/>
                </a:lnTo>
                <a:cubicBezTo>
                  <a:pt x="6309957" y="1505516"/>
                  <a:pt x="6309957" y="1505516"/>
                  <a:pt x="6346735" y="1536899"/>
                </a:cubicBezTo>
                <a:cubicBezTo>
                  <a:pt x="6346735" y="1543872"/>
                  <a:pt x="6346735" y="1543872"/>
                  <a:pt x="6345065" y="1543872"/>
                </a:cubicBezTo>
                <a:lnTo>
                  <a:pt x="6333361" y="1543872"/>
                </a:lnTo>
                <a:cubicBezTo>
                  <a:pt x="6333361" y="1543872"/>
                  <a:pt x="6333361" y="1543872"/>
                  <a:pt x="6333361" y="1582229"/>
                </a:cubicBezTo>
                <a:cubicBezTo>
                  <a:pt x="6333361" y="1582229"/>
                  <a:pt x="6333361" y="1582229"/>
                  <a:pt x="6335035" y="1582229"/>
                </a:cubicBezTo>
                <a:lnTo>
                  <a:pt x="6346735" y="1582229"/>
                </a:lnTo>
                <a:cubicBezTo>
                  <a:pt x="6346735" y="1582229"/>
                  <a:pt x="6346735" y="1582229"/>
                  <a:pt x="6346735" y="1580049"/>
                </a:cubicBezTo>
                <a:lnTo>
                  <a:pt x="6346735" y="1564794"/>
                </a:lnTo>
                <a:cubicBezTo>
                  <a:pt x="6346735" y="1564794"/>
                  <a:pt x="6346735" y="1564794"/>
                  <a:pt x="6348407" y="1563923"/>
                </a:cubicBezTo>
                <a:lnTo>
                  <a:pt x="6360109" y="1557821"/>
                </a:lnTo>
                <a:cubicBezTo>
                  <a:pt x="6360109" y="1557821"/>
                  <a:pt x="6360109" y="1557821"/>
                  <a:pt x="6363035" y="1557821"/>
                </a:cubicBezTo>
                <a:lnTo>
                  <a:pt x="6383515" y="1557821"/>
                </a:lnTo>
                <a:cubicBezTo>
                  <a:pt x="6383515" y="1557821"/>
                  <a:pt x="6383515" y="1557821"/>
                  <a:pt x="6383515" y="1559564"/>
                </a:cubicBezTo>
                <a:lnTo>
                  <a:pt x="6383515" y="1571768"/>
                </a:lnTo>
                <a:cubicBezTo>
                  <a:pt x="6383515" y="1571768"/>
                  <a:pt x="6383515" y="1571768"/>
                  <a:pt x="6386023" y="1571768"/>
                </a:cubicBezTo>
                <a:lnTo>
                  <a:pt x="6403577" y="1571768"/>
                </a:lnTo>
                <a:cubicBezTo>
                  <a:pt x="6403577" y="1578741"/>
                  <a:pt x="6403577" y="1578741"/>
                  <a:pt x="6405247" y="1578741"/>
                </a:cubicBezTo>
                <a:lnTo>
                  <a:pt x="6416951" y="1578741"/>
                </a:lnTo>
                <a:cubicBezTo>
                  <a:pt x="6416951" y="1578741"/>
                  <a:pt x="6416951" y="1578741"/>
                  <a:pt x="6453729" y="1627559"/>
                </a:cubicBezTo>
                <a:cubicBezTo>
                  <a:pt x="6453729" y="1627559"/>
                  <a:pt x="6453729" y="1627559"/>
                  <a:pt x="6453729" y="1679864"/>
                </a:cubicBezTo>
                <a:cubicBezTo>
                  <a:pt x="6453729" y="1679864"/>
                  <a:pt x="6453729" y="1679864"/>
                  <a:pt x="6455399" y="1679864"/>
                </a:cubicBezTo>
                <a:lnTo>
                  <a:pt x="6467103" y="1679864"/>
                </a:lnTo>
                <a:cubicBezTo>
                  <a:pt x="6467103" y="1679864"/>
                  <a:pt x="6467103" y="1679864"/>
                  <a:pt x="6467103" y="1676813"/>
                </a:cubicBezTo>
                <a:lnTo>
                  <a:pt x="6467103" y="1655456"/>
                </a:lnTo>
                <a:cubicBezTo>
                  <a:pt x="6467103" y="1655456"/>
                  <a:pt x="6467103" y="1655456"/>
                  <a:pt x="6468357" y="1655456"/>
                </a:cubicBezTo>
                <a:lnTo>
                  <a:pt x="6477133" y="1655456"/>
                </a:lnTo>
                <a:cubicBezTo>
                  <a:pt x="6477133" y="1655456"/>
                  <a:pt x="6477133" y="1655456"/>
                  <a:pt x="6477133" y="1657199"/>
                </a:cubicBezTo>
                <a:lnTo>
                  <a:pt x="6477133" y="1669403"/>
                </a:lnTo>
                <a:cubicBezTo>
                  <a:pt x="6490507" y="1672891"/>
                  <a:pt x="6490507" y="1672891"/>
                  <a:pt x="6490507" y="1596177"/>
                </a:cubicBezTo>
                <a:cubicBezTo>
                  <a:pt x="6490507" y="1596177"/>
                  <a:pt x="6490507" y="1596177"/>
                  <a:pt x="6547347" y="1596177"/>
                </a:cubicBezTo>
                <a:cubicBezTo>
                  <a:pt x="6547347" y="1596177"/>
                  <a:pt x="6547347" y="1596177"/>
                  <a:pt x="6547347" y="1484594"/>
                </a:cubicBezTo>
                <a:cubicBezTo>
                  <a:pt x="6547347" y="1484594"/>
                  <a:pt x="6547347" y="1484594"/>
                  <a:pt x="6600843" y="1484594"/>
                </a:cubicBezTo>
                <a:cubicBezTo>
                  <a:pt x="6600843" y="1484594"/>
                  <a:pt x="6600843" y="1484594"/>
                  <a:pt x="6600843" y="1483286"/>
                </a:cubicBezTo>
                <a:lnTo>
                  <a:pt x="6600843" y="1474133"/>
                </a:lnTo>
                <a:cubicBezTo>
                  <a:pt x="6600843" y="1474133"/>
                  <a:pt x="6600843" y="1474133"/>
                  <a:pt x="6634279" y="1474133"/>
                </a:cubicBezTo>
                <a:cubicBezTo>
                  <a:pt x="6634279" y="1474133"/>
                  <a:pt x="6634279" y="1474133"/>
                  <a:pt x="6634279" y="1414854"/>
                </a:cubicBezTo>
                <a:cubicBezTo>
                  <a:pt x="6627591" y="1414854"/>
                  <a:pt x="6627591" y="1414854"/>
                  <a:pt x="6627591" y="1412238"/>
                </a:cubicBezTo>
                <a:lnTo>
                  <a:pt x="6627591" y="1393932"/>
                </a:lnTo>
                <a:lnTo>
                  <a:pt x="6634279" y="1397420"/>
                </a:lnTo>
                <a:cubicBezTo>
                  <a:pt x="6634279" y="1397420"/>
                  <a:pt x="6634279" y="1397420"/>
                  <a:pt x="6640967" y="1362549"/>
                </a:cubicBezTo>
                <a:cubicBezTo>
                  <a:pt x="6640967" y="1362549"/>
                  <a:pt x="6640967" y="1362549"/>
                  <a:pt x="6647653" y="1397420"/>
                </a:cubicBezTo>
                <a:cubicBezTo>
                  <a:pt x="6650997" y="1393932"/>
                  <a:pt x="6650997" y="1393932"/>
                  <a:pt x="6651415" y="1392624"/>
                </a:cubicBezTo>
                <a:lnTo>
                  <a:pt x="6654341" y="1383471"/>
                </a:lnTo>
                <a:cubicBezTo>
                  <a:pt x="6654341" y="1383471"/>
                  <a:pt x="6654341" y="1383471"/>
                  <a:pt x="6655175" y="1381728"/>
                </a:cubicBezTo>
                <a:lnTo>
                  <a:pt x="6661027" y="1369523"/>
                </a:lnTo>
                <a:cubicBezTo>
                  <a:pt x="6661027" y="1369523"/>
                  <a:pt x="6661027" y="1369523"/>
                  <a:pt x="6661863" y="1367780"/>
                </a:cubicBezTo>
                <a:lnTo>
                  <a:pt x="6667715" y="1355576"/>
                </a:lnTo>
                <a:cubicBezTo>
                  <a:pt x="6667715" y="1355576"/>
                  <a:pt x="6667715" y="1355576"/>
                  <a:pt x="6669803" y="1354268"/>
                </a:cubicBezTo>
                <a:lnTo>
                  <a:pt x="6684431" y="1345115"/>
                </a:lnTo>
                <a:cubicBezTo>
                  <a:pt x="6684431" y="1345115"/>
                  <a:pt x="6684431" y="1345115"/>
                  <a:pt x="6686939" y="1343372"/>
                </a:cubicBezTo>
                <a:lnTo>
                  <a:pt x="6704493" y="1331166"/>
                </a:lnTo>
                <a:cubicBezTo>
                  <a:pt x="6704493" y="1331166"/>
                  <a:pt x="6704493" y="1331166"/>
                  <a:pt x="6705747" y="1329423"/>
                </a:cubicBezTo>
                <a:lnTo>
                  <a:pt x="6714523" y="1317219"/>
                </a:lnTo>
                <a:cubicBezTo>
                  <a:pt x="6714523" y="1317219"/>
                  <a:pt x="6714523" y="1317219"/>
                  <a:pt x="6715359" y="1314168"/>
                </a:cubicBezTo>
                <a:lnTo>
                  <a:pt x="6721211" y="1292810"/>
                </a:lnTo>
                <a:cubicBezTo>
                  <a:pt x="6721211" y="1292810"/>
                  <a:pt x="6721211" y="1292810"/>
                  <a:pt x="6722047" y="1295861"/>
                </a:cubicBezTo>
                <a:lnTo>
                  <a:pt x="6727897" y="1317219"/>
                </a:lnTo>
                <a:cubicBezTo>
                  <a:pt x="6727897" y="1317219"/>
                  <a:pt x="6727897" y="1317219"/>
                  <a:pt x="6728733" y="1318526"/>
                </a:cubicBezTo>
                <a:lnTo>
                  <a:pt x="6734585" y="1327680"/>
                </a:lnTo>
                <a:cubicBezTo>
                  <a:pt x="6734585" y="1327680"/>
                  <a:pt x="6734585" y="1327680"/>
                  <a:pt x="6736675" y="1329423"/>
                </a:cubicBezTo>
                <a:lnTo>
                  <a:pt x="6751303" y="1341627"/>
                </a:lnTo>
                <a:cubicBezTo>
                  <a:pt x="6751303" y="1341627"/>
                  <a:pt x="6751303" y="1341627"/>
                  <a:pt x="6752975" y="1343372"/>
                </a:cubicBezTo>
                <a:lnTo>
                  <a:pt x="6764675" y="1355576"/>
                </a:lnTo>
                <a:cubicBezTo>
                  <a:pt x="6764675" y="1355576"/>
                  <a:pt x="6764675" y="1355576"/>
                  <a:pt x="6766349" y="1357319"/>
                </a:cubicBezTo>
                <a:lnTo>
                  <a:pt x="6778051" y="1369523"/>
                </a:lnTo>
                <a:cubicBezTo>
                  <a:pt x="6778051" y="1369523"/>
                  <a:pt x="6778051" y="1369523"/>
                  <a:pt x="6778469" y="1371267"/>
                </a:cubicBezTo>
                <a:lnTo>
                  <a:pt x="6781393" y="1383471"/>
                </a:lnTo>
                <a:cubicBezTo>
                  <a:pt x="6781393" y="1383471"/>
                  <a:pt x="6781393" y="1383471"/>
                  <a:pt x="6781811" y="1385214"/>
                </a:cubicBezTo>
                <a:lnTo>
                  <a:pt x="6784737" y="1397420"/>
                </a:lnTo>
                <a:cubicBezTo>
                  <a:pt x="6791423" y="1397420"/>
                  <a:pt x="6791423" y="1397420"/>
                  <a:pt x="6794767" y="1362549"/>
                </a:cubicBezTo>
                <a:cubicBezTo>
                  <a:pt x="6794767" y="1362549"/>
                  <a:pt x="6794767" y="1362549"/>
                  <a:pt x="6801455" y="1397420"/>
                </a:cubicBezTo>
                <a:cubicBezTo>
                  <a:pt x="6808141" y="1397420"/>
                  <a:pt x="6808141" y="1397420"/>
                  <a:pt x="6808141" y="1400034"/>
                </a:cubicBezTo>
                <a:lnTo>
                  <a:pt x="6808141" y="1418342"/>
                </a:lnTo>
                <a:cubicBezTo>
                  <a:pt x="6801455" y="1418342"/>
                  <a:pt x="6801455" y="1418342"/>
                  <a:pt x="6801455" y="1467159"/>
                </a:cubicBezTo>
                <a:cubicBezTo>
                  <a:pt x="6801455" y="1467159"/>
                  <a:pt x="6801455" y="1467159"/>
                  <a:pt x="6803127" y="1467159"/>
                </a:cubicBezTo>
                <a:lnTo>
                  <a:pt x="6814829" y="1467159"/>
                </a:lnTo>
                <a:cubicBezTo>
                  <a:pt x="6814829" y="1474133"/>
                  <a:pt x="6814829" y="1474133"/>
                  <a:pt x="6816083" y="1474133"/>
                </a:cubicBezTo>
                <a:lnTo>
                  <a:pt x="6824859" y="1474133"/>
                </a:lnTo>
                <a:cubicBezTo>
                  <a:pt x="6824859" y="1474133"/>
                  <a:pt x="6824859" y="1474133"/>
                  <a:pt x="6824859" y="1472390"/>
                </a:cubicBezTo>
                <a:lnTo>
                  <a:pt x="6824859" y="1460184"/>
                </a:lnTo>
                <a:cubicBezTo>
                  <a:pt x="6824859" y="1460184"/>
                  <a:pt x="6824859" y="1460184"/>
                  <a:pt x="6828203" y="1460184"/>
                </a:cubicBezTo>
                <a:lnTo>
                  <a:pt x="6851607" y="1460184"/>
                </a:lnTo>
                <a:cubicBezTo>
                  <a:pt x="6851607" y="1460184"/>
                  <a:pt x="6851607" y="1460184"/>
                  <a:pt x="6851607" y="1457133"/>
                </a:cubicBezTo>
                <a:lnTo>
                  <a:pt x="6851607" y="1435776"/>
                </a:lnTo>
                <a:cubicBezTo>
                  <a:pt x="6851607" y="1435776"/>
                  <a:pt x="6851607" y="1435776"/>
                  <a:pt x="6908447" y="1435776"/>
                </a:cubicBezTo>
                <a:cubicBezTo>
                  <a:pt x="6908447" y="1435776"/>
                  <a:pt x="6908447" y="1435776"/>
                  <a:pt x="6908447" y="1437956"/>
                </a:cubicBezTo>
                <a:lnTo>
                  <a:pt x="6908447" y="1453211"/>
                </a:lnTo>
                <a:cubicBezTo>
                  <a:pt x="6908447" y="1453211"/>
                  <a:pt x="6908447" y="1453211"/>
                  <a:pt x="6938539" y="1453211"/>
                </a:cubicBezTo>
                <a:cubicBezTo>
                  <a:pt x="6938539" y="1453211"/>
                  <a:pt x="6938539" y="1453211"/>
                  <a:pt x="6938539" y="1456698"/>
                </a:cubicBezTo>
                <a:lnTo>
                  <a:pt x="6938539" y="1481106"/>
                </a:lnTo>
                <a:cubicBezTo>
                  <a:pt x="6931853" y="1481106"/>
                  <a:pt x="6931853" y="1481106"/>
                  <a:pt x="6931853" y="1482414"/>
                </a:cubicBezTo>
                <a:lnTo>
                  <a:pt x="6931853" y="1491567"/>
                </a:lnTo>
                <a:cubicBezTo>
                  <a:pt x="6938539" y="1491567"/>
                  <a:pt x="6938539" y="1491567"/>
                  <a:pt x="6938539" y="1494183"/>
                </a:cubicBezTo>
                <a:lnTo>
                  <a:pt x="6938539" y="1512489"/>
                </a:lnTo>
                <a:lnTo>
                  <a:pt x="6931853" y="1519463"/>
                </a:lnTo>
                <a:cubicBezTo>
                  <a:pt x="6931853" y="1519463"/>
                  <a:pt x="6931853" y="1519463"/>
                  <a:pt x="6931853" y="1603151"/>
                </a:cubicBezTo>
                <a:cubicBezTo>
                  <a:pt x="6931853" y="1603151"/>
                  <a:pt x="6931853" y="1603151"/>
                  <a:pt x="6934777" y="1603151"/>
                </a:cubicBezTo>
                <a:lnTo>
                  <a:pt x="6955257" y="1603151"/>
                </a:lnTo>
                <a:cubicBezTo>
                  <a:pt x="6955257" y="1610124"/>
                  <a:pt x="6955257" y="1610124"/>
                  <a:pt x="6957763" y="1610124"/>
                </a:cubicBezTo>
                <a:lnTo>
                  <a:pt x="6975319" y="1610124"/>
                </a:lnTo>
                <a:cubicBezTo>
                  <a:pt x="6975319" y="1610124"/>
                  <a:pt x="6975319" y="1610124"/>
                  <a:pt x="6975319" y="1613175"/>
                </a:cubicBezTo>
                <a:lnTo>
                  <a:pt x="6975319" y="1634534"/>
                </a:lnTo>
                <a:cubicBezTo>
                  <a:pt x="6975319" y="1634534"/>
                  <a:pt x="6975319" y="1634534"/>
                  <a:pt x="6977827" y="1634534"/>
                </a:cubicBezTo>
                <a:lnTo>
                  <a:pt x="6995379" y="1634534"/>
                </a:lnTo>
                <a:cubicBezTo>
                  <a:pt x="6995379" y="1634534"/>
                  <a:pt x="6995379" y="1634534"/>
                  <a:pt x="6995379" y="1631483"/>
                </a:cubicBezTo>
                <a:lnTo>
                  <a:pt x="6995379" y="1610124"/>
                </a:lnTo>
                <a:cubicBezTo>
                  <a:pt x="6995379" y="1610124"/>
                  <a:pt x="6995379" y="1610124"/>
                  <a:pt x="6998303" y="1608381"/>
                </a:cubicBezTo>
                <a:lnTo>
                  <a:pt x="7018783" y="1596177"/>
                </a:lnTo>
                <a:cubicBezTo>
                  <a:pt x="7018783" y="1596177"/>
                  <a:pt x="7018783" y="1596177"/>
                  <a:pt x="7018783" y="1564794"/>
                </a:cubicBezTo>
                <a:cubicBezTo>
                  <a:pt x="7012097" y="1564794"/>
                  <a:pt x="7012097" y="1564794"/>
                  <a:pt x="7012097" y="1529924"/>
                </a:cubicBezTo>
                <a:cubicBezTo>
                  <a:pt x="7012097" y="1529924"/>
                  <a:pt x="7012097" y="1529924"/>
                  <a:pt x="7013767" y="1529924"/>
                </a:cubicBezTo>
                <a:lnTo>
                  <a:pt x="7025471" y="1529924"/>
                </a:lnTo>
                <a:cubicBezTo>
                  <a:pt x="7025471" y="1526438"/>
                  <a:pt x="7025471" y="1526438"/>
                  <a:pt x="7055563" y="1526438"/>
                </a:cubicBezTo>
                <a:cubicBezTo>
                  <a:pt x="7055563" y="1526438"/>
                  <a:pt x="7055563" y="1526438"/>
                  <a:pt x="7055563" y="1524693"/>
                </a:cubicBezTo>
                <a:lnTo>
                  <a:pt x="7055563" y="1512489"/>
                </a:lnTo>
                <a:cubicBezTo>
                  <a:pt x="7055563" y="1512489"/>
                  <a:pt x="7055563" y="1512489"/>
                  <a:pt x="7058071" y="1512489"/>
                </a:cubicBezTo>
                <a:lnTo>
                  <a:pt x="7075623" y="1512489"/>
                </a:lnTo>
                <a:cubicBezTo>
                  <a:pt x="7075623" y="1512489"/>
                  <a:pt x="7075623" y="1512489"/>
                  <a:pt x="7075623" y="1338141"/>
                </a:cubicBezTo>
                <a:cubicBezTo>
                  <a:pt x="7075623" y="1338141"/>
                  <a:pt x="7075623" y="1338141"/>
                  <a:pt x="7077295" y="1338141"/>
                </a:cubicBezTo>
                <a:lnTo>
                  <a:pt x="7088997" y="1338141"/>
                </a:lnTo>
                <a:cubicBezTo>
                  <a:pt x="7088997" y="1338141"/>
                  <a:pt x="7088997" y="1338141"/>
                  <a:pt x="7088997" y="1334654"/>
                </a:cubicBezTo>
                <a:lnTo>
                  <a:pt x="7088997" y="1310244"/>
                </a:lnTo>
                <a:cubicBezTo>
                  <a:pt x="7092341" y="1310244"/>
                  <a:pt x="7092341" y="1310244"/>
                  <a:pt x="7092341" y="1240505"/>
                </a:cubicBezTo>
                <a:cubicBezTo>
                  <a:pt x="7092341" y="1240505"/>
                  <a:pt x="7092341" y="1240505"/>
                  <a:pt x="7094013" y="1240505"/>
                </a:cubicBezTo>
                <a:lnTo>
                  <a:pt x="7105715" y="1240505"/>
                </a:lnTo>
                <a:cubicBezTo>
                  <a:pt x="7105715" y="1240505"/>
                  <a:pt x="7105715" y="1240505"/>
                  <a:pt x="7105715" y="1242249"/>
                </a:cubicBezTo>
                <a:lnTo>
                  <a:pt x="7105715" y="1254453"/>
                </a:lnTo>
                <a:cubicBezTo>
                  <a:pt x="7112401" y="1254453"/>
                  <a:pt x="7112401" y="1254453"/>
                  <a:pt x="7112401" y="1250966"/>
                </a:cubicBezTo>
                <a:lnTo>
                  <a:pt x="7112401" y="1226558"/>
                </a:lnTo>
                <a:cubicBezTo>
                  <a:pt x="7112401" y="1226558"/>
                  <a:pt x="7112401" y="1226558"/>
                  <a:pt x="7114491" y="1225686"/>
                </a:cubicBezTo>
                <a:lnTo>
                  <a:pt x="7129119" y="1219584"/>
                </a:lnTo>
                <a:cubicBezTo>
                  <a:pt x="7129119" y="1219584"/>
                  <a:pt x="7129119" y="1219584"/>
                  <a:pt x="7130791" y="1220456"/>
                </a:cubicBezTo>
                <a:lnTo>
                  <a:pt x="7142493" y="1226558"/>
                </a:lnTo>
                <a:cubicBezTo>
                  <a:pt x="7142493" y="1226558"/>
                  <a:pt x="7142493" y="1226558"/>
                  <a:pt x="7145001" y="1226558"/>
                </a:cubicBezTo>
                <a:lnTo>
                  <a:pt x="7162555" y="1226558"/>
                </a:lnTo>
                <a:cubicBezTo>
                  <a:pt x="7162555" y="1226558"/>
                  <a:pt x="7162555" y="1226558"/>
                  <a:pt x="7162555" y="1181226"/>
                </a:cubicBezTo>
                <a:cubicBezTo>
                  <a:pt x="7162555" y="1181226"/>
                  <a:pt x="7162555" y="1181226"/>
                  <a:pt x="7164227" y="1181226"/>
                </a:cubicBezTo>
                <a:lnTo>
                  <a:pt x="7175927" y="1181226"/>
                </a:lnTo>
                <a:cubicBezTo>
                  <a:pt x="7175927" y="1188201"/>
                  <a:pt x="7175927" y="1188201"/>
                  <a:pt x="7178017" y="1188201"/>
                </a:cubicBezTo>
                <a:lnTo>
                  <a:pt x="7192647" y="1188201"/>
                </a:lnTo>
                <a:cubicBezTo>
                  <a:pt x="7192647" y="1181226"/>
                  <a:pt x="7192647" y="1181226"/>
                  <a:pt x="7194319" y="1181226"/>
                </a:cubicBezTo>
                <a:lnTo>
                  <a:pt x="7206021" y="1181226"/>
                </a:lnTo>
                <a:cubicBezTo>
                  <a:pt x="7206021" y="1181226"/>
                  <a:pt x="7206021" y="1181226"/>
                  <a:pt x="7206021" y="1233531"/>
                </a:cubicBezTo>
                <a:cubicBezTo>
                  <a:pt x="7206021" y="1233531"/>
                  <a:pt x="7206021" y="1233531"/>
                  <a:pt x="7208111" y="1235274"/>
                </a:cubicBezTo>
                <a:lnTo>
                  <a:pt x="7222739" y="1247480"/>
                </a:lnTo>
                <a:cubicBezTo>
                  <a:pt x="7219395" y="1257941"/>
                  <a:pt x="7219395" y="1257941"/>
                  <a:pt x="7256173" y="1257941"/>
                </a:cubicBezTo>
                <a:cubicBezTo>
                  <a:pt x="7256173" y="1257941"/>
                  <a:pt x="7256173" y="1257941"/>
                  <a:pt x="7256173" y="1255761"/>
                </a:cubicBezTo>
                <a:lnTo>
                  <a:pt x="7256173" y="1240505"/>
                </a:lnTo>
                <a:cubicBezTo>
                  <a:pt x="7256173" y="1240505"/>
                  <a:pt x="7256173" y="1240505"/>
                  <a:pt x="7299639" y="1226558"/>
                </a:cubicBezTo>
                <a:cubicBezTo>
                  <a:pt x="7299639" y="1226558"/>
                  <a:pt x="7299639" y="1226558"/>
                  <a:pt x="7299639" y="1224815"/>
                </a:cubicBezTo>
                <a:lnTo>
                  <a:pt x="7299639" y="1212609"/>
                </a:lnTo>
                <a:cubicBezTo>
                  <a:pt x="7299639" y="1212609"/>
                  <a:pt x="7299639" y="1212609"/>
                  <a:pt x="7300893" y="1212609"/>
                </a:cubicBezTo>
                <a:lnTo>
                  <a:pt x="7309669" y="1212609"/>
                </a:lnTo>
                <a:cubicBezTo>
                  <a:pt x="7309669" y="1212609"/>
                  <a:pt x="7309669" y="1212609"/>
                  <a:pt x="7309669" y="1211303"/>
                </a:cubicBezTo>
                <a:lnTo>
                  <a:pt x="7309669" y="1202148"/>
                </a:lnTo>
                <a:cubicBezTo>
                  <a:pt x="7309669" y="1202148"/>
                  <a:pt x="7309669" y="1202148"/>
                  <a:pt x="7313013" y="1202148"/>
                </a:cubicBezTo>
                <a:lnTo>
                  <a:pt x="7336417" y="1202148"/>
                </a:lnTo>
                <a:cubicBezTo>
                  <a:pt x="7336417" y="1202148"/>
                  <a:pt x="7336417" y="1202148"/>
                  <a:pt x="7336417" y="1203456"/>
                </a:cubicBezTo>
                <a:lnTo>
                  <a:pt x="7336417" y="1212609"/>
                </a:lnTo>
                <a:cubicBezTo>
                  <a:pt x="7336417" y="1212609"/>
                  <a:pt x="7336417" y="1212609"/>
                  <a:pt x="7338925" y="1212609"/>
                </a:cubicBezTo>
                <a:lnTo>
                  <a:pt x="7356479" y="1212609"/>
                </a:lnTo>
                <a:cubicBezTo>
                  <a:pt x="7356479" y="1212609"/>
                  <a:pt x="7356479" y="1212609"/>
                  <a:pt x="7356479" y="1215225"/>
                </a:cubicBezTo>
                <a:lnTo>
                  <a:pt x="7356479" y="1233531"/>
                </a:lnTo>
                <a:cubicBezTo>
                  <a:pt x="7356479" y="1233531"/>
                  <a:pt x="7356479" y="1233531"/>
                  <a:pt x="7393257" y="1233531"/>
                </a:cubicBezTo>
                <a:cubicBezTo>
                  <a:pt x="7393257" y="1233531"/>
                  <a:pt x="7393257" y="1233531"/>
                  <a:pt x="7393257" y="1231788"/>
                </a:cubicBezTo>
                <a:lnTo>
                  <a:pt x="7393257" y="1219584"/>
                </a:lnTo>
                <a:cubicBezTo>
                  <a:pt x="7393257" y="1219584"/>
                  <a:pt x="7393257" y="1219584"/>
                  <a:pt x="7395347" y="1219584"/>
                </a:cubicBezTo>
                <a:lnTo>
                  <a:pt x="7409975" y="1219584"/>
                </a:lnTo>
                <a:cubicBezTo>
                  <a:pt x="7409975" y="1219584"/>
                  <a:pt x="7409975" y="1219584"/>
                  <a:pt x="7409975" y="1217840"/>
                </a:cubicBezTo>
                <a:lnTo>
                  <a:pt x="7409975" y="1205636"/>
                </a:lnTo>
                <a:cubicBezTo>
                  <a:pt x="7409975" y="1205636"/>
                  <a:pt x="7409975" y="1205636"/>
                  <a:pt x="7412483" y="1205636"/>
                </a:cubicBezTo>
                <a:lnTo>
                  <a:pt x="7430035" y="1205636"/>
                </a:lnTo>
                <a:cubicBezTo>
                  <a:pt x="7430035" y="1205636"/>
                  <a:pt x="7430035" y="1205636"/>
                  <a:pt x="7430035" y="1207379"/>
                </a:cubicBezTo>
                <a:lnTo>
                  <a:pt x="7430035" y="1219584"/>
                </a:lnTo>
                <a:cubicBezTo>
                  <a:pt x="7436723" y="1219584"/>
                  <a:pt x="7436723" y="1219584"/>
                  <a:pt x="7436723" y="1135896"/>
                </a:cubicBezTo>
                <a:cubicBezTo>
                  <a:pt x="7436723" y="1135896"/>
                  <a:pt x="7436723" y="1135896"/>
                  <a:pt x="7587181" y="1135896"/>
                </a:cubicBezTo>
                <a:cubicBezTo>
                  <a:pt x="7587181" y="1135896"/>
                  <a:pt x="7587181" y="1135896"/>
                  <a:pt x="7587181" y="1247480"/>
                </a:cubicBezTo>
                <a:cubicBezTo>
                  <a:pt x="7587181" y="1247480"/>
                  <a:pt x="7587181" y="1247480"/>
                  <a:pt x="7590525" y="1247480"/>
                </a:cubicBezTo>
                <a:lnTo>
                  <a:pt x="7613929" y="1247480"/>
                </a:lnTo>
                <a:cubicBezTo>
                  <a:pt x="7613929" y="1247480"/>
                  <a:pt x="7613929" y="1247480"/>
                  <a:pt x="7613929" y="1121948"/>
                </a:cubicBezTo>
                <a:cubicBezTo>
                  <a:pt x="7613929" y="1121948"/>
                  <a:pt x="7613929" y="1121948"/>
                  <a:pt x="7647365" y="1104513"/>
                </a:cubicBezTo>
                <a:cubicBezTo>
                  <a:pt x="7647365" y="1104513"/>
                  <a:pt x="7647365" y="1104513"/>
                  <a:pt x="7690831" y="1104513"/>
                </a:cubicBezTo>
                <a:cubicBezTo>
                  <a:pt x="7690831" y="1104513"/>
                  <a:pt x="7690831" y="1104513"/>
                  <a:pt x="7693757" y="1101899"/>
                </a:cubicBezTo>
                <a:lnTo>
                  <a:pt x="7714235" y="1083591"/>
                </a:lnTo>
                <a:cubicBezTo>
                  <a:pt x="7714235" y="1083591"/>
                  <a:pt x="7714235" y="1083591"/>
                  <a:pt x="7771075" y="1083591"/>
                </a:cubicBezTo>
                <a:cubicBezTo>
                  <a:pt x="7771075" y="1083591"/>
                  <a:pt x="7771075" y="1083591"/>
                  <a:pt x="7771075" y="1086207"/>
                </a:cubicBezTo>
                <a:lnTo>
                  <a:pt x="7771075" y="1104513"/>
                </a:lnTo>
                <a:cubicBezTo>
                  <a:pt x="7771075" y="1104513"/>
                  <a:pt x="7771075" y="1104513"/>
                  <a:pt x="7827915" y="1104513"/>
                </a:cubicBezTo>
                <a:cubicBezTo>
                  <a:pt x="7827915" y="1104513"/>
                  <a:pt x="7827915" y="1104513"/>
                  <a:pt x="7827915" y="1240505"/>
                </a:cubicBezTo>
                <a:cubicBezTo>
                  <a:pt x="7827915" y="1240505"/>
                  <a:pt x="7827915" y="1240505"/>
                  <a:pt x="7830005" y="1240505"/>
                </a:cubicBezTo>
                <a:lnTo>
                  <a:pt x="7844633" y="1240505"/>
                </a:lnTo>
                <a:cubicBezTo>
                  <a:pt x="7844633" y="1240505"/>
                  <a:pt x="7844633" y="1240505"/>
                  <a:pt x="7844633" y="1439262"/>
                </a:cubicBezTo>
                <a:cubicBezTo>
                  <a:pt x="7844633" y="1439262"/>
                  <a:pt x="7844633" y="1439262"/>
                  <a:pt x="7847975" y="1439262"/>
                </a:cubicBezTo>
                <a:lnTo>
                  <a:pt x="7871381" y="1439262"/>
                </a:lnTo>
                <a:cubicBezTo>
                  <a:pt x="7871381" y="1439262"/>
                  <a:pt x="7871381" y="1439262"/>
                  <a:pt x="7871381" y="1310244"/>
                </a:cubicBezTo>
                <a:cubicBezTo>
                  <a:pt x="7871381" y="1310244"/>
                  <a:pt x="7871381" y="1310244"/>
                  <a:pt x="7872635" y="1309373"/>
                </a:cubicBezTo>
                <a:lnTo>
                  <a:pt x="7881411" y="1303271"/>
                </a:lnTo>
                <a:cubicBezTo>
                  <a:pt x="7888099" y="1303271"/>
                  <a:pt x="7888099" y="1303271"/>
                  <a:pt x="7888099" y="1305014"/>
                </a:cubicBezTo>
                <a:lnTo>
                  <a:pt x="7888099" y="1317219"/>
                </a:lnTo>
                <a:cubicBezTo>
                  <a:pt x="7888099" y="1317219"/>
                  <a:pt x="7888099" y="1317219"/>
                  <a:pt x="7891441" y="1315475"/>
                </a:cubicBezTo>
                <a:lnTo>
                  <a:pt x="7914847" y="1303271"/>
                </a:lnTo>
                <a:cubicBezTo>
                  <a:pt x="7914847" y="1303271"/>
                  <a:pt x="7914847" y="1303271"/>
                  <a:pt x="7917773" y="1303271"/>
                </a:cubicBezTo>
                <a:lnTo>
                  <a:pt x="7938251" y="1303271"/>
                </a:lnTo>
                <a:cubicBezTo>
                  <a:pt x="7938251" y="1303271"/>
                  <a:pt x="7938251" y="1303271"/>
                  <a:pt x="7938251" y="1540385"/>
                </a:cubicBezTo>
                <a:cubicBezTo>
                  <a:pt x="7938251" y="1540385"/>
                  <a:pt x="7938251" y="1540385"/>
                  <a:pt x="7985061" y="1547360"/>
                </a:cubicBezTo>
                <a:cubicBezTo>
                  <a:pt x="7985061" y="1543872"/>
                  <a:pt x="7985061" y="1540385"/>
                  <a:pt x="7985061" y="1536899"/>
                </a:cubicBezTo>
                <a:cubicBezTo>
                  <a:pt x="8001779" y="1536899"/>
                  <a:pt x="8018495" y="1536899"/>
                  <a:pt x="8035213" y="1536899"/>
                </a:cubicBezTo>
                <a:cubicBezTo>
                  <a:pt x="8035213" y="1519463"/>
                  <a:pt x="8035213" y="1505516"/>
                  <a:pt x="8035213" y="1491567"/>
                </a:cubicBezTo>
                <a:lnTo>
                  <a:pt x="8048587" y="1491567"/>
                </a:lnTo>
                <a:cubicBezTo>
                  <a:pt x="8048587" y="1470645"/>
                  <a:pt x="8048587" y="1453211"/>
                  <a:pt x="8048587" y="1432289"/>
                </a:cubicBezTo>
                <a:cubicBezTo>
                  <a:pt x="8051931" y="1432289"/>
                  <a:pt x="8055275" y="1432289"/>
                  <a:pt x="8058619" y="1432289"/>
                </a:cubicBezTo>
                <a:cubicBezTo>
                  <a:pt x="8058619" y="1411367"/>
                  <a:pt x="8058619" y="1393932"/>
                  <a:pt x="8058619" y="1373010"/>
                </a:cubicBezTo>
                <a:cubicBezTo>
                  <a:pt x="8065305" y="1373010"/>
                  <a:pt x="8071991" y="1373010"/>
                  <a:pt x="8082023" y="1373010"/>
                </a:cubicBezTo>
                <a:cubicBezTo>
                  <a:pt x="8105427" y="1366037"/>
                  <a:pt x="8132175" y="1352088"/>
                  <a:pt x="8155579" y="1341627"/>
                </a:cubicBezTo>
                <a:cubicBezTo>
                  <a:pt x="8158923" y="1331166"/>
                  <a:pt x="8158923" y="1320705"/>
                  <a:pt x="8158923" y="1310244"/>
                </a:cubicBezTo>
                <a:cubicBezTo>
                  <a:pt x="8162267" y="1320705"/>
                  <a:pt x="8162267" y="1331166"/>
                  <a:pt x="8165611" y="1341627"/>
                </a:cubicBezTo>
                <a:cubicBezTo>
                  <a:pt x="8192359" y="1355576"/>
                  <a:pt x="8215763" y="1369523"/>
                  <a:pt x="8242511" y="1383471"/>
                </a:cubicBezTo>
                <a:cubicBezTo>
                  <a:pt x="8242511" y="1379993"/>
                  <a:pt x="8242511" y="1376516"/>
                  <a:pt x="8242511" y="1376498"/>
                </a:cubicBezTo>
                <a:cubicBezTo>
                  <a:pt x="8249197" y="1376498"/>
                  <a:pt x="8255887" y="1376498"/>
                  <a:pt x="8262573" y="1376498"/>
                </a:cubicBezTo>
                <a:cubicBezTo>
                  <a:pt x="8262573" y="1393932"/>
                  <a:pt x="8262573" y="1414854"/>
                  <a:pt x="8262573" y="1432289"/>
                </a:cubicBezTo>
                <a:cubicBezTo>
                  <a:pt x="8265917" y="1432289"/>
                  <a:pt x="8269259" y="1432289"/>
                  <a:pt x="8272603" y="1432289"/>
                </a:cubicBezTo>
                <a:cubicBezTo>
                  <a:pt x="8272603" y="1453211"/>
                  <a:pt x="8272603" y="1474133"/>
                  <a:pt x="8272603" y="1498541"/>
                </a:cubicBezTo>
                <a:cubicBezTo>
                  <a:pt x="8275947" y="1498541"/>
                  <a:pt x="8279291" y="1498541"/>
                  <a:pt x="8282635" y="1498541"/>
                </a:cubicBezTo>
                <a:cubicBezTo>
                  <a:pt x="8282635" y="1509002"/>
                  <a:pt x="8282635" y="1519463"/>
                  <a:pt x="8282635" y="1529924"/>
                </a:cubicBezTo>
                <a:cubicBezTo>
                  <a:pt x="8289321" y="1529924"/>
                  <a:pt x="8296007" y="1529924"/>
                  <a:pt x="8302695" y="1529924"/>
                </a:cubicBezTo>
                <a:cubicBezTo>
                  <a:pt x="8302695" y="1547360"/>
                  <a:pt x="8302695" y="1561307"/>
                  <a:pt x="8302695" y="1578741"/>
                </a:cubicBezTo>
                <a:cubicBezTo>
                  <a:pt x="8346161" y="1575255"/>
                  <a:pt x="8386283" y="1571768"/>
                  <a:pt x="8429747" y="1568280"/>
                </a:cubicBezTo>
                <a:cubicBezTo>
                  <a:pt x="8429747" y="1550846"/>
                  <a:pt x="8429747" y="1536899"/>
                  <a:pt x="8429747" y="1519463"/>
                </a:cubicBezTo>
                <a:cubicBezTo>
                  <a:pt x="8453153" y="1519463"/>
                  <a:pt x="8476557" y="1519463"/>
                  <a:pt x="8496619" y="1519463"/>
                </a:cubicBezTo>
                <a:cubicBezTo>
                  <a:pt x="8496619" y="1509002"/>
                  <a:pt x="8496619" y="1502028"/>
                  <a:pt x="8496619" y="1491567"/>
                </a:cubicBezTo>
                <a:cubicBezTo>
                  <a:pt x="8543429" y="1491567"/>
                  <a:pt x="8590237" y="1491567"/>
                  <a:pt x="8637047" y="1491567"/>
                </a:cubicBezTo>
                <a:cubicBezTo>
                  <a:pt x="8637047" y="1498541"/>
                  <a:pt x="8637047" y="1502028"/>
                  <a:pt x="8637047" y="1509002"/>
                </a:cubicBezTo>
                <a:cubicBezTo>
                  <a:pt x="8667139" y="1509002"/>
                  <a:pt x="8697229" y="1509002"/>
                  <a:pt x="8727321" y="1509002"/>
                </a:cubicBezTo>
                <a:cubicBezTo>
                  <a:pt x="8727321" y="1512489"/>
                  <a:pt x="8727321" y="1515977"/>
                  <a:pt x="8727321" y="1519463"/>
                </a:cubicBezTo>
                <a:cubicBezTo>
                  <a:pt x="8734007" y="1519463"/>
                  <a:pt x="8744039" y="1519463"/>
                  <a:pt x="8754069" y="1519463"/>
                </a:cubicBezTo>
                <a:cubicBezTo>
                  <a:pt x="8754069" y="1522950"/>
                  <a:pt x="8754069" y="1526438"/>
                  <a:pt x="8754069" y="1529924"/>
                </a:cubicBezTo>
                <a:cubicBezTo>
                  <a:pt x="8760755" y="1529924"/>
                  <a:pt x="8770787" y="1529924"/>
                  <a:pt x="8777473" y="1529924"/>
                </a:cubicBezTo>
                <a:cubicBezTo>
                  <a:pt x="8777473" y="1519920"/>
                  <a:pt x="8777473" y="1509917"/>
                  <a:pt x="8777473" y="1499913"/>
                </a:cubicBezTo>
                <a:lnTo>
                  <a:pt x="8882887" y="1682495"/>
                </a:lnTo>
                <a:lnTo>
                  <a:pt x="0" y="1682495"/>
                </a:lnTo>
                <a:lnTo>
                  <a:pt x="63077" y="1573241"/>
                </a:lnTo>
                <a:cubicBezTo>
                  <a:pt x="82889" y="1571585"/>
                  <a:pt x="102742" y="1569932"/>
                  <a:pt x="123345" y="1568279"/>
                </a:cubicBezTo>
                <a:cubicBezTo>
                  <a:pt x="123345" y="1550844"/>
                  <a:pt x="123345" y="1536897"/>
                  <a:pt x="123345" y="1519461"/>
                </a:cubicBezTo>
                <a:cubicBezTo>
                  <a:pt x="146749" y="1519461"/>
                  <a:pt x="170153" y="1519461"/>
                  <a:pt x="190215" y="1519461"/>
                </a:cubicBezTo>
                <a:cubicBezTo>
                  <a:pt x="190215" y="1509000"/>
                  <a:pt x="190215" y="1502027"/>
                  <a:pt x="190215" y="1491566"/>
                </a:cubicBezTo>
                <a:cubicBezTo>
                  <a:pt x="237025" y="1491566"/>
                  <a:pt x="283834" y="1491566"/>
                  <a:pt x="330643" y="1491566"/>
                </a:cubicBezTo>
                <a:cubicBezTo>
                  <a:pt x="330643" y="1498539"/>
                  <a:pt x="330643" y="1502027"/>
                  <a:pt x="330643" y="1509000"/>
                </a:cubicBezTo>
                <a:cubicBezTo>
                  <a:pt x="360735" y="1509000"/>
                  <a:pt x="390826" y="1509000"/>
                  <a:pt x="420917" y="1509000"/>
                </a:cubicBezTo>
                <a:cubicBezTo>
                  <a:pt x="420917" y="1512488"/>
                  <a:pt x="420917" y="1515975"/>
                  <a:pt x="420917" y="1519461"/>
                </a:cubicBezTo>
                <a:cubicBezTo>
                  <a:pt x="427605" y="1519461"/>
                  <a:pt x="437635" y="1519461"/>
                  <a:pt x="447665" y="1519461"/>
                </a:cubicBezTo>
                <a:cubicBezTo>
                  <a:pt x="447665" y="1522949"/>
                  <a:pt x="447665" y="1526436"/>
                  <a:pt x="447665" y="1529922"/>
                </a:cubicBezTo>
                <a:cubicBezTo>
                  <a:pt x="454353" y="1529922"/>
                  <a:pt x="464383" y="1529922"/>
                  <a:pt x="471070" y="1529922"/>
                </a:cubicBezTo>
                <a:cubicBezTo>
                  <a:pt x="471070" y="1477619"/>
                  <a:pt x="471070" y="1425314"/>
                  <a:pt x="471070" y="1373009"/>
                </a:cubicBezTo>
                <a:cubicBezTo>
                  <a:pt x="494475" y="1366035"/>
                  <a:pt x="517881" y="1359062"/>
                  <a:pt x="541285" y="1352087"/>
                </a:cubicBezTo>
                <a:cubicBezTo>
                  <a:pt x="584751" y="1352087"/>
                  <a:pt x="628216" y="1352087"/>
                  <a:pt x="671681" y="1352087"/>
                </a:cubicBezTo>
                <a:cubicBezTo>
                  <a:pt x="671681" y="1268400"/>
                  <a:pt x="671681" y="1184712"/>
                  <a:pt x="671681" y="1101026"/>
                </a:cubicBezTo>
                <a:cubicBezTo>
                  <a:pt x="681712" y="1094051"/>
                  <a:pt x="695086" y="1090565"/>
                  <a:pt x="708460" y="1083590"/>
                </a:cubicBezTo>
                <a:cubicBezTo>
                  <a:pt x="761956" y="1076616"/>
                  <a:pt x="815453" y="1066155"/>
                  <a:pt x="868949" y="1055694"/>
                </a:cubicBezTo>
                <a:cubicBezTo>
                  <a:pt x="889011" y="1062668"/>
                  <a:pt x="905728" y="1069643"/>
                  <a:pt x="925789" y="1073129"/>
                </a:cubicBezTo>
                <a:cubicBezTo>
                  <a:pt x="929133" y="1076616"/>
                  <a:pt x="932476" y="1080104"/>
                  <a:pt x="935819" y="1083590"/>
                </a:cubicBezTo>
                <a:cubicBezTo>
                  <a:pt x="935819" y="1240503"/>
                  <a:pt x="935819" y="1397418"/>
                  <a:pt x="935819" y="1550844"/>
                </a:cubicBezTo>
                <a:cubicBezTo>
                  <a:pt x="942507" y="1550844"/>
                  <a:pt x="949193" y="1550844"/>
                  <a:pt x="959224" y="1550844"/>
                </a:cubicBezTo>
                <a:cubicBezTo>
                  <a:pt x="959224" y="1488080"/>
                  <a:pt x="959224" y="1425314"/>
                  <a:pt x="959224" y="1362548"/>
                </a:cubicBezTo>
                <a:cubicBezTo>
                  <a:pt x="965911" y="1362548"/>
                  <a:pt x="972598" y="1362548"/>
                  <a:pt x="979285" y="1362548"/>
                </a:cubicBezTo>
                <a:cubicBezTo>
                  <a:pt x="979285" y="1355574"/>
                  <a:pt x="979285" y="1352087"/>
                  <a:pt x="979285" y="1345113"/>
                </a:cubicBezTo>
                <a:cubicBezTo>
                  <a:pt x="985972" y="1341626"/>
                  <a:pt x="992659" y="1338140"/>
                  <a:pt x="999346" y="1334652"/>
                </a:cubicBezTo>
                <a:lnTo>
                  <a:pt x="1016063" y="1334652"/>
                </a:lnTo>
                <a:cubicBezTo>
                  <a:pt x="1016063" y="1327679"/>
                  <a:pt x="1016063" y="1324191"/>
                  <a:pt x="1016063" y="1317218"/>
                </a:cubicBezTo>
                <a:cubicBezTo>
                  <a:pt x="1019407" y="1313730"/>
                  <a:pt x="1026094" y="1310243"/>
                  <a:pt x="1029437" y="1306757"/>
                </a:cubicBezTo>
                <a:cubicBezTo>
                  <a:pt x="1039469" y="1306757"/>
                  <a:pt x="1052843" y="1306757"/>
                  <a:pt x="1062874" y="1306757"/>
                </a:cubicBezTo>
                <a:cubicBezTo>
                  <a:pt x="1062874" y="1324191"/>
                  <a:pt x="1062874" y="1345113"/>
                  <a:pt x="1062874" y="1362548"/>
                </a:cubicBezTo>
                <a:cubicBezTo>
                  <a:pt x="1086279" y="1362548"/>
                  <a:pt x="1109683" y="1362548"/>
                  <a:pt x="1133087" y="1362548"/>
                </a:cubicBezTo>
                <a:cubicBezTo>
                  <a:pt x="1133087" y="1428801"/>
                  <a:pt x="1133087" y="1491566"/>
                  <a:pt x="1133087" y="1557819"/>
                </a:cubicBezTo>
                <a:cubicBezTo>
                  <a:pt x="1143118" y="1557819"/>
                  <a:pt x="1153149" y="1557819"/>
                  <a:pt x="1159835" y="1557819"/>
                </a:cubicBezTo>
                <a:cubicBezTo>
                  <a:pt x="1169866" y="1554332"/>
                  <a:pt x="1176553" y="1550844"/>
                  <a:pt x="1186583" y="1547358"/>
                </a:cubicBezTo>
                <a:cubicBezTo>
                  <a:pt x="1186583" y="1540383"/>
                  <a:pt x="1186583" y="1536897"/>
                  <a:pt x="1186583" y="1533410"/>
                </a:cubicBezTo>
                <a:cubicBezTo>
                  <a:pt x="1183240" y="1533410"/>
                  <a:pt x="1179897" y="1529922"/>
                  <a:pt x="1176553" y="1529922"/>
                </a:cubicBezTo>
                <a:cubicBezTo>
                  <a:pt x="1176553" y="1526436"/>
                  <a:pt x="1176553" y="1522949"/>
                  <a:pt x="1176553" y="1519461"/>
                </a:cubicBezTo>
                <a:cubicBezTo>
                  <a:pt x="1179897" y="1515975"/>
                  <a:pt x="1183240" y="1515975"/>
                  <a:pt x="1186583" y="1512488"/>
                </a:cubicBezTo>
                <a:cubicBezTo>
                  <a:pt x="1186583" y="1488080"/>
                  <a:pt x="1186583" y="1460183"/>
                  <a:pt x="1186583" y="1435775"/>
                </a:cubicBezTo>
                <a:cubicBezTo>
                  <a:pt x="1183240" y="1435775"/>
                  <a:pt x="1179897" y="1432287"/>
                  <a:pt x="1176553" y="1432287"/>
                </a:cubicBezTo>
                <a:cubicBezTo>
                  <a:pt x="1176553" y="1428801"/>
                  <a:pt x="1176553" y="1425314"/>
                  <a:pt x="1176553" y="1421826"/>
                </a:cubicBezTo>
                <a:cubicBezTo>
                  <a:pt x="1179897" y="1418340"/>
                  <a:pt x="1183240" y="1418340"/>
                  <a:pt x="1186583" y="1414853"/>
                </a:cubicBezTo>
                <a:lnTo>
                  <a:pt x="1193271" y="1407879"/>
                </a:lnTo>
                <a:lnTo>
                  <a:pt x="1193271" y="1393931"/>
                </a:lnTo>
                <a:cubicBezTo>
                  <a:pt x="1189927" y="1393931"/>
                  <a:pt x="1189927" y="1393931"/>
                  <a:pt x="1186583" y="1393931"/>
                </a:cubicBezTo>
                <a:cubicBezTo>
                  <a:pt x="1186583" y="1390443"/>
                  <a:pt x="1186583" y="1386957"/>
                  <a:pt x="1186583" y="1383470"/>
                </a:cubicBezTo>
                <a:cubicBezTo>
                  <a:pt x="1189927" y="1383470"/>
                  <a:pt x="1193271" y="1379982"/>
                  <a:pt x="1196614" y="1376496"/>
                </a:cubicBezTo>
                <a:cubicBezTo>
                  <a:pt x="1199957" y="1334652"/>
                  <a:pt x="1209988" y="1299783"/>
                  <a:pt x="1250110" y="1278861"/>
                </a:cubicBezTo>
                <a:cubicBezTo>
                  <a:pt x="1246767" y="1278861"/>
                  <a:pt x="1246767" y="1275374"/>
                  <a:pt x="1243423" y="1275374"/>
                </a:cubicBezTo>
                <a:cubicBezTo>
                  <a:pt x="1243423" y="1271886"/>
                  <a:pt x="1243423" y="1268400"/>
                  <a:pt x="1243423" y="1264913"/>
                </a:cubicBezTo>
                <a:cubicBezTo>
                  <a:pt x="1246767" y="1264913"/>
                  <a:pt x="1250110" y="1261425"/>
                  <a:pt x="1253453" y="1261425"/>
                </a:cubicBezTo>
                <a:cubicBezTo>
                  <a:pt x="1253453" y="1254452"/>
                  <a:pt x="1253453" y="1250964"/>
                  <a:pt x="1253453" y="1247478"/>
                </a:cubicBezTo>
                <a:cubicBezTo>
                  <a:pt x="1256797" y="1247478"/>
                  <a:pt x="1256797" y="1247478"/>
                  <a:pt x="1260141" y="1247478"/>
                </a:cubicBezTo>
                <a:cubicBezTo>
                  <a:pt x="1260141" y="1237017"/>
                  <a:pt x="1260141" y="1226556"/>
                  <a:pt x="1260141" y="1216095"/>
                </a:cubicBezTo>
                <a:cubicBezTo>
                  <a:pt x="1256797" y="1216095"/>
                  <a:pt x="1256797" y="1216095"/>
                  <a:pt x="1253453" y="1216095"/>
                </a:cubicBezTo>
                <a:cubicBezTo>
                  <a:pt x="1253453" y="1212608"/>
                  <a:pt x="1253453" y="1212608"/>
                  <a:pt x="1253453" y="1209122"/>
                </a:cubicBezTo>
                <a:lnTo>
                  <a:pt x="1260141" y="1205634"/>
                </a:lnTo>
                <a:cubicBezTo>
                  <a:pt x="1266827" y="1198661"/>
                  <a:pt x="1270171" y="1191686"/>
                  <a:pt x="1276858" y="1181225"/>
                </a:cubicBezTo>
                <a:cubicBezTo>
                  <a:pt x="1280201" y="1174251"/>
                  <a:pt x="1280201" y="1170765"/>
                  <a:pt x="1280201" y="1167278"/>
                </a:cubicBezTo>
                <a:cubicBezTo>
                  <a:pt x="1273515" y="1156817"/>
                  <a:pt x="1273515" y="1139382"/>
                  <a:pt x="1280201" y="1128921"/>
                </a:cubicBezTo>
                <a:cubicBezTo>
                  <a:pt x="1280203" y="1128917"/>
                  <a:pt x="1280225" y="1128848"/>
                  <a:pt x="1280620" y="1127613"/>
                </a:cubicBezTo>
                <a:lnTo>
                  <a:pt x="1283545" y="1118460"/>
                </a:lnTo>
                <a:cubicBezTo>
                  <a:pt x="1283547" y="1118465"/>
                  <a:pt x="1283569" y="1118534"/>
                  <a:pt x="1283963" y="1119768"/>
                </a:cubicBezTo>
                <a:lnTo>
                  <a:pt x="1286889" y="1128921"/>
                </a:lnTo>
                <a:cubicBezTo>
                  <a:pt x="1293575" y="1139382"/>
                  <a:pt x="1296919" y="1156817"/>
                  <a:pt x="1290232" y="1167278"/>
                </a:cubicBezTo>
                <a:cubicBezTo>
                  <a:pt x="1290232" y="1170765"/>
                  <a:pt x="1290232" y="1174251"/>
                  <a:pt x="1290232" y="1177739"/>
                </a:cubicBezTo>
                <a:cubicBezTo>
                  <a:pt x="1296919" y="1188200"/>
                  <a:pt x="1303606" y="1198661"/>
                  <a:pt x="1306951" y="1205634"/>
                </a:cubicBezTo>
                <a:cubicBezTo>
                  <a:pt x="1310295" y="1205634"/>
                  <a:pt x="1310295" y="1209122"/>
                  <a:pt x="1313638" y="1209122"/>
                </a:cubicBezTo>
                <a:cubicBezTo>
                  <a:pt x="1313638" y="1212608"/>
                  <a:pt x="1313638" y="1212608"/>
                  <a:pt x="1313638" y="1216095"/>
                </a:cubicBezTo>
                <a:cubicBezTo>
                  <a:pt x="1310295" y="1226556"/>
                  <a:pt x="1310295" y="1237017"/>
                  <a:pt x="1310295" y="1247478"/>
                </a:cubicBezTo>
                <a:cubicBezTo>
                  <a:pt x="1316981" y="1250964"/>
                  <a:pt x="1316981" y="1254452"/>
                  <a:pt x="1316981" y="1261425"/>
                </a:cubicBezTo>
                <a:lnTo>
                  <a:pt x="1323669" y="1264913"/>
                </a:lnTo>
                <a:cubicBezTo>
                  <a:pt x="1323669" y="1268400"/>
                  <a:pt x="1323669" y="1271886"/>
                  <a:pt x="1323669" y="1275374"/>
                </a:cubicBezTo>
                <a:cubicBezTo>
                  <a:pt x="1320325" y="1278861"/>
                  <a:pt x="1320325" y="1278861"/>
                  <a:pt x="1316981" y="1278861"/>
                </a:cubicBezTo>
                <a:cubicBezTo>
                  <a:pt x="1337042" y="1289322"/>
                  <a:pt x="1348745" y="1303270"/>
                  <a:pt x="1356268" y="1319833"/>
                </a:cubicBezTo>
                <a:lnTo>
                  <a:pt x="1369603" y="1373009"/>
                </a:lnTo>
                <a:lnTo>
                  <a:pt x="1417287" y="1373009"/>
                </a:lnTo>
                <a:lnTo>
                  <a:pt x="1417287" y="1329494"/>
                </a:lnTo>
                <a:lnTo>
                  <a:pt x="1409211" y="1329494"/>
                </a:lnTo>
                <a:cubicBezTo>
                  <a:pt x="1409211" y="1329459"/>
                  <a:pt x="1409211" y="1326621"/>
                  <a:pt x="1409211" y="1086294"/>
                </a:cubicBezTo>
                <a:cubicBezTo>
                  <a:pt x="1409228" y="1086294"/>
                  <a:pt x="1409934" y="1086294"/>
                  <a:pt x="1439612" y="1086294"/>
                </a:cubicBezTo>
                <a:cubicBezTo>
                  <a:pt x="1439618" y="1086285"/>
                  <a:pt x="1439673" y="1086162"/>
                  <a:pt x="1440372" y="1084673"/>
                </a:cubicBezTo>
                <a:lnTo>
                  <a:pt x="1445691" y="1073324"/>
                </a:lnTo>
                <a:cubicBezTo>
                  <a:pt x="1445705" y="1073325"/>
                  <a:pt x="1445874" y="1073352"/>
                  <a:pt x="1448352" y="1073729"/>
                </a:cubicBezTo>
                <a:lnTo>
                  <a:pt x="1466972" y="1076565"/>
                </a:lnTo>
                <a:cubicBezTo>
                  <a:pt x="1466976" y="1076580"/>
                  <a:pt x="1467033" y="1076732"/>
                  <a:pt x="1467732" y="1078593"/>
                </a:cubicBezTo>
                <a:lnTo>
                  <a:pt x="1473051" y="1092779"/>
                </a:lnTo>
                <a:cubicBezTo>
                  <a:pt x="1473072" y="1092780"/>
                  <a:pt x="1473966" y="1092855"/>
                  <a:pt x="1512572" y="1096022"/>
                </a:cubicBezTo>
                <a:cubicBezTo>
                  <a:pt x="1512572" y="1095992"/>
                  <a:pt x="1512572" y="1093697"/>
                  <a:pt x="1512572" y="911190"/>
                </a:cubicBezTo>
                <a:cubicBezTo>
                  <a:pt x="1512585" y="911190"/>
                  <a:pt x="1512764" y="911190"/>
                  <a:pt x="1515612" y="911190"/>
                </a:cubicBezTo>
                <a:lnTo>
                  <a:pt x="1536893" y="911190"/>
                </a:lnTo>
                <a:cubicBezTo>
                  <a:pt x="1536893" y="911157"/>
                  <a:pt x="1536893" y="908586"/>
                  <a:pt x="1536893" y="706902"/>
                </a:cubicBezTo>
                <a:cubicBezTo>
                  <a:pt x="1536905" y="706902"/>
                  <a:pt x="1537067" y="706902"/>
                  <a:pt x="1539552" y="706902"/>
                </a:cubicBezTo>
                <a:lnTo>
                  <a:pt x="1558173" y="706902"/>
                </a:lnTo>
                <a:cubicBezTo>
                  <a:pt x="1558173" y="706877"/>
                  <a:pt x="1558173" y="704768"/>
                  <a:pt x="1558173" y="535041"/>
                </a:cubicBezTo>
                <a:cubicBezTo>
                  <a:pt x="1564253" y="531798"/>
                  <a:pt x="1564253" y="531798"/>
                  <a:pt x="1564253" y="492885"/>
                </a:cubicBezTo>
                <a:cubicBezTo>
                  <a:pt x="1564263" y="492885"/>
                  <a:pt x="1564443" y="492885"/>
                  <a:pt x="1567293" y="492885"/>
                </a:cubicBezTo>
                <a:lnTo>
                  <a:pt x="1588574" y="492885"/>
                </a:lnTo>
                <a:cubicBezTo>
                  <a:pt x="1588590" y="492851"/>
                  <a:pt x="1589499" y="490800"/>
                  <a:pt x="1643294" y="369665"/>
                </a:cubicBezTo>
                <a:cubicBezTo>
                  <a:pt x="1643294" y="369644"/>
                  <a:pt x="1643345" y="366717"/>
                  <a:pt x="1649375"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ko-KR" altLang="en-US" sz="2700">
              <a:solidFill>
                <a:prstClr val="black"/>
              </a:solidFill>
            </a:endParaRPr>
          </a:p>
        </p:txBody>
      </p:sp>
      <p:sp>
        <p:nvSpPr>
          <p:cNvPr id="4" name="Freeform: Shape 3">
            <a:extLst>
              <a:ext uri="{FF2B5EF4-FFF2-40B4-BE49-F238E27FC236}">
                <a16:creationId xmlns:a16="http://schemas.microsoft.com/office/drawing/2014/main" id="{C22DEAED-1639-4112-B840-31264609C2DD}"/>
              </a:ext>
            </a:extLst>
          </p:cNvPr>
          <p:cNvSpPr>
            <a:spLocks/>
          </p:cNvSpPr>
          <p:nvPr userDrawn="1"/>
        </p:nvSpPr>
        <p:spPr bwMode="auto">
          <a:xfrm>
            <a:off x="6127769" y="5774694"/>
            <a:ext cx="6085418" cy="1121663"/>
          </a:xfrm>
          <a:custGeom>
            <a:avLst/>
            <a:gdLst>
              <a:gd name="connsiteX0" fmla="*/ 1649375 w 8882887"/>
              <a:gd name="connsiteY0" fmla="*/ 0 h 1682495"/>
              <a:gd name="connsiteX1" fmla="*/ 1652414 w 8882887"/>
              <a:gd name="connsiteY1" fmla="*/ 369665 h 1682495"/>
              <a:gd name="connsiteX2" fmla="*/ 1710174 w 8882887"/>
              <a:gd name="connsiteY2" fmla="*/ 489644 h 1682495"/>
              <a:gd name="connsiteX3" fmla="*/ 1713215 w 8882887"/>
              <a:gd name="connsiteY3" fmla="*/ 489644 h 1682495"/>
              <a:gd name="connsiteX4" fmla="*/ 1734495 w 8882887"/>
              <a:gd name="connsiteY4" fmla="*/ 489644 h 1682495"/>
              <a:gd name="connsiteX5" fmla="*/ 1734495 w 8882887"/>
              <a:gd name="connsiteY5" fmla="*/ 525312 h 1682495"/>
              <a:gd name="connsiteX6" fmla="*/ 1735256 w 8882887"/>
              <a:gd name="connsiteY6" fmla="*/ 526529 h 1682495"/>
              <a:gd name="connsiteX7" fmla="*/ 1740575 w 8882887"/>
              <a:gd name="connsiteY7" fmla="*/ 535041 h 1682495"/>
              <a:gd name="connsiteX8" fmla="*/ 1740575 w 8882887"/>
              <a:gd name="connsiteY8" fmla="*/ 706902 h 1682495"/>
              <a:gd name="connsiteX9" fmla="*/ 1743995 w 8882887"/>
              <a:gd name="connsiteY9" fmla="*/ 706902 h 1682495"/>
              <a:gd name="connsiteX10" fmla="*/ 1767936 w 8882887"/>
              <a:gd name="connsiteY10" fmla="*/ 706902 h 1682495"/>
              <a:gd name="connsiteX11" fmla="*/ 1767936 w 8882887"/>
              <a:gd name="connsiteY11" fmla="*/ 917675 h 1682495"/>
              <a:gd name="connsiteX12" fmla="*/ 1770216 w 8882887"/>
              <a:gd name="connsiteY12" fmla="*/ 917270 h 1682495"/>
              <a:gd name="connsiteX13" fmla="*/ 1786176 w 8882887"/>
              <a:gd name="connsiteY13" fmla="*/ 914433 h 1682495"/>
              <a:gd name="connsiteX14" fmla="*/ 1783136 w 8882887"/>
              <a:gd name="connsiteY14" fmla="*/ 1047381 h 1682495"/>
              <a:gd name="connsiteX15" fmla="*/ 1785416 w 8882887"/>
              <a:gd name="connsiteY15" fmla="*/ 1047788 h 1682495"/>
              <a:gd name="connsiteX16" fmla="*/ 1801376 w 8882887"/>
              <a:gd name="connsiteY16" fmla="*/ 1050624 h 1682495"/>
              <a:gd name="connsiteX17" fmla="*/ 1801755 w 8882887"/>
              <a:gd name="connsiteY17" fmla="*/ 1051841 h 1682495"/>
              <a:gd name="connsiteX18" fmla="*/ 1804416 w 8882887"/>
              <a:gd name="connsiteY18" fmla="*/ 1060353 h 1682495"/>
              <a:gd name="connsiteX19" fmla="*/ 1805556 w 8882887"/>
              <a:gd name="connsiteY19" fmla="*/ 1056705 h 1682495"/>
              <a:gd name="connsiteX20" fmla="*/ 1813536 w 8882887"/>
              <a:gd name="connsiteY20" fmla="*/ 1031169 h 1682495"/>
              <a:gd name="connsiteX21" fmla="*/ 1816196 w 8882887"/>
              <a:gd name="connsiteY21" fmla="*/ 1031169 h 1682495"/>
              <a:gd name="connsiteX22" fmla="*/ 1834817 w 8882887"/>
              <a:gd name="connsiteY22" fmla="*/ 1031169 h 1682495"/>
              <a:gd name="connsiteX23" fmla="*/ 1834817 w 8882887"/>
              <a:gd name="connsiteY23" fmla="*/ 1079808 h 1682495"/>
              <a:gd name="connsiteX24" fmla="*/ 1836336 w 8882887"/>
              <a:gd name="connsiteY24" fmla="*/ 1080620 h 1682495"/>
              <a:gd name="connsiteX25" fmla="*/ 1846977 w 8882887"/>
              <a:gd name="connsiteY25" fmla="*/ 1086294 h 1682495"/>
              <a:gd name="connsiteX26" fmla="*/ 1846977 w 8882887"/>
              <a:gd name="connsiteY26" fmla="*/ 1088321 h 1682495"/>
              <a:gd name="connsiteX27" fmla="*/ 1846977 w 8882887"/>
              <a:gd name="connsiteY27" fmla="*/ 1102508 h 1682495"/>
              <a:gd name="connsiteX28" fmla="*/ 1913858 w 8882887"/>
              <a:gd name="connsiteY28" fmla="*/ 1102508 h 1682495"/>
              <a:gd name="connsiteX29" fmla="*/ 1913858 w 8882887"/>
              <a:gd name="connsiteY29" fmla="*/ 1104129 h 1682495"/>
              <a:gd name="connsiteX30" fmla="*/ 1913858 w 8882887"/>
              <a:gd name="connsiteY30" fmla="*/ 1115478 h 1682495"/>
              <a:gd name="connsiteX31" fmla="*/ 1916897 w 8882887"/>
              <a:gd name="connsiteY31" fmla="*/ 1115478 h 1682495"/>
              <a:gd name="connsiteX32" fmla="*/ 1938177 w 8882887"/>
              <a:gd name="connsiteY32" fmla="*/ 1115478 h 1682495"/>
              <a:gd name="connsiteX33" fmla="*/ 1938177 w 8882887"/>
              <a:gd name="connsiteY33" fmla="*/ 1070081 h 1682495"/>
              <a:gd name="connsiteX34" fmla="*/ 2005058 w 8882887"/>
              <a:gd name="connsiteY34" fmla="*/ 1070081 h 1682495"/>
              <a:gd name="connsiteX35" fmla="*/ 2005058 w 8882887"/>
              <a:gd name="connsiteY35" fmla="*/ 1068054 h 1682495"/>
              <a:gd name="connsiteX36" fmla="*/ 2005058 w 8882887"/>
              <a:gd name="connsiteY36" fmla="*/ 1053867 h 1682495"/>
              <a:gd name="connsiteX37" fmla="*/ 2006579 w 8882887"/>
              <a:gd name="connsiteY37" fmla="*/ 1053867 h 1682495"/>
              <a:gd name="connsiteX38" fmla="*/ 2017218 w 8882887"/>
              <a:gd name="connsiteY38" fmla="*/ 1053867 h 1682495"/>
              <a:gd name="connsiteX39" fmla="*/ 2017218 w 8882887"/>
              <a:gd name="connsiteY39" fmla="*/ 1051031 h 1682495"/>
              <a:gd name="connsiteX40" fmla="*/ 2017218 w 8882887"/>
              <a:gd name="connsiteY40" fmla="*/ 1031169 h 1682495"/>
              <a:gd name="connsiteX41" fmla="*/ 2018358 w 8882887"/>
              <a:gd name="connsiteY41" fmla="*/ 1031169 h 1682495"/>
              <a:gd name="connsiteX42" fmla="*/ 2026338 w 8882887"/>
              <a:gd name="connsiteY42" fmla="*/ 1031169 h 1682495"/>
              <a:gd name="connsiteX43" fmla="*/ 2026338 w 8882887"/>
              <a:gd name="connsiteY43" fmla="*/ 1029548 h 1682495"/>
              <a:gd name="connsiteX44" fmla="*/ 2026338 w 8882887"/>
              <a:gd name="connsiteY44" fmla="*/ 1018197 h 1682495"/>
              <a:gd name="connsiteX45" fmla="*/ 2029379 w 8882887"/>
              <a:gd name="connsiteY45" fmla="*/ 1018197 h 1682495"/>
              <a:gd name="connsiteX46" fmla="*/ 2050659 w 8882887"/>
              <a:gd name="connsiteY46" fmla="*/ 1018197 h 1682495"/>
              <a:gd name="connsiteX47" fmla="*/ 2050659 w 8882887"/>
              <a:gd name="connsiteY47" fmla="*/ 1019819 h 1682495"/>
              <a:gd name="connsiteX48" fmla="*/ 2050659 w 8882887"/>
              <a:gd name="connsiteY48" fmla="*/ 1031169 h 1682495"/>
              <a:gd name="connsiteX49" fmla="*/ 2084099 w 8882887"/>
              <a:gd name="connsiteY49" fmla="*/ 1031169 h 1682495"/>
              <a:gd name="connsiteX50" fmla="*/ 2084099 w 8882887"/>
              <a:gd name="connsiteY50" fmla="*/ 1028331 h 1682495"/>
              <a:gd name="connsiteX51" fmla="*/ 2084099 w 8882887"/>
              <a:gd name="connsiteY51" fmla="*/ 1008470 h 1682495"/>
              <a:gd name="connsiteX52" fmla="*/ 2086760 w 8882887"/>
              <a:gd name="connsiteY52" fmla="*/ 1008470 h 1682495"/>
              <a:gd name="connsiteX53" fmla="*/ 2105379 w 8882887"/>
              <a:gd name="connsiteY53" fmla="*/ 1008470 h 1682495"/>
              <a:gd name="connsiteX54" fmla="*/ 2105379 w 8882887"/>
              <a:gd name="connsiteY54" fmla="*/ 1044140 h 1682495"/>
              <a:gd name="connsiteX55" fmla="*/ 2106900 w 8882887"/>
              <a:gd name="connsiteY55" fmla="*/ 1044140 h 1682495"/>
              <a:gd name="connsiteX56" fmla="*/ 2117540 w 8882887"/>
              <a:gd name="connsiteY56" fmla="*/ 1044140 h 1682495"/>
              <a:gd name="connsiteX57" fmla="*/ 2117540 w 8882887"/>
              <a:gd name="connsiteY57" fmla="*/ 1042518 h 1682495"/>
              <a:gd name="connsiteX58" fmla="*/ 2117540 w 8882887"/>
              <a:gd name="connsiteY58" fmla="*/ 1031169 h 1682495"/>
              <a:gd name="connsiteX59" fmla="*/ 2120199 w 8882887"/>
              <a:gd name="connsiteY59" fmla="*/ 1031169 h 1682495"/>
              <a:gd name="connsiteX60" fmla="*/ 2138820 w 8882887"/>
              <a:gd name="connsiteY60" fmla="*/ 1031169 h 1682495"/>
              <a:gd name="connsiteX61" fmla="*/ 2138820 w 8882887"/>
              <a:gd name="connsiteY61" fmla="*/ 1070081 h 1682495"/>
              <a:gd name="connsiteX62" fmla="*/ 2141861 w 8882887"/>
              <a:gd name="connsiteY62" fmla="*/ 1070081 h 1682495"/>
              <a:gd name="connsiteX63" fmla="*/ 2163140 w 8882887"/>
              <a:gd name="connsiteY63" fmla="*/ 1070081 h 1682495"/>
              <a:gd name="connsiteX64" fmla="*/ 2163140 w 8882887"/>
              <a:gd name="connsiteY64" fmla="*/ 1072512 h 1682495"/>
              <a:gd name="connsiteX65" fmla="*/ 2163140 w 8882887"/>
              <a:gd name="connsiteY65" fmla="*/ 1089537 h 1682495"/>
              <a:gd name="connsiteX66" fmla="*/ 2164280 w 8882887"/>
              <a:gd name="connsiteY66" fmla="*/ 1089537 h 1682495"/>
              <a:gd name="connsiteX67" fmla="*/ 2172261 w 8882887"/>
              <a:gd name="connsiteY67" fmla="*/ 1089537 h 1682495"/>
              <a:gd name="connsiteX68" fmla="*/ 2172261 w 8882887"/>
              <a:gd name="connsiteY68" fmla="*/ 1088321 h 1682495"/>
              <a:gd name="connsiteX69" fmla="*/ 2172261 w 8882887"/>
              <a:gd name="connsiteY69" fmla="*/ 1079808 h 1682495"/>
              <a:gd name="connsiteX70" fmla="*/ 2217861 w 8882887"/>
              <a:gd name="connsiteY70" fmla="*/ 1079808 h 1682495"/>
              <a:gd name="connsiteX71" fmla="*/ 2217861 w 8882887"/>
              <a:gd name="connsiteY71" fmla="*/ 1115478 h 1682495"/>
              <a:gd name="connsiteX72" fmla="*/ 2219381 w 8882887"/>
              <a:gd name="connsiteY72" fmla="*/ 1115478 h 1682495"/>
              <a:gd name="connsiteX73" fmla="*/ 2230022 w 8882887"/>
              <a:gd name="connsiteY73" fmla="*/ 1115478 h 1682495"/>
              <a:gd name="connsiteX74" fmla="*/ 2230022 w 8882887"/>
              <a:gd name="connsiteY74" fmla="*/ 1117100 h 1682495"/>
              <a:gd name="connsiteX75" fmla="*/ 2230022 w 8882887"/>
              <a:gd name="connsiteY75" fmla="*/ 1128449 h 1682495"/>
              <a:gd name="connsiteX76" fmla="*/ 2231162 w 8882887"/>
              <a:gd name="connsiteY76" fmla="*/ 1128449 h 1682495"/>
              <a:gd name="connsiteX77" fmla="*/ 2239142 w 8882887"/>
              <a:gd name="connsiteY77" fmla="*/ 1128449 h 1682495"/>
              <a:gd name="connsiteX78" fmla="*/ 2239142 w 8882887"/>
              <a:gd name="connsiteY78" fmla="*/ 1125206 h 1682495"/>
              <a:gd name="connsiteX79" fmla="*/ 2239142 w 8882887"/>
              <a:gd name="connsiteY79" fmla="*/ 1102508 h 1682495"/>
              <a:gd name="connsiteX80" fmla="*/ 2240661 w 8882887"/>
              <a:gd name="connsiteY80" fmla="*/ 1102508 h 1682495"/>
              <a:gd name="connsiteX81" fmla="*/ 2251302 w 8882887"/>
              <a:gd name="connsiteY81" fmla="*/ 1102508 h 1682495"/>
              <a:gd name="connsiteX82" fmla="*/ 2251302 w 8882887"/>
              <a:gd name="connsiteY82" fmla="*/ 1104129 h 1682495"/>
              <a:gd name="connsiteX83" fmla="*/ 2251302 w 8882887"/>
              <a:gd name="connsiteY83" fmla="*/ 1115478 h 1682495"/>
              <a:gd name="connsiteX84" fmla="*/ 2259282 w 8882887"/>
              <a:gd name="connsiteY84" fmla="*/ 1112489 h 1682495"/>
              <a:gd name="connsiteX85" fmla="*/ 2260422 w 8882887"/>
              <a:gd name="connsiteY85" fmla="*/ 1111019 h 1682495"/>
              <a:gd name="connsiteX86" fmla="*/ 2260422 w 8882887"/>
              <a:gd name="connsiteY86" fmla="*/ 1102508 h 1682495"/>
              <a:gd name="connsiteX87" fmla="*/ 2318183 w 8882887"/>
              <a:gd name="connsiteY87" fmla="*/ 1102508 h 1682495"/>
              <a:gd name="connsiteX88" fmla="*/ 2318183 w 8882887"/>
              <a:gd name="connsiteY88" fmla="*/ 1138176 h 1682495"/>
              <a:gd name="connsiteX89" fmla="*/ 2321222 w 8882887"/>
              <a:gd name="connsiteY89" fmla="*/ 1138176 h 1682495"/>
              <a:gd name="connsiteX90" fmla="*/ 2342502 w 8882887"/>
              <a:gd name="connsiteY90" fmla="*/ 1138176 h 1682495"/>
              <a:gd name="connsiteX91" fmla="*/ 2342502 w 8882887"/>
              <a:gd name="connsiteY91" fmla="*/ 1139798 h 1682495"/>
              <a:gd name="connsiteX92" fmla="*/ 2342502 w 8882887"/>
              <a:gd name="connsiteY92" fmla="*/ 1151147 h 1682495"/>
              <a:gd name="connsiteX93" fmla="*/ 2345163 w 8882887"/>
              <a:gd name="connsiteY93" fmla="*/ 1151147 h 1682495"/>
              <a:gd name="connsiteX94" fmla="*/ 2363783 w 8882887"/>
              <a:gd name="connsiteY94" fmla="*/ 1151147 h 1682495"/>
              <a:gd name="connsiteX95" fmla="*/ 2363783 w 8882887"/>
              <a:gd name="connsiteY95" fmla="*/ 1115478 h 1682495"/>
              <a:gd name="connsiteX96" fmla="*/ 2365302 w 8882887"/>
              <a:gd name="connsiteY96" fmla="*/ 1115478 h 1682495"/>
              <a:gd name="connsiteX97" fmla="*/ 2375943 w 8882887"/>
              <a:gd name="connsiteY97" fmla="*/ 1115478 h 1682495"/>
              <a:gd name="connsiteX98" fmla="*/ 2375943 w 8882887"/>
              <a:gd name="connsiteY98" fmla="*/ 1066838 h 1682495"/>
              <a:gd name="connsiteX99" fmla="*/ 2377463 w 8882887"/>
              <a:gd name="connsiteY99" fmla="*/ 1066838 h 1682495"/>
              <a:gd name="connsiteX100" fmla="*/ 2388104 w 8882887"/>
              <a:gd name="connsiteY100" fmla="*/ 1066838 h 1682495"/>
              <a:gd name="connsiteX101" fmla="*/ 2388104 w 8882887"/>
              <a:gd name="connsiteY101" fmla="*/ 1064001 h 1682495"/>
              <a:gd name="connsiteX102" fmla="*/ 2388104 w 8882887"/>
              <a:gd name="connsiteY102" fmla="*/ 1044140 h 1682495"/>
              <a:gd name="connsiteX103" fmla="*/ 2386203 w 8882887"/>
              <a:gd name="connsiteY103" fmla="*/ 1041707 h 1682495"/>
              <a:gd name="connsiteX104" fmla="*/ 2394183 w 8882887"/>
              <a:gd name="connsiteY104" fmla="*/ 1024683 h 1682495"/>
              <a:gd name="connsiteX105" fmla="*/ 2406344 w 8882887"/>
              <a:gd name="connsiteY105" fmla="*/ 1066838 h 1682495"/>
              <a:gd name="connsiteX106" fmla="*/ 2407484 w 8882887"/>
              <a:gd name="connsiteY106" fmla="*/ 1066838 h 1682495"/>
              <a:gd name="connsiteX107" fmla="*/ 2415464 w 8882887"/>
              <a:gd name="connsiteY107" fmla="*/ 1066838 h 1682495"/>
              <a:gd name="connsiteX108" fmla="*/ 2415464 w 8882887"/>
              <a:gd name="connsiteY108" fmla="*/ 907947 h 1682495"/>
              <a:gd name="connsiteX109" fmla="*/ 2417744 w 8882887"/>
              <a:gd name="connsiteY109" fmla="*/ 907947 h 1682495"/>
              <a:gd name="connsiteX110" fmla="*/ 2433704 w 8882887"/>
              <a:gd name="connsiteY110" fmla="*/ 907947 h 1682495"/>
              <a:gd name="connsiteX111" fmla="*/ 2433704 w 8882887"/>
              <a:gd name="connsiteY111" fmla="*/ 836609 h 1682495"/>
              <a:gd name="connsiteX112" fmla="*/ 2473224 w 8882887"/>
              <a:gd name="connsiteY112" fmla="*/ 836609 h 1682495"/>
              <a:gd name="connsiteX113" fmla="*/ 2473224 w 8882887"/>
              <a:gd name="connsiteY113" fmla="*/ 804182 h 1682495"/>
              <a:gd name="connsiteX114" fmla="*/ 2524905 w 8882887"/>
              <a:gd name="connsiteY114" fmla="*/ 804182 h 1682495"/>
              <a:gd name="connsiteX115" fmla="*/ 2524905 w 8882887"/>
              <a:gd name="connsiteY115" fmla="*/ 807830 h 1682495"/>
              <a:gd name="connsiteX116" fmla="*/ 2524905 w 8882887"/>
              <a:gd name="connsiteY116" fmla="*/ 833366 h 1682495"/>
              <a:gd name="connsiteX117" fmla="*/ 2528325 w 8882887"/>
              <a:gd name="connsiteY117" fmla="*/ 833366 h 1682495"/>
              <a:gd name="connsiteX118" fmla="*/ 2552265 w 8882887"/>
              <a:gd name="connsiteY118" fmla="*/ 833366 h 1682495"/>
              <a:gd name="connsiteX119" fmla="*/ 2552265 w 8882887"/>
              <a:gd name="connsiteY119" fmla="*/ 904704 h 1682495"/>
              <a:gd name="connsiteX120" fmla="*/ 2553785 w 8882887"/>
              <a:gd name="connsiteY120" fmla="*/ 904704 h 1682495"/>
              <a:gd name="connsiteX121" fmla="*/ 2564426 w 8882887"/>
              <a:gd name="connsiteY121" fmla="*/ 904704 h 1682495"/>
              <a:gd name="connsiteX122" fmla="*/ 2585706 w 8882887"/>
              <a:gd name="connsiteY122" fmla="*/ 911190 h 1682495"/>
              <a:gd name="connsiteX123" fmla="*/ 2585706 w 8882887"/>
              <a:gd name="connsiteY123" fmla="*/ 969558 h 1682495"/>
              <a:gd name="connsiteX124" fmla="*/ 2587226 w 8882887"/>
              <a:gd name="connsiteY124" fmla="*/ 969558 h 1682495"/>
              <a:gd name="connsiteX125" fmla="*/ 2597865 w 8882887"/>
              <a:gd name="connsiteY125" fmla="*/ 969558 h 1682495"/>
              <a:gd name="connsiteX126" fmla="*/ 2597865 w 8882887"/>
              <a:gd name="connsiteY126" fmla="*/ 971990 h 1682495"/>
              <a:gd name="connsiteX127" fmla="*/ 2597865 w 8882887"/>
              <a:gd name="connsiteY127" fmla="*/ 989013 h 1682495"/>
              <a:gd name="connsiteX128" fmla="*/ 2600906 w 8882887"/>
              <a:gd name="connsiteY128" fmla="*/ 989013 h 1682495"/>
              <a:gd name="connsiteX129" fmla="*/ 2622186 w 8882887"/>
              <a:gd name="connsiteY129" fmla="*/ 989013 h 1682495"/>
              <a:gd name="connsiteX130" fmla="*/ 2631306 w 8882887"/>
              <a:gd name="connsiteY130" fmla="*/ 998742 h 1682495"/>
              <a:gd name="connsiteX131" fmla="*/ 2631306 w 8882887"/>
              <a:gd name="connsiteY131" fmla="*/ 1031169 h 1682495"/>
              <a:gd name="connsiteX132" fmla="*/ 2634726 w 8882887"/>
              <a:gd name="connsiteY132" fmla="*/ 1031169 h 1682495"/>
              <a:gd name="connsiteX133" fmla="*/ 2658666 w 8882887"/>
              <a:gd name="connsiteY133" fmla="*/ 1031169 h 1682495"/>
              <a:gd name="connsiteX134" fmla="*/ 2658666 w 8882887"/>
              <a:gd name="connsiteY134" fmla="*/ 1032789 h 1682495"/>
              <a:gd name="connsiteX135" fmla="*/ 2658666 w 8882887"/>
              <a:gd name="connsiteY135" fmla="*/ 1044140 h 1682495"/>
              <a:gd name="connsiteX136" fmla="*/ 2660567 w 8882887"/>
              <a:gd name="connsiteY136" fmla="*/ 1044140 h 1682495"/>
              <a:gd name="connsiteX137" fmla="*/ 2673867 w 8882887"/>
              <a:gd name="connsiteY137" fmla="*/ 1044140 h 1682495"/>
              <a:gd name="connsiteX138" fmla="*/ 2673867 w 8882887"/>
              <a:gd name="connsiteY138" fmla="*/ 1047381 h 1682495"/>
              <a:gd name="connsiteX139" fmla="*/ 2673867 w 8882887"/>
              <a:gd name="connsiteY139" fmla="*/ 1070081 h 1682495"/>
              <a:gd name="connsiteX140" fmla="*/ 2679947 w 8882887"/>
              <a:gd name="connsiteY140" fmla="*/ 1067243 h 1682495"/>
              <a:gd name="connsiteX141" fmla="*/ 2679947 w 8882887"/>
              <a:gd name="connsiteY141" fmla="*/ 1047381 h 1682495"/>
              <a:gd name="connsiteX142" fmla="*/ 2681466 w 8882887"/>
              <a:gd name="connsiteY142" fmla="*/ 1047381 h 1682495"/>
              <a:gd name="connsiteX143" fmla="*/ 2692107 w 8882887"/>
              <a:gd name="connsiteY143" fmla="*/ 1047381 h 1682495"/>
              <a:gd name="connsiteX144" fmla="*/ 2692107 w 8882887"/>
              <a:gd name="connsiteY144" fmla="*/ 1049814 h 1682495"/>
              <a:gd name="connsiteX145" fmla="*/ 2692107 w 8882887"/>
              <a:gd name="connsiteY145" fmla="*/ 1066838 h 1682495"/>
              <a:gd name="connsiteX146" fmla="*/ 2693247 w 8882887"/>
              <a:gd name="connsiteY146" fmla="*/ 1066838 h 1682495"/>
              <a:gd name="connsiteX147" fmla="*/ 2701227 w 8882887"/>
              <a:gd name="connsiteY147" fmla="*/ 1066838 h 1682495"/>
              <a:gd name="connsiteX148" fmla="*/ 2774187 w 8882887"/>
              <a:gd name="connsiteY148" fmla="*/ 1060353 h 1682495"/>
              <a:gd name="connsiteX149" fmla="*/ 2774187 w 8882887"/>
              <a:gd name="connsiteY149" fmla="*/ 1062380 h 1682495"/>
              <a:gd name="connsiteX150" fmla="*/ 2774187 w 8882887"/>
              <a:gd name="connsiteY150" fmla="*/ 1076565 h 1682495"/>
              <a:gd name="connsiteX151" fmla="*/ 2775327 w 8882887"/>
              <a:gd name="connsiteY151" fmla="*/ 1076565 h 1682495"/>
              <a:gd name="connsiteX152" fmla="*/ 2783309 w 8882887"/>
              <a:gd name="connsiteY152" fmla="*/ 1076565 h 1682495"/>
              <a:gd name="connsiteX153" fmla="*/ 2783309 w 8882887"/>
              <a:gd name="connsiteY153" fmla="*/ 1079808 h 1682495"/>
              <a:gd name="connsiteX154" fmla="*/ 2783309 w 8882887"/>
              <a:gd name="connsiteY154" fmla="*/ 1102508 h 1682495"/>
              <a:gd name="connsiteX155" fmla="*/ 2786348 w 8882887"/>
              <a:gd name="connsiteY155" fmla="*/ 1100481 h 1682495"/>
              <a:gd name="connsiteX156" fmla="*/ 2807628 w 8882887"/>
              <a:gd name="connsiteY156" fmla="*/ 1086294 h 1682495"/>
              <a:gd name="connsiteX157" fmla="*/ 2816748 w 8882887"/>
              <a:gd name="connsiteY157" fmla="*/ 1024683 h 1682495"/>
              <a:gd name="connsiteX158" fmla="*/ 2817888 w 8882887"/>
              <a:gd name="connsiteY158" fmla="*/ 1024278 h 1682495"/>
              <a:gd name="connsiteX159" fmla="*/ 2825868 w 8882887"/>
              <a:gd name="connsiteY159" fmla="*/ 1021440 h 1682495"/>
              <a:gd name="connsiteX160" fmla="*/ 2828909 w 8882887"/>
              <a:gd name="connsiteY160" fmla="*/ 917675 h 1682495"/>
              <a:gd name="connsiteX161" fmla="*/ 2831949 w 8882887"/>
              <a:gd name="connsiteY161" fmla="*/ 1021440 h 1682495"/>
              <a:gd name="connsiteX162" fmla="*/ 2833089 w 8882887"/>
              <a:gd name="connsiteY162" fmla="*/ 1021845 h 1682495"/>
              <a:gd name="connsiteX163" fmla="*/ 2841069 w 8882887"/>
              <a:gd name="connsiteY163" fmla="*/ 1024683 h 1682495"/>
              <a:gd name="connsiteX164" fmla="*/ 2841069 w 8882887"/>
              <a:gd name="connsiteY164" fmla="*/ 894977 h 1682495"/>
              <a:gd name="connsiteX165" fmla="*/ 2847149 w 8882887"/>
              <a:gd name="connsiteY165" fmla="*/ 846336 h 1682495"/>
              <a:gd name="connsiteX166" fmla="*/ 2904909 w 8882887"/>
              <a:gd name="connsiteY166" fmla="*/ 846336 h 1682495"/>
              <a:gd name="connsiteX167" fmla="*/ 2904909 w 8882887"/>
              <a:gd name="connsiteY167" fmla="*/ 894977 h 1682495"/>
              <a:gd name="connsiteX168" fmla="*/ 2906049 w 8882887"/>
              <a:gd name="connsiteY168" fmla="*/ 894977 h 1682495"/>
              <a:gd name="connsiteX169" fmla="*/ 2914029 w 8882887"/>
              <a:gd name="connsiteY169" fmla="*/ 894977 h 1682495"/>
              <a:gd name="connsiteX170" fmla="*/ 2914029 w 8882887"/>
              <a:gd name="connsiteY170" fmla="*/ 771755 h 1682495"/>
              <a:gd name="connsiteX171" fmla="*/ 2916690 w 8882887"/>
              <a:gd name="connsiteY171" fmla="*/ 771755 h 1682495"/>
              <a:gd name="connsiteX172" fmla="*/ 2935310 w 8882887"/>
              <a:gd name="connsiteY172" fmla="*/ 771755 h 1682495"/>
              <a:gd name="connsiteX173" fmla="*/ 2935310 w 8882887"/>
              <a:gd name="connsiteY173" fmla="*/ 768918 h 1682495"/>
              <a:gd name="connsiteX174" fmla="*/ 2935310 w 8882887"/>
              <a:gd name="connsiteY174" fmla="*/ 749057 h 1682495"/>
              <a:gd name="connsiteX175" fmla="*/ 2968751 w 8882887"/>
              <a:gd name="connsiteY175" fmla="*/ 749057 h 1682495"/>
              <a:gd name="connsiteX176" fmla="*/ 2968751 w 8882887"/>
              <a:gd name="connsiteY176" fmla="*/ 747435 h 1682495"/>
              <a:gd name="connsiteX177" fmla="*/ 2968751 w 8882887"/>
              <a:gd name="connsiteY177" fmla="*/ 736086 h 1682495"/>
              <a:gd name="connsiteX178" fmla="*/ 2971410 w 8882887"/>
              <a:gd name="connsiteY178" fmla="*/ 736086 h 1682495"/>
              <a:gd name="connsiteX179" fmla="*/ 2990031 w 8882887"/>
              <a:gd name="connsiteY179" fmla="*/ 736086 h 1682495"/>
              <a:gd name="connsiteX180" fmla="*/ 2990031 w 8882887"/>
              <a:gd name="connsiteY180" fmla="*/ 737708 h 1682495"/>
              <a:gd name="connsiteX181" fmla="*/ 2990031 w 8882887"/>
              <a:gd name="connsiteY181" fmla="*/ 749057 h 1682495"/>
              <a:gd name="connsiteX182" fmla="*/ 2991171 w 8882887"/>
              <a:gd name="connsiteY182" fmla="*/ 749057 h 1682495"/>
              <a:gd name="connsiteX183" fmla="*/ 2999151 w 8882887"/>
              <a:gd name="connsiteY183" fmla="*/ 749057 h 1682495"/>
              <a:gd name="connsiteX184" fmla="*/ 3014351 w 8882887"/>
              <a:gd name="connsiteY184" fmla="*/ 742571 h 1682495"/>
              <a:gd name="connsiteX185" fmla="*/ 3020430 w 8882887"/>
              <a:gd name="connsiteY185" fmla="*/ 747435 h 1682495"/>
              <a:gd name="connsiteX186" fmla="*/ 3020430 w 8882887"/>
              <a:gd name="connsiteY186" fmla="*/ 736086 h 1682495"/>
              <a:gd name="connsiteX187" fmla="*/ 3023850 w 8882887"/>
              <a:gd name="connsiteY187" fmla="*/ 736086 h 1682495"/>
              <a:gd name="connsiteX188" fmla="*/ 3047792 w 8882887"/>
              <a:gd name="connsiteY188" fmla="*/ 736086 h 1682495"/>
              <a:gd name="connsiteX189" fmla="*/ 3047792 w 8882887"/>
              <a:gd name="connsiteY189" fmla="*/ 737708 h 1682495"/>
              <a:gd name="connsiteX190" fmla="*/ 3047792 w 8882887"/>
              <a:gd name="connsiteY190" fmla="*/ 749057 h 1682495"/>
              <a:gd name="connsiteX191" fmla="*/ 3093392 w 8882887"/>
              <a:gd name="connsiteY191" fmla="*/ 749057 h 1682495"/>
              <a:gd name="connsiteX192" fmla="*/ 3093392 w 8882887"/>
              <a:gd name="connsiteY192" fmla="*/ 751488 h 1682495"/>
              <a:gd name="connsiteX193" fmla="*/ 3093392 w 8882887"/>
              <a:gd name="connsiteY193" fmla="*/ 768513 h 1682495"/>
              <a:gd name="connsiteX194" fmla="*/ 3132912 w 8882887"/>
              <a:gd name="connsiteY194" fmla="*/ 768513 h 1682495"/>
              <a:gd name="connsiteX195" fmla="*/ 3132912 w 8882887"/>
              <a:gd name="connsiteY195" fmla="*/ 813909 h 1682495"/>
              <a:gd name="connsiteX196" fmla="*/ 3134052 w 8882887"/>
              <a:gd name="connsiteY196" fmla="*/ 813909 h 1682495"/>
              <a:gd name="connsiteX197" fmla="*/ 3142032 w 8882887"/>
              <a:gd name="connsiteY197" fmla="*/ 813909 h 1682495"/>
              <a:gd name="connsiteX198" fmla="*/ 3142032 w 8882887"/>
              <a:gd name="connsiteY198" fmla="*/ 815531 h 1682495"/>
              <a:gd name="connsiteX199" fmla="*/ 3142032 w 8882887"/>
              <a:gd name="connsiteY199" fmla="*/ 826881 h 1682495"/>
              <a:gd name="connsiteX200" fmla="*/ 3148113 w 8882887"/>
              <a:gd name="connsiteY200" fmla="*/ 872277 h 1682495"/>
              <a:gd name="connsiteX201" fmla="*/ 3149253 w 8882887"/>
              <a:gd name="connsiteY201" fmla="*/ 872277 h 1682495"/>
              <a:gd name="connsiteX202" fmla="*/ 3157233 w 8882887"/>
              <a:gd name="connsiteY202" fmla="*/ 872277 h 1682495"/>
              <a:gd name="connsiteX203" fmla="*/ 3157233 w 8882887"/>
              <a:gd name="connsiteY203" fmla="*/ 873494 h 1682495"/>
              <a:gd name="connsiteX204" fmla="*/ 3157233 w 8882887"/>
              <a:gd name="connsiteY204" fmla="*/ 882006 h 1682495"/>
              <a:gd name="connsiteX205" fmla="*/ 3158753 w 8882887"/>
              <a:gd name="connsiteY205" fmla="*/ 882006 h 1682495"/>
              <a:gd name="connsiteX206" fmla="*/ 3169392 w 8882887"/>
              <a:gd name="connsiteY206" fmla="*/ 882006 h 1682495"/>
              <a:gd name="connsiteX207" fmla="*/ 3169392 w 8882887"/>
              <a:gd name="connsiteY207" fmla="*/ 927404 h 1682495"/>
              <a:gd name="connsiteX208" fmla="*/ 3172433 w 8882887"/>
              <a:gd name="connsiteY208" fmla="*/ 927404 h 1682495"/>
              <a:gd name="connsiteX209" fmla="*/ 3193713 w 8882887"/>
              <a:gd name="connsiteY209" fmla="*/ 927404 h 1682495"/>
              <a:gd name="connsiteX210" fmla="*/ 3193713 w 8882887"/>
              <a:gd name="connsiteY210" fmla="*/ 963072 h 1682495"/>
              <a:gd name="connsiteX211" fmla="*/ 3196754 w 8882887"/>
              <a:gd name="connsiteY211" fmla="*/ 965504 h 1682495"/>
              <a:gd name="connsiteX212" fmla="*/ 3196754 w 8882887"/>
              <a:gd name="connsiteY212" fmla="*/ 982529 h 1682495"/>
              <a:gd name="connsiteX213" fmla="*/ 3197894 w 8882887"/>
              <a:gd name="connsiteY213" fmla="*/ 982529 h 1682495"/>
              <a:gd name="connsiteX214" fmla="*/ 3205874 w 8882887"/>
              <a:gd name="connsiteY214" fmla="*/ 982529 h 1682495"/>
              <a:gd name="connsiteX215" fmla="*/ 3205874 w 8882887"/>
              <a:gd name="connsiteY215" fmla="*/ 1018197 h 1682495"/>
              <a:gd name="connsiteX216" fmla="*/ 3207773 w 8882887"/>
              <a:gd name="connsiteY216" fmla="*/ 1018197 h 1682495"/>
              <a:gd name="connsiteX217" fmla="*/ 3221073 w 8882887"/>
              <a:gd name="connsiteY217" fmla="*/ 1018197 h 1682495"/>
              <a:gd name="connsiteX218" fmla="*/ 3224114 w 8882887"/>
              <a:gd name="connsiteY218" fmla="*/ 1024278 h 1682495"/>
              <a:gd name="connsiteX219" fmla="*/ 3224114 w 8882887"/>
              <a:gd name="connsiteY219" fmla="*/ 1044140 h 1682495"/>
              <a:gd name="connsiteX220" fmla="*/ 3226394 w 8882887"/>
              <a:gd name="connsiteY220" fmla="*/ 1041302 h 1682495"/>
              <a:gd name="connsiteX221" fmla="*/ 3242354 w 8882887"/>
              <a:gd name="connsiteY221" fmla="*/ 1021440 h 1682495"/>
              <a:gd name="connsiteX222" fmla="*/ 3284915 w 8882887"/>
              <a:gd name="connsiteY222" fmla="*/ 1021440 h 1682495"/>
              <a:gd name="connsiteX223" fmla="*/ 3284915 w 8882887"/>
              <a:gd name="connsiteY223" fmla="*/ 1151147 h 1682495"/>
              <a:gd name="connsiteX224" fmla="*/ 3286055 w 8882887"/>
              <a:gd name="connsiteY224" fmla="*/ 1151147 h 1682495"/>
              <a:gd name="connsiteX225" fmla="*/ 3294035 w 8882887"/>
              <a:gd name="connsiteY225" fmla="*/ 1151147 h 1682495"/>
              <a:gd name="connsiteX226" fmla="*/ 3295175 w 8882887"/>
              <a:gd name="connsiteY226" fmla="*/ 1149120 h 1682495"/>
              <a:gd name="connsiteX227" fmla="*/ 3303155 w 8882887"/>
              <a:gd name="connsiteY227" fmla="*/ 1134933 h 1682495"/>
              <a:gd name="connsiteX228" fmla="*/ 3303155 w 8882887"/>
              <a:gd name="connsiteY228" fmla="*/ 1137771 h 1682495"/>
              <a:gd name="connsiteX229" fmla="*/ 3303155 w 8882887"/>
              <a:gd name="connsiteY229" fmla="*/ 1157633 h 1682495"/>
              <a:gd name="connsiteX230" fmla="*/ 3309234 w 8882887"/>
              <a:gd name="connsiteY230" fmla="*/ 1089537 h 1682495"/>
              <a:gd name="connsiteX231" fmla="*/ 3310374 w 8882887"/>
              <a:gd name="connsiteY231" fmla="*/ 1089537 h 1682495"/>
              <a:gd name="connsiteX232" fmla="*/ 3318354 w 8882887"/>
              <a:gd name="connsiteY232" fmla="*/ 1089537 h 1682495"/>
              <a:gd name="connsiteX233" fmla="*/ 3318354 w 8882887"/>
              <a:gd name="connsiteY233" fmla="*/ 992256 h 1682495"/>
              <a:gd name="connsiteX234" fmla="*/ 3319875 w 8882887"/>
              <a:gd name="connsiteY234" fmla="*/ 992256 h 1682495"/>
              <a:gd name="connsiteX235" fmla="*/ 3330515 w 8882887"/>
              <a:gd name="connsiteY235" fmla="*/ 992256 h 1682495"/>
              <a:gd name="connsiteX236" fmla="*/ 3348755 w 8882887"/>
              <a:gd name="connsiteY236" fmla="*/ 927404 h 1682495"/>
              <a:gd name="connsiteX237" fmla="*/ 3350655 w 8882887"/>
              <a:gd name="connsiteY237" fmla="*/ 927404 h 1682495"/>
              <a:gd name="connsiteX238" fmla="*/ 3363956 w 8882887"/>
              <a:gd name="connsiteY238" fmla="*/ 927404 h 1682495"/>
              <a:gd name="connsiteX239" fmla="*/ 3379155 w 8882887"/>
              <a:gd name="connsiteY239" fmla="*/ 992256 h 1682495"/>
              <a:gd name="connsiteX240" fmla="*/ 3380675 w 8882887"/>
              <a:gd name="connsiteY240" fmla="*/ 992256 h 1682495"/>
              <a:gd name="connsiteX241" fmla="*/ 3391316 w 8882887"/>
              <a:gd name="connsiteY241" fmla="*/ 992256 h 1682495"/>
              <a:gd name="connsiteX242" fmla="*/ 3391316 w 8882887"/>
              <a:gd name="connsiteY242" fmla="*/ 1050624 h 1682495"/>
              <a:gd name="connsiteX243" fmla="*/ 3393975 w 8882887"/>
              <a:gd name="connsiteY243" fmla="*/ 1050624 h 1682495"/>
              <a:gd name="connsiteX244" fmla="*/ 3412596 w 8882887"/>
              <a:gd name="connsiteY244" fmla="*/ 1050624 h 1682495"/>
              <a:gd name="connsiteX245" fmla="*/ 3412596 w 8882887"/>
              <a:gd name="connsiteY245" fmla="*/ 1053867 h 1682495"/>
              <a:gd name="connsiteX246" fmla="*/ 3412596 w 8882887"/>
              <a:gd name="connsiteY246" fmla="*/ 1076565 h 1682495"/>
              <a:gd name="connsiteX247" fmla="*/ 3418676 w 8882887"/>
              <a:gd name="connsiteY247" fmla="*/ 1073324 h 1682495"/>
              <a:gd name="connsiteX248" fmla="*/ 3418676 w 8882887"/>
              <a:gd name="connsiteY248" fmla="*/ 1050624 h 1682495"/>
              <a:gd name="connsiteX249" fmla="*/ 3420956 w 8882887"/>
              <a:gd name="connsiteY249" fmla="*/ 1050624 h 1682495"/>
              <a:gd name="connsiteX250" fmla="*/ 3436916 w 8882887"/>
              <a:gd name="connsiteY250" fmla="*/ 1050624 h 1682495"/>
              <a:gd name="connsiteX251" fmla="*/ 3436916 w 8882887"/>
              <a:gd name="connsiteY251" fmla="*/ 1053056 h 1682495"/>
              <a:gd name="connsiteX252" fmla="*/ 3436916 w 8882887"/>
              <a:gd name="connsiteY252" fmla="*/ 1070081 h 1682495"/>
              <a:gd name="connsiteX253" fmla="*/ 3482517 w 8882887"/>
              <a:gd name="connsiteY253" fmla="*/ 1070081 h 1682495"/>
              <a:gd name="connsiteX254" fmla="*/ 3482517 w 8882887"/>
              <a:gd name="connsiteY254" fmla="*/ 1014956 h 1682495"/>
              <a:gd name="connsiteX255" fmla="*/ 3484416 w 8882887"/>
              <a:gd name="connsiteY255" fmla="*/ 1014956 h 1682495"/>
              <a:gd name="connsiteX256" fmla="*/ 3497717 w 8882887"/>
              <a:gd name="connsiteY256" fmla="*/ 1014956 h 1682495"/>
              <a:gd name="connsiteX257" fmla="*/ 3497717 w 8882887"/>
              <a:gd name="connsiteY257" fmla="*/ 1047381 h 1682495"/>
              <a:gd name="connsiteX258" fmla="*/ 3500757 w 8882887"/>
              <a:gd name="connsiteY258" fmla="*/ 998742 h 1682495"/>
              <a:gd name="connsiteX259" fmla="*/ 3534197 w 8882887"/>
              <a:gd name="connsiteY259" fmla="*/ 998742 h 1682495"/>
              <a:gd name="connsiteX260" fmla="*/ 3534197 w 8882887"/>
              <a:gd name="connsiteY260" fmla="*/ 996309 h 1682495"/>
              <a:gd name="connsiteX261" fmla="*/ 3534197 w 8882887"/>
              <a:gd name="connsiteY261" fmla="*/ 979286 h 1682495"/>
              <a:gd name="connsiteX262" fmla="*/ 3535337 w 8882887"/>
              <a:gd name="connsiteY262" fmla="*/ 979286 h 1682495"/>
              <a:gd name="connsiteX263" fmla="*/ 3543317 w 8882887"/>
              <a:gd name="connsiteY263" fmla="*/ 979286 h 1682495"/>
              <a:gd name="connsiteX264" fmla="*/ 3543317 w 8882887"/>
              <a:gd name="connsiteY264" fmla="*/ 976449 h 1682495"/>
              <a:gd name="connsiteX265" fmla="*/ 3543317 w 8882887"/>
              <a:gd name="connsiteY265" fmla="*/ 956588 h 1682495"/>
              <a:gd name="connsiteX266" fmla="*/ 3549398 w 8882887"/>
              <a:gd name="connsiteY266" fmla="*/ 966315 h 1682495"/>
              <a:gd name="connsiteX267" fmla="*/ 3552818 w 8882887"/>
              <a:gd name="connsiteY267" fmla="*/ 966315 h 1682495"/>
              <a:gd name="connsiteX268" fmla="*/ 3576758 w 8882887"/>
              <a:gd name="connsiteY268" fmla="*/ 966315 h 1682495"/>
              <a:gd name="connsiteX269" fmla="*/ 3576758 w 8882887"/>
              <a:gd name="connsiteY269" fmla="*/ 965099 h 1682495"/>
              <a:gd name="connsiteX270" fmla="*/ 3576758 w 8882887"/>
              <a:gd name="connsiteY270" fmla="*/ 956588 h 1682495"/>
              <a:gd name="connsiteX271" fmla="*/ 3577898 w 8882887"/>
              <a:gd name="connsiteY271" fmla="*/ 956588 h 1682495"/>
              <a:gd name="connsiteX272" fmla="*/ 3585878 w 8882887"/>
              <a:gd name="connsiteY272" fmla="*/ 956588 h 1682495"/>
              <a:gd name="connsiteX273" fmla="*/ 3585878 w 8882887"/>
              <a:gd name="connsiteY273" fmla="*/ 958614 h 1682495"/>
              <a:gd name="connsiteX274" fmla="*/ 3585878 w 8882887"/>
              <a:gd name="connsiteY274" fmla="*/ 972801 h 1682495"/>
              <a:gd name="connsiteX275" fmla="*/ 3643638 w 8882887"/>
              <a:gd name="connsiteY275" fmla="*/ 972801 h 1682495"/>
              <a:gd name="connsiteX276" fmla="*/ 3643638 w 8882887"/>
              <a:gd name="connsiteY276" fmla="*/ 1180331 h 1682495"/>
              <a:gd name="connsiteX277" fmla="*/ 3645918 w 8882887"/>
              <a:gd name="connsiteY277" fmla="*/ 1180331 h 1682495"/>
              <a:gd name="connsiteX278" fmla="*/ 3661878 w 8882887"/>
              <a:gd name="connsiteY278" fmla="*/ 1180331 h 1682495"/>
              <a:gd name="connsiteX279" fmla="*/ 3661878 w 8882887"/>
              <a:gd name="connsiteY279" fmla="*/ 1160876 h 1682495"/>
              <a:gd name="connsiteX280" fmla="*/ 3667959 w 8882887"/>
              <a:gd name="connsiteY280" fmla="*/ 1160876 h 1682495"/>
              <a:gd name="connsiteX281" fmla="*/ 3667959 w 8882887"/>
              <a:gd name="connsiteY281" fmla="*/ 1180331 h 1682495"/>
              <a:gd name="connsiteX282" fmla="*/ 3713559 w 8882887"/>
              <a:gd name="connsiteY282" fmla="*/ 1180331 h 1682495"/>
              <a:gd name="connsiteX283" fmla="*/ 3713559 w 8882887"/>
              <a:gd name="connsiteY283" fmla="*/ 1134933 h 1682495"/>
              <a:gd name="connsiteX284" fmla="*/ 3731799 w 8882887"/>
              <a:gd name="connsiteY284" fmla="*/ 1134933 h 1682495"/>
              <a:gd name="connsiteX285" fmla="*/ 3750039 w 8882887"/>
              <a:gd name="connsiteY285" fmla="*/ 1131692 h 1682495"/>
              <a:gd name="connsiteX286" fmla="*/ 3756120 w 8882887"/>
              <a:gd name="connsiteY286" fmla="*/ 1134933 h 1682495"/>
              <a:gd name="connsiteX287" fmla="*/ 3771320 w 8882887"/>
              <a:gd name="connsiteY287" fmla="*/ 1134933 h 1682495"/>
              <a:gd name="connsiteX288" fmla="*/ 3771320 w 8882887"/>
              <a:gd name="connsiteY288" fmla="*/ 1180331 h 1682495"/>
              <a:gd name="connsiteX289" fmla="*/ 3783480 w 8882887"/>
              <a:gd name="connsiteY289" fmla="*/ 1180331 h 1682495"/>
              <a:gd name="connsiteX290" fmla="*/ 3783480 w 8882887"/>
              <a:gd name="connsiteY290" fmla="*/ 1206273 h 1682495"/>
              <a:gd name="connsiteX291" fmla="*/ 3797484 w 8882887"/>
              <a:gd name="connsiteY291" fmla="*/ 1207631 h 1682495"/>
              <a:gd name="connsiteX292" fmla="*/ 3816921 w 8882887"/>
              <a:gd name="connsiteY292" fmla="*/ 1207631 h 1682495"/>
              <a:gd name="connsiteX293" fmla="*/ 3816921 w 8882887"/>
              <a:gd name="connsiteY293" fmla="*/ 1183574 h 1682495"/>
              <a:gd name="connsiteX294" fmla="*/ 3918855 w 8882887"/>
              <a:gd name="connsiteY294" fmla="*/ 1183574 h 1682495"/>
              <a:gd name="connsiteX295" fmla="*/ 3918855 w 8882887"/>
              <a:gd name="connsiteY295" fmla="*/ 1055694 h 1682495"/>
              <a:gd name="connsiteX296" fmla="*/ 4026867 w 8882887"/>
              <a:gd name="connsiteY296" fmla="*/ 1055694 h 1682495"/>
              <a:gd name="connsiteX297" fmla="*/ 4026867 w 8882887"/>
              <a:gd name="connsiteY297" fmla="*/ 1173846 h 1682495"/>
              <a:gd name="connsiteX298" fmla="*/ 4029723 w 8882887"/>
              <a:gd name="connsiteY298" fmla="*/ 1173846 h 1682495"/>
              <a:gd name="connsiteX299" fmla="*/ 4031586 w 8882887"/>
              <a:gd name="connsiteY299" fmla="*/ 1207631 h 1682495"/>
              <a:gd name="connsiteX300" fmla="*/ 4046100 w 8882887"/>
              <a:gd name="connsiteY300" fmla="*/ 1207631 h 1682495"/>
              <a:gd name="connsiteX301" fmla="*/ 4047963 w 8882887"/>
              <a:gd name="connsiteY301" fmla="*/ 1173846 h 1682495"/>
              <a:gd name="connsiteX302" fmla="*/ 4057083 w 8882887"/>
              <a:gd name="connsiteY302" fmla="*/ 1173846 h 1682495"/>
              <a:gd name="connsiteX303" fmla="*/ 4058946 w 8882887"/>
              <a:gd name="connsiteY303" fmla="*/ 1207631 h 1682495"/>
              <a:gd name="connsiteX304" fmla="*/ 4134879 w 8882887"/>
              <a:gd name="connsiteY304" fmla="*/ 1207631 h 1682495"/>
              <a:gd name="connsiteX305" fmla="*/ 4134879 w 8882887"/>
              <a:gd name="connsiteY305" fmla="*/ 963089 h 1682495"/>
              <a:gd name="connsiteX306" fmla="*/ 4430870 w 8882887"/>
              <a:gd name="connsiteY306" fmla="*/ 963089 h 1682495"/>
              <a:gd name="connsiteX307" fmla="*/ 4430870 w 8882887"/>
              <a:gd name="connsiteY307" fmla="*/ 1207631 h 1682495"/>
              <a:gd name="connsiteX308" fmla="*/ 4458915 w 8882887"/>
              <a:gd name="connsiteY308" fmla="*/ 1207631 h 1682495"/>
              <a:gd name="connsiteX309" fmla="*/ 4458915 w 8882887"/>
              <a:gd name="connsiteY309" fmla="*/ 1083591 h 1682495"/>
              <a:gd name="connsiteX310" fmla="*/ 4601595 w 8882887"/>
              <a:gd name="connsiteY310" fmla="*/ 1083591 h 1682495"/>
              <a:gd name="connsiteX311" fmla="*/ 4619491 w 8882887"/>
              <a:gd name="connsiteY311" fmla="*/ 606380 h 1682495"/>
              <a:gd name="connsiteX312" fmla="*/ 4601251 w 8882887"/>
              <a:gd name="connsiteY312" fmla="*/ 573953 h 1682495"/>
              <a:gd name="connsiteX313" fmla="*/ 4592131 w 8882887"/>
              <a:gd name="connsiteY313" fmla="*/ 567467 h 1682495"/>
              <a:gd name="connsiteX314" fmla="*/ 4604291 w 8882887"/>
              <a:gd name="connsiteY314" fmla="*/ 531798 h 1682495"/>
              <a:gd name="connsiteX315" fmla="*/ 4604291 w 8882887"/>
              <a:gd name="connsiteY315" fmla="*/ 505857 h 1682495"/>
              <a:gd name="connsiteX316" fmla="*/ 4625571 w 8882887"/>
              <a:gd name="connsiteY316" fmla="*/ 505857 h 1682495"/>
              <a:gd name="connsiteX317" fmla="*/ 4625571 w 8882887"/>
              <a:gd name="connsiteY317" fmla="*/ 473430 h 1682495"/>
              <a:gd name="connsiteX318" fmla="*/ 4628611 w 8882887"/>
              <a:gd name="connsiteY318" fmla="*/ 466944 h 1682495"/>
              <a:gd name="connsiteX319" fmla="*/ 4628611 w 8882887"/>
              <a:gd name="connsiteY319" fmla="*/ 350208 h 1682495"/>
              <a:gd name="connsiteX320" fmla="*/ 4625571 w 8882887"/>
              <a:gd name="connsiteY320" fmla="*/ 340481 h 1682495"/>
              <a:gd name="connsiteX321" fmla="*/ 4634691 w 8882887"/>
              <a:gd name="connsiteY321" fmla="*/ 330752 h 1682495"/>
              <a:gd name="connsiteX322" fmla="*/ 4634691 w 8882887"/>
              <a:gd name="connsiteY322" fmla="*/ 243200 h 1682495"/>
              <a:gd name="connsiteX323" fmla="*/ 4637731 w 8882887"/>
              <a:gd name="connsiteY323" fmla="*/ 236715 h 1682495"/>
              <a:gd name="connsiteX324" fmla="*/ 4637731 w 8882887"/>
              <a:gd name="connsiteY324" fmla="*/ 152406 h 1682495"/>
              <a:gd name="connsiteX325" fmla="*/ 4640771 w 8882887"/>
              <a:gd name="connsiteY325" fmla="*/ 123222 h 1682495"/>
              <a:gd name="connsiteX326" fmla="*/ 4646851 w 8882887"/>
              <a:gd name="connsiteY326" fmla="*/ 149163 h 1682495"/>
              <a:gd name="connsiteX327" fmla="*/ 4649891 w 8882887"/>
              <a:gd name="connsiteY327" fmla="*/ 236715 h 1682495"/>
              <a:gd name="connsiteX328" fmla="*/ 4652931 w 8882887"/>
              <a:gd name="connsiteY328" fmla="*/ 330752 h 1682495"/>
              <a:gd name="connsiteX329" fmla="*/ 4662051 w 8882887"/>
              <a:gd name="connsiteY329" fmla="*/ 340481 h 1682495"/>
              <a:gd name="connsiteX330" fmla="*/ 4659011 w 8882887"/>
              <a:gd name="connsiteY330" fmla="*/ 350208 h 1682495"/>
              <a:gd name="connsiteX331" fmla="*/ 4659011 w 8882887"/>
              <a:gd name="connsiteY331" fmla="*/ 466944 h 1682495"/>
              <a:gd name="connsiteX332" fmla="*/ 4662051 w 8882887"/>
              <a:gd name="connsiteY332" fmla="*/ 473430 h 1682495"/>
              <a:gd name="connsiteX333" fmla="*/ 4662051 w 8882887"/>
              <a:gd name="connsiteY333" fmla="*/ 505857 h 1682495"/>
              <a:gd name="connsiteX334" fmla="*/ 4683331 w 8882887"/>
              <a:gd name="connsiteY334" fmla="*/ 505857 h 1682495"/>
              <a:gd name="connsiteX335" fmla="*/ 4683331 w 8882887"/>
              <a:gd name="connsiteY335" fmla="*/ 531798 h 1682495"/>
              <a:gd name="connsiteX336" fmla="*/ 4695493 w 8882887"/>
              <a:gd name="connsiteY336" fmla="*/ 567467 h 1682495"/>
              <a:gd name="connsiteX337" fmla="*/ 4686373 w 8882887"/>
              <a:gd name="connsiteY337" fmla="*/ 573953 h 1682495"/>
              <a:gd name="connsiteX338" fmla="*/ 4668131 w 8882887"/>
              <a:gd name="connsiteY338" fmla="*/ 606380 h 1682495"/>
              <a:gd name="connsiteX339" fmla="*/ 4680291 w 8882887"/>
              <a:gd name="connsiteY339" fmla="*/ 985772 h 1682495"/>
              <a:gd name="connsiteX340" fmla="*/ 4777573 w 8882887"/>
              <a:gd name="connsiteY340" fmla="*/ 985772 h 1682495"/>
              <a:gd name="connsiteX341" fmla="*/ 4777573 w 8882887"/>
              <a:gd name="connsiteY341" fmla="*/ 1099265 h 1682495"/>
              <a:gd name="connsiteX342" fmla="*/ 4789733 w 8882887"/>
              <a:gd name="connsiteY342" fmla="*/ 1099265 h 1682495"/>
              <a:gd name="connsiteX343" fmla="*/ 4792773 w 8882887"/>
              <a:gd name="connsiteY343" fmla="*/ 1089537 h 1682495"/>
              <a:gd name="connsiteX344" fmla="*/ 4801893 w 8882887"/>
              <a:gd name="connsiteY344" fmla="*/ 1089537 h 1682495"/>
              <a:gd name="connsiteX345" fmla="*/ 4804935 w 8882887"/>
              <a:gd name="connsiteY345" fmla="*/ 1102508 h 1682495"/>
              <a:gd name="connsiteX346" fmla="*/ 4823175 w 8882887"/>
              <a:gd name="connsiteY346" fmla="*/ 1102508 h 1682495"/>
              <a:gd name="connsiteX347" fmla="*/ 4823175 w 8882887"/>
              <a:gd name="connsiteY347" fmla="*/ 1092779 h 1682495"/>
              <a:gd name="connsiteX348" fmla="*/ 4856613 w 8882887"/>
              <a:gd name="connsiteY348" fmla="*/ 1092779 h 1682495"/>
              <a:gd name="connsiteX349" fmla="*/ 4856613 w 8882887"/>
              <a:gd name="connsiteY349" fmla="*/ 1102508 h 1682495"/>
              <a:gd name="connsiteX350" fmla="*/ 4887015 w 8882887"/>
              <a:gd name="connsiteY350" fmla="*/ 1102508 h 1682495"/>
              <a:gd name="connsiteX351" fmla="*/ 4887015 w 8882887"/>
              <a:gd name="connsiteY351" fmla="*/ 1170603 h 1682495"/>
              <a:gd name="connsiteX352" fmla="*/ 4908295 w 8882887"/>
              <a:gd name="connsiteY352" fmla="*/ 1170603 h 1682495"/>
              <a:gd name="connsiteX353" fmla="*/ 4908295 w 8882887"/>
              <a:gd name="connsiteY353" fmla="*/ 1151147 h 1682495"/>
              <a:gd name="connsiteX354" fmla="*/ 4932615 w 8882887"/>
              <a:gd name="connsiteY354" fmla="*/ 1151147 h 1682495"/>
              <a:gd name="connsiteX355" fmla="*/ 4932615 w 8882887"/>
              <a:gd name="connsiteY355" fmla="*/ 882006 h 1682495"/>
              <a:gd name="connsiteX356" fmla="*/ 4941735 w 8882887"/>
              <a:gd name="connsiteY356" fmla="*/ 872277 h 1682495"/>
              <a:gd name="connsiteX357" fmla="*/ 5051177 w 8882887"/>
              <a:gd name="connsiteY357" fmla="*/ 872277 h 1682495"/>
              <a:gd name="connsiteX358" fmla="*/ 5051177 w 8882887"/>
              <a:gd name="connsiteY358" fmla="*/ 885249 h 1682495"/>
              <a:gd name="connsiteX359" fmla="*/ 5066377 w 8882887"/>
              <a:gd name="connsiteY359" fmla="*/ 885249 h 1682495"/>
              <a:gd name="connsiteX360" fmla="*/ 5066377 w 8882887"/>
              <a:gd name="connsiteY360" fmla="*/ 1057110 h 1682495"/>
              <a:gd name="connsiteX361" fmla="*/ 5099817 w 8882887"/>
              <a:gd name="connsiteY361" fmla="*/ 1057110 h 1682495"/>
              <a:gd name="connsiteX362" fmla="*/ 5099817 w 8882887"/>
              <a:gd name="connsiteY362" fmla="*/ 956588 h 1682495"/>
              <a:gd name="connsiteX363" fmla="*/ 5139339 w 8882887"/>
              <a:gd name="connsiteY363" fmla="*/ 956588 h 1682495"/>
              <a:gd name="connsiteX364" fmla="*/ 5145417 w 8882887"/>
              <a:gd name="connsiteY364" fmla="*/ 950102 h 1682495"/>
              <a:gd name="connsiteX365" fmla="*/ 5157579 w 8882887"/>
              <a:gd name="connsiteY365" fmla="*/ 950102 h 1682495"/>
              <a:gd name="connsiteX366" fmla="*/ 5163657 w 8882887"/>
              <a:gd name="connsiteY366" fmla="*/ 956588 h 1682495"/>
              <a:gd name="connsiteX367" fmla="*/ 5197099 w 8882887"/>
              <a:gd name="connsiteY367" fmla="*/ 956588 h 1682495"/>
              <a:gd name="connsiteX368" fmla="*/ 5197099 w 8882887"/>
              <a:gd name="connsiteY368" fmla="*/ 781484 h 1682495"/>
              <a:gd name="connsiteX369" fmla="*/ 5282219 w 8882887"/>
              <a:gd name="connsiteY369" fmla="*/ 765270 h 1682495"/>
              <a:gd name="connsiteX370" fmla="*/ 5282219 w 8882887"/>
              <a:gd name="connsiteY370" fmla="*/ 766892 h 1682495"/>
              <a:gd name="connsiteX371" fmla="*/ 5282219 w 8882887"/>
              <a:gd name="connsiteY371" fmla="*/ 778241 h 1682495"/>
              <a:gd name="connsiteX372" fmla="*/ 5321739 w 8882887"/>
              <a:gd name="connsiteY372" fmla="*/ 778241 h 1682495"/>
              <a:gd name="connsiteX373" fmla="*/ 5321739 w 8882887"/>
              <a:gd name="connsiteY373" fmla="*/ 1160876 h 1682495"/>
              <a:gd name="connsiteX374" fmla="*/ 5355181 w 8882887"/>
              <a:gd name="connsiteY374" fmla="*/ 1160876 h 1682495"/>
              <a:gd name="connsiteX375" fmla="*/ 5355181 w 8882887"/>
              <a:gd name="connsiteY375" fmla="*/ 1154390 h 1682495"/>
              <a:gd name="connsiteX376" fmla="*/ 5373421 w 8882887"/>
              <a:gd name="connsiteY376" fmla="*/ 1154390 h 1682495"/>
              <a:gd name="connsiteX377" fmla="*/ 5373421 w 8882887"/>
              <a:gd name="connsiteY377" fmla="*/ 1160876 h 1682495"/>
              <a:gd name="connsiteX378" fmla="*/ 5409901 w 8882887"/>
              <a:gd name="connsiteY378" fmla="*/ 1160876 h 1682495"/>
              <a:gd name="connsiteX379" fmla="*/ 5409901 w 8882887"/>
              <a:gd name="connsiteY379" fmla="*/ 1141419 h 1682495"/>
              <a:gd name="connsiteX380" fmla="*/ 5452461 w 8882887"/>
              <a:gd name="connsiteY380" fmla="*/ 1141419 h 1682495"/>
              <a:gd name="connsiteX381" fmla="*/ 5470701 w 8882887"/>
              <a:gd name="connsiteY381" fmla="*/ 1134933 h 1682495"/>
              <a:gd name="connsiteX382" fmla="*/ 5501103 w 8882887"/>
              <a:gd name="connsiteY382" fmla="*/ 1141419 h 1682495"/>
              <a:gd name="connsiteX383" fmla="*/ 5501103 w 8882887"/>
              <a:gd name="connsiteY383" fmla="*/ 1115478 h 1682495"/>
              <a:gd name="connsiteX384" fmla="*/ 5513263 w 8882887"/>
              <a:gd name="connsiteY384" fmla="*/ 1115478 h 1682495"/>
              <a:gd name="connsiteX385" fmla="*/ 5513263 w 8882887"/>
              <a:gd name="connsiteY385" fmla="*/ 1096022 h 1682495"/>
              <a:gd name="connsiteX386" fmla="*/ 5598383 w 8882887"/>
              <a:gd name="connsiteY386" fmla="*/ 1096022 h 1682495"/>
              <a:gd name="connsiteX387" fmla="*/ 5598383 w 8882887"/>
              <a:gd name="connsiteY387" fmla="*/ 1050624 h 1682495"/>
              <a:gd name="connsiteX388" fmla="*/ 5625743 w 8882887"/>
              <a:gd name="connsiteY388" fmla="*/ 1050624 h 1682495"/>
              <a:gd name="connsiteX389" fmla="*/ 5625743 w 8882887"/>
              <a:gd name="connsiteY389" fmla="*/ 1040897 h 1682495"/>
              <a:gd name="connsiteX390" fmla="*/ 5643983 w 8882887"/>
              <a:gd name="connsiteY390" fmla="*/ 1040897 h 1682495"/>
              <a:gd name="connsiteX391" fmla="*/ 5643983 w 8882887"/>
              <a:gd name="connsiteY391" fmla="*/ 1050624 h 1682495"/>
              <a:gd name="connsiteX392" fmla="*/ 5668303 w 8882887"/>
              <a:gd name="connsiteY392" fmla="*/ 1050624 h 1682495"/>
              <a:gd name="connsiteX393" fmla="*/ 5668303 w 8882887"/>
              <a:gd name="connsiteY393" fmla="*/ 1125206 h 1682495"/>
              <a:gd name="connsiteX394" fmla="*/ 5716945 w 8882887"/>
              <a:gd name="connsiteY394" fmla="*/ 1125206 h 1682495"/>
              <a:gd name="connsiteX395" fmla="*/ 5716945 w 8882887"/>
              <a:gd name="connsiteY395" fmla="*/ 1086294 h 1682495"/>
              <a:gd name="connsiteX396" fmla="*/ 5774705 w 8882887"/>
              <a:gd name="connsiteY396" fmla="*/ 1086294 h 1682495"/>
              <a:gd name="connsiteX397" fmla="*/ 5774705 w 8882887"/>
              <a:gd name="connsiteY397" fmla="*/ 1040897 h 1682495"/>
              <a:gd name="connsiteX398" fmla="*/ 5847667 w 8882887"/>
              <a:gd name="connsiteY398" fmla="*/ 1040897 h 1682495"/>
              <a:gd name="connsiteX399" fmla="*/ 5847667 w 8882887"/>
              <a:gd name="connsiteY399" fmla="*/ 1207631 h 1682495"/>
              <a:gd name="connsiteX400" fmla="*/ 5847667 w 8882887"/>
              <a:gd name="connsiteY400" fmla="*/ 1228299 h 1682495"/>
              <a:gd name="connsiteX401" fmla="*/ 5946479 w 8882887"/>
              <a:gd name="connsiteY401" fmla="*/ 1228299 h 1682495"/>
              <a:gd name="connsiteX402" fmla="*/ 5946479 w 8882887"/>
              <a:gd name="connsiteY402" fmla="*/ 1386957 h 1682495"/>
              <a:gd name="connsiteX403" fmla="*/ 5946479 w 8882887"/>
              <a:gd name="connsiteY403" fmla="*/ 1421828 h 1682495"/>
              <a:gd name="connsiteX404" fmla="*/ 5968919 w 8882887"/>
              <a:gd name="connsiteY404" fmla="*/ 1421828 h 1682495"/>
              <a:gd name="connsiteX405" fmla="*/ 5968919 w 8882887"/>
              <a:gd name="connsiteY405" fmla="*/ 1420085 h 1682495"/>
              <a:gd name="connsiteX406" fmla="*/ 5968919 w 8882887"/>
              <a:gd name="connsiteY406" fmla="*/ 1407881 h 1682495"/>
              <a:gd name="connsiteX407" fmla="*/ 6035789 w 8882887"/>
              <a:gd name="connsiteY407" fmla="*/ 1407881 h 1682495"/>
              <a:gd name="connsiteX408" fmla="*/ 6035789 w 8882887"/>
              <a:gd name="connsiteY408" fmla="*/ 1439262 h 1682495"/>
              <a:gd name="connsiteX409" fmla="*/ 6039131 w 8882887"/>
              <a:gd name="connsiteY409" fmla="*/ 1441007 h 1682495"/>
              <a:gd name="connsiteX410" fmla="*/ 6062537 w 8882887"/>
              <a:gd name="connsiteY410" fmla="*/ 1453211 h 1682495"/>
              <a:gd name="connsiteX411" fmla="*/ 6062537 w 8882887"/>
              <a:gd name="connsiteY411" fmla="*/ 1498541 h 1682495"/>
              <a:gd name="connsiteX412" fmla="*/ 6064627 w 8882887"/>
              <a:gd name="connsiteY412" fmla="*/ 1499414 h 1682495"/>
              <a:gd name="connsiteX413" fmla="*/ 6079255 w 8882887"/>
              <a:gd name="connsiteY413" fmla="*/ 1505516 h 1682495"/>
              <a:gd name="connsiteX414" fmla="*/ 6079255 w 8882887"/>
              <a:gd name="connsiteY414" fmla="*/ 1503773 h 1682495"/>
              <a:gd name="connsiteX415" fmla="*/ 6079255 w 8882887"/>
              <a:gd name="connsiteY415" fmla="*/ 1491567 h 1682495"/>
              <a:gd name="connsiteX416" fmla="*/ 6080927 w 8882887"/>
              <a:gd name="connsiteY416" fmla="*/ 1491567 h 1682495"/>
              <a:gd name="connsiteX417" fmla="*/ 6092629 w 8882887"/>
              <a:gd name="connsiteY417" fmla="*/ 1491567 h 1682495"/>
              <a:gd name="connsiteX418" fmla="*/ 6092629 w 8882887"/>
              <a:gd name="connsiteY418" fmla="*/ 1490259 h 1682495"/>
              <a:gd name="connsiteX419" fmla="*/ 6092629 w 8882887"/>
              <a:gd name="connsiteY419" fmla="*/ 1481106 h 1682495"/>
              <a:gd name="connsiteX420" fmla="*/ 6090957 w 8882887"/>
              <a:gd name="connsiteY420" fmla="*/ 1481106 h 1682495"/>
              <a:gd name="connsiteX421" fmla="*/ 6079255 w 8882887"/>
              <a:gd name="connsiteY421" fmla="*/ 1481106 h 1682495"/>
              <a:gd name="connsiteX422" fmla="*/ 6079255 w 8882887"/>
              <a:gd name="connsiteY422" fmla="*/ 1479363 h 1682495"/>
              <a:gd name="connsiteX423" fmla="*/ 6079255 w 8882887"/>
              <a:gd name="connsiteY423" fmla="*/ 1467159 h 1682495"/>
              <a:gd name="connsiteX424" fmla="*/ 6080927 w 8882887"/>
              <a:gd name="connsiteY424" fmla="*/ 1467159 h 1682495"/>
              <a:gd name="connsiteX425" fmla="*/ 6092629 w 8882887"/>
              <a:gd name="connsiteY425" fmla="*/ 1467159 h 1682495"/>
              <a:gd name="connsiteX426" fmla="*/ 6092629 w 8882887"/>
              <a:gd name="connsiteY426" fmla="*/ 1465415 h 1682495"/>
              <a:gd name="connsiteX427" fmla="*/ 6092629 w 8882887"/>
              <a:gd name="connsiteY427" fmla="*/ 1453211 h 1682495"/>
              <a:gd name="connsiteX428" fmla="*/ 6090957 w 8882887"/>
              <a:gd name="connsiteY428" fmla="*/ 1453211 h 1682495"/>
              <a:gd name="connsiteX429" fmla="*/ 6079255 w 8882887"/>
              <a:gd name="connsiteY429" fmla="*/ 1453211 h 1682495"/>
              <a:gd name="connsiteX430" fmla="*/ 6079255 w 8882887"/>
              <a:gd name="connsiteY430" fmla="*/ 1451468 h 1682495"/>
              <a:gd name="connsiteX431" fmla="*/ 6079255 w 8882887"/>
              <a:gd name="connsiteY431" fmla="*/ 1439262 h 1682495"/>
              <a:gd name="connsiteX432" fmla="*/ 6080927 w 8882887"/>
              <a:gd name="connsiteY432" fmla="*/ 1439262 h 1682495"/>
              <a:gd name="connsiteX433" fmla="*/ 6092629 w 8882887"/>
              <a:gd name="connsiteY433" fmla="*/ 1439262 h 1682495"/>
              <a:gd name="connsiteX434" fmla="*/ 6092629 w 8882887"/>
              <a:gd name="connsiteY434" fmla="*/ 1437956 h 1682495"/>
              <a:gd name="connsiteX435" fmla="*/ 6092629 w 8882887"/>
              <a:gd name="connsiteY435" fmla="*/ 1428803 h 1682495"/>
              <a:gd name="connsiteX436" fmla="*/ 6090957 w 8882887"/>
              <a:gd name="connsiteY436" fmla="*/ 1428803 h 1682495"/>
              <a:gd name="connsiteX437" fmla="*/ 6079255 w 8882887"/>
              <a:gd name="connsiteY437" fmla="*/ 1428803 h 1682495"/>
              <a:gd name="connsiteX438" fmla="*/ 6079255 w 8882887"/>
              <a:gd name="connsiteY438" fmla="*/ 1427058 h 1682495"/>
              <a:gd name="connsiteX439" fmla="*/ 6079255 w 8882887"/>
              <a:gd name="connsiteY439" fmla="*/ 1414854 h 1682495"/>
              <a:gd name="connsiteX440" fmla="*/ 6080927 w 8882887"/>
              <a:gd name="connsiteY440" fmla="*/ 1414854 h 1682495"/>
              <a:gd name="connsiteX441" fmla="*/ 6092629 w 8882887"/>
              <a:gd name="connsiteY441" fmla="*/ 1414854 h 1682495"/>
              <a:gd name="connsiteX442" fmla="*/ 6092629 w 8882887"/>
              <a:gd name="connsiteY442" fmla="*/ 1413111 h 1682495"/>
              <a:gd name="connsiteX443" fmla="*/ 6092629 w 8882887"/>
              <a:gd name="connsiteY443" fmla="*/ 1400906 h 1682495"/>
              <a:gd name="connsiteX444" fmla="*/ 6090957 w 8882887"/>
              <a:gd name="connsiteY444" fmla="*/ 1400906 h 1682495"/>
              <a:gd name="connsiteX445" fmla="*/ 6079255 w 8882887"/>
              <a:gd name="connsiteY445" fmla="*/ 1400906 h 1682495"/>
              <a:gd name="connsiteX446" fmla="*/ 6079255 w 8882887"/>
              <a:gd name="connsiteY446" fmla="*/ 1399599 h 1682495"/>
              <a:gd name="connsiteX447" fmla="*/ 6079255 w 8882887"/>
              <a:gd name="connsiteY447" fmla="*/ 1390445 h 1682495"/>
              <a:gd name="connsiteX448" fmla="*/ 6080927 w 8882887"/>
              <a:gd name="connsiteY448" fmla="*/ 1390445 h 1682495"/>
              <a:gd name="connsiteX449" fmla="*/ 6092629 w 8882887"/>
              <a:gd name="connsiteY449" fmla="*/ 1390445 h 1682495"/>
              <a:gd name="connsiteX450" fmla="*/ 6092629 w 8882887"/>
              <a:gd name="connsiteY450" fmla="*/ 1388702 h 1682495"/>
              <a:gd name="connsiteX451" fmla="*/ 6092629 w 8882887"/>
              <a:gd name="connsiteY451" fmla="*/ 1376498 h 1682495"/>
              <a:gd name="connsiteX452" fmla="*/ 6090957 w 8882887"/>
              <a:gd name="connsiteY452" fmla="*/ 1376498 h 1682495"/>
              <a:gd name="connsiteX453" fmla="*/ 6079255 w 8882887"/>
              <a:gd name="connsiteY453" fmla="*/ 1376498 h 1682495"/>
              <a:gd name="connsiteX454" fmla="*/ 6079255 w 8882887"/>
              <a:gd name="connsiteY454" fmla="*/ 1374755 h 1682495"/>
              <a:gd name="connsiteX455" fmla="*/ 6079255 w 8882887"/>
              <a:gd name="connsiteY455" fmla="*/ 1362549 h 1682495"/>
              <a:gd name="connsiteX456" fmla="*/ 6080927 w 8882887"/>
              <a:gd name="connsiteY456" fmla="*/ 1362549 h 1682495"/>
              <a:gd name="connsiteX457" fmla="*/ 6092629 w 8882887"/>
              <a:gd name="connsiteY457" fmla="*/ 1362549 h 1682495"/>
              <a:gd name="connsiteX458" fmla="*/ 6092629 w 8882887"/>
              <a:gd name="connsiteY458" fmla="*/ 1360806 h 1682495"/>
              <a:gd name="connsiteX459" fmla="*/ 6092629 w 8882887"/>
              <a:gd name="connsiteY459" fmla="*/ 1348602 h 1682495"/>
              <a:gd name="connsiteX460" fmla="*/ 6090957 w 8882887"/>
              <a:gd name="connsiteY460" fmla="*/ 1348602 h 1682495"/>
              <a:gd name="connsiteX461" fmla="*/ 6079255 w 8882887"/>
              <a:gd name="connsiteY461" fmla="*/ 1348602 h 1682495"/>
              <a:gd name="connsiteX462" fmla="*/ 6079255 w 8882887"/>
              <a:gd name="connsiteY462" fmla="*/ 1347294 h 1682495"/>
              <a:gd name="connsiteX463" fmla="*/ 6079255 w 8882887"/>
              <a:gd name="connsiteY463" fmla="*/ 1338141 h 1682495"/>
              <a:gd name="connsiteX464" fmla="*/ 6080927 w 8882887"/>
              <a:gd name="connsiteY464" fmla="*/ 1338141 h 1682495"/>
              <a:gd name="connsiteX465" fmla="*/ 6092629 w 8882887"/>
              <a:gd name="connsiteY465" fmla="*/ 1338141 h 1682495"/>
              <a:gd name="connsiteX466" fmla="*/ 6092629 w 8882887"/>
              <a:gd name="connsiteY466" fmla="*/ 1336397 h 1682495"/>
              <a:gd name="connsiteX467" fmla="*/ 6092629 w 8882887"/>
              <a:gd name="connsiteY467" fmla="*/ 1324193 h 1682495"/>
              <a:gd name="connsiteX468" fmla="*/ 6090957 w 8882887"/>
              <a:gd name="connsiteY468" fmla="*/ 1324193 h 1682495"/>
              <a:gd name="connsiteX469" fmla="*/ 6079255 w 8882887"/>
              <a:gd name="connsiteY469" fmla="*/ 1324193 h 1682495"/>
              <a:gd name="connsiteX470" fmla="*/ 6079255 w 8882887"/>
              <a:gd name="connsiteY470" fmla="*/ 1322450 h 1682495"/>
              <a:gd name="connsiteX471" fmla="*/ 6079255 w 8882887"/>
              <a:gd name="connsiteY471" fmla="*/ 1310244 h 1682495"/>
              <a:gd name="connsiteX472" fmla="*/ 6080927 w 8882887"/>
              <a:gd name="connsiteY472" fmla="*/ 1310244 h 1682495"/>
              <a:gd name="connsiteX473" fmla="*/ 6092629 w 8882887"/>
              <a:gd name="connsiteY473" fmla="*/ 1310244 h 1682495"/>
              <a:gd name="connsiteX474" fmla="*/ 6092629 w 8882887"/>
              <a:gd name="connsiteY474" fmla="*/ 1308938 h 1682495"/>
              <a:gd name="connsiteX475" fmla="*/ 6092629 w 8882887"/>
              <a:gd name="connsiteY475" fmla="*/ 1299785 h 1682495"/>
              <a:gd name="connsiteX476" fmla="*/ 6090957 w 8882887"/>
              <a:gd name="connsiteY476" fmla="*/ 1299785 h 1682495"/>
              <a:gd name="connsiteX477" fmla="*/ 6079255 w 8882887"/>
              <a:gd name="connsiteY477" fmla="*/ 1299785 h 1682495"/>
              <a:gd name="connsiteX478" fmla="*/ 6079255 w 8882887"/>
              <a:gd name="connsiteY478" fmla="*/ 1298040 h 1682495"/>
              <a:gd name="connsiteX479" fmla="*/ 6079255 w 8882887"/>
              <a:gd name="connsiteY479" fmla="*/ 1285836 h 1682495"/>
              <a:gd name="connsiteX480" fmla="*/ 6080927 w 8882887"/>
              <a:gd name="connsiteY480" fmla="*/ 1285836 h 1682495"/>
              <a:gd name="connsiteX481" fmla="*/ 6092629 w 8882887"/>
              <a:gd name="connsiteY481" fmla="*/ 1285836 h 1682495"/>
              <a:gd name="connsiteX482" fmla="*/ 6092629 w 8882887"/>
              <a:gd name="connsiteY482" fmla="*/ 1284093 h 1682495"/>
              <a:gd name="connsiteX483" fmla="*/ 6092629 w 8882887"/>
              <a:gd name="connsiteY483" fmla="*/ 1271888 h 1682495"/>
              <a:gd name="connsiteX484" fmla="*/ 6090957 w 8882887"/>
              <a:gd name="connsiteY484" fmla="*/ 1271888 h 1682495"/>
              <a:gd name="connsiteX485" fmla="*/ 6079255 w 8882887"/>
              <a:gd name="connsiteY485" fmla="*/ 1271888 h 1682495"/>
              <a:gd name="connsiteX486" fmla="*/ 6079255 w 8882887"/>
              <a:gd name="connsiteY486" fmla="*/ 1270145 h 1682495"/>
              <a:gd name="connsiteX487" fmla="*/ 6079255 w 8882887"/>
              <a:gd name="connsiteY487" fmla="*/ 1257941 h 1682495"/>
              <a:gd name="connsiteX488" fmla="*/ 6080927 w 8882887"/>
              <a:gd name="connsiteY488" fmla="*/ 1257941 h 1682495"/>
              <a:gd name="connsiteX489" fmla="*/ 6092629 w 8882887"/>
              <a:gd name="connsiteY489" fmla="*/ 1257941 h 1682495"/>
              <a:gd name="connsiteX490" fmla="*/ 6092629 w 8882887"/>
              <a:gd name="connsiteY490" fmla="*/ 1256633 h 1682495"/>
              <a:gd name="connsiteX491" fmla="*/ 6092629 w 8882887"/>
              <a:gd name="connsiteY491" fmla="*/ 1247480 h 1682495"/>
              <a:gd name="connsiteX492" fmla="*/ 6090957 w 8882887"/>
              <a:gd name="connsiteY492" fmla="*/ 1247480 h 1682495"/>
              <a:gd name="connsiteX493" fmla="*/ 6079255 w 8882887"/>
              <a:gd name="connsiteY493" fmla="*/ 1247480 h 1682495"/>
              <a:gd name="connsiteX494" fmla="*/ 6079255 w 8882887"/>
              <a:gd name="connsiteY494" fmla="*/ 1245737 h 1682495"/>
              <a:gd name="connsiteX495" fmla="*/ 6079255 w 8882887"/>
              <a:gd name="connsiteY495" fmla="*/ 1233531 h 1682495"/>
              <a:gd name="connsiteX496" fmla="*/ 6080927 w 8882887"/>
              <a:gd name="connsiteY496" fmla="*/ 1233531 h 1682495"/>
              <a:gd name="connsiteX497" fmla="*/ 6092629 w 8882887"/>
              <a:gd name="connsiteY497" fmla="*/ 1233531 h 1682495"/>
              <a:gd name="connsiteX498" fmla="*/ 6092629 w 8882887"/>
              <a:gd name="connsiteY498" fmla="*/ 1231788 h 1682495"/>
              <a:gd name="connsiteX499" fmla="*/ 6092629 w 8882887"/>
              <a:gd name="connsiteY499" fmla="*/ 1219584 h 1682495"/>
              <a:gd name="connsiteX500" fmla="*/ 6090957 w 8882887"/>
              <a:gd name="connsiteY500" fmla="*/ 1219584 h 1682495"/>
              <a:gd name="connsiteX501" fmla="*/ 6079255 w 8882887"/>
              <a:gd name="connsiteY501" fmla="*/ 1219584 h 1682495"/>
              <a:gd name="connsiteX502" fmla="*/ 6079255 w 8882887"/>
              <a:gd name="connsiteY502" fmla="*/ 1217840 h 1682495"/>
              <a:gd name="connsiteX503" fmla="*/ 6079255 w 8882887"/>
              <a:gd name="connsiteY503" fmla="*/ 1205636 h 1682495"/>
              <a:gd name="connsiteX504" fmla="*/ 6080927 w 8882887"/>
              <a:gd name="connsiteY504" fmla="*/ 1205636 h 1682495"/>
              <a:gd name="connsiteX505" fmla="*/ 6092629 w 8882887"/>
              <a:gd name="connsiteY505" fmla="*/ 1205636 h 1682495"/>
              <a:gd name="connsiteX506" fmla="*/ 6092629 w 8882887"/>
              <a:gd name="connsiteY506" fmla="*/ 1204328 h 1682495"/>
              <a:gd name="connsiteX507" fmla="*/ 6092629 w 8882887"/>
              <a:gd name="connsiteY507" fmla="*/ 1195175 h 1682495"/>
              <a:gd name="connsiteX508" fmla="*/ 6090957 w 8882887"/>
              <a:gd name="connsiteY508" fmla="*/ 1195175 h 1682495"/>
              <a:gd name="connsiteX509" fmla="*/ 6079255 w 8882887"/>
              <a:gd name="connsiteY509" fmla="*/ 1195175 h 1682495"/>
              <a:gd name="connsiteX510" fmla="*/ 6079255 w 8882887"/>
              <a:gd name="connsiteY510" fmla="*/ 1193432 h 1682495"/>
              <a:gd name="connsiteX511" fmla="*/ 6079255 w 8882887"/>
              <a:gd name="connsiteY511" fmla="*/ 1181226 h 1682495"/>
              <a:gd name="connsiteX512" fmla="*/ 6080927 w 8882887"/>
              <a:gd name="connsiteY512" fmla="*/ 1181226 h 1682495"/>
              <a:gd name="connsiteX513" fmla="*/ 6092629 w 8882887"/>
              <a:gd name="connsiteY513" fmla="*/ 1181226 h 1682495"/>
              <a:gd name="connsiteX514" fmla="*/ 6090957 w 8882887"/>
              <a:gd name="connsiteY514" fmla="*/ 1178612 h 1682495"/>
              <a:gd name="connsiteX515" fmla="*/ 6079255 w 8882887"/>
              <a:gd name="connsiteY515" fmla="*/ 1160306 h 1682495"/>
              <a:gd name="connsiteX516" fmla="*/ 6079255 w 8882887"/>
              <a:gd name="connsiteY516" fmla="*/ 1104513 h 1682495"/>
              <a:gd name="connsiteX517" fmla="*/ 6303271 w 8882887"/>
              <a:gd name="connsiteY517" fmla="*/ 1104513 h 1682495"/>
              <a:gd name="connsiteX518" fmla="*/ 6323331 w 8882887"/>
              <a:gd name="connsiteY518" fmla="*/ 1135896 h 1682495"/>
              <a:gd name="connsiteX519" fmla="*/ 6323331 w 8882887"/>
              <a:gd name="connsiteY519" fmla="*/ 1205636 h 1682495"/>
              <a:gd name="connsiteX520" fmla="*/ 6321659 w 8882887"/>
              <a:gd name="connsiteY520" fmla="*/ 1205636 h 1682495"/>
              <a:gd name="connsiteX521" fmla="*/ 6309957 w 8882887"/>
              <a:gd name="connsiteY521" fmla="*/ 1205636 h 1682495"/>
              <a:gd name="connsiteX522" fmla="*/ 6309957 w 8882887"/>
              <a:gd name="connsiteY522" fmla="*/ 1207379 h 1682495"/>
              <a:gd name="connsiteX523" fmla="*/ 6309957 w 8882887"/>
              <a:gd name="connsiteY523" fmla="*/ 1219584 h 1682495"/>
              <a:gd name="connsiteX524" fmla="*/ 6311629 w 8882887"/>
              <a:gd name="connsiteY524" fmla="*/ 1219584 h 1682495"/>
              <a:gd name="connsiteX525" fmla="*/ 6323331 w 8882887"/>
              <a:gd name="connsiteY525" fmla="*/ 1219584 h 1682495"/>
              <a:gd name="connsiteX526" fmla="*/ 6323331 w 8882887"/>
              <a:gd name="connsiteY526" fmla="*/ 1221327 h 1682495"/>
              <a:gd name="connsiteX527" fmla="*/ 6323331 w 8882887"/>
              <a:gd name="connsiteY527" fmla="*/ 1233531 h 1682495"/>
              <a:gd name="connsiteX528" fmla="*/ 6321659 w 8882887"/>
              <a:gd name="connsiteY528" fmla="*/ 1233531 h 1682495"/>
              <a:gd name="connsiteX529" fmla="*/ 6309957 w 8882887"/>
              <a:gd name="connsiteY529" fmla="*/ 1233531 h 1682495"/>
              <a:gd name="connsiteX530" fmla="*/ 6309957 w 8882887"/>
              <a:gd name="connsiteY530" fmla="*/ 1235274 h 1682495"/>
              <a:gd name="connsiteX531" fmla="*/ 6309957 w 8882887"/>
              <a:gd name="connsiteY531" fmla="*/ 1247480 h 1682495"/>
              <a:gd name="connsiteX532" fmla="*/ 6311629 w 8882887"/>
              <a:gd name="connsiteY532" fmla="*/ 1247480 h 1682495"/>
              <a:gd name="connsiteX533" fmla="*/ 6323331 w 8882887"/>
              <a:gd name="connsiteY533" fmla="*/ 1247480 h 1682495"/>
              <a:gd name="connsiteX534" fmla="*/ 6323331 w 8882887"/>
              <a:gd name="connsiteY534" fmla="*/ 1248788 h 1682495"/>
              <a:gd name="connsiteX535" fmla="*/ 6323331 w 8882887"/>
              <a:gd name="connsiteY535" fmla="*/ 1257941 h 1682495"/>
              <a:gd name="connsiteX536" fmla="*/ 6321659 w 8882887"/>
              <a:gd name="connsiteY536" fmla="*/ 1257941 h 1682495"/>
              <a:gd name="connsiteX537" fmla="*/ 6309957 w 8882887"/>
              <a:gd name="connsiteY537" fmla="*/ 1257941 h 1682495"/>
              <a:gd name="connsiteX538" fmla="*/ 6309957 w 8882887"/>
              <a:gd name="connsiteY538" fmla="*/ 1259684 h 1682495"/>
              <a:gd name="connsiteX539" fmla="*/ 6309957 w 8882887"/>
              <a:gd name="connsiteY539" fmla="*/ 1271888 h 1682495"/>
              <a:gd name="connsiteX540" fmla="*/ 6311629 w 8882887"/>
              <a:gd name="connsiteY540" fmla="*/ 1271888 h 1682495"/>
              <a:gd name="connsiteX541" fmla="*/ 6323331 w 8882887"/>
              <a:gd name="connsiteY541" fmla="*/ 1271888 h 1682495"/>
              <a:gd name="connsiteX542" fmla="*/ 6323331 w 8882887"/>
              <a:gd name="connsiteY542" fmla="*/ 1273632 h 1682495"/>
              <a:gd name="connsiteX543" fmla="*/ 6323331 w 8882887"/>
              <a:gd name="connsiteY543" fmla="*/ 1285836 h 1682495"/>
              <a:gd name="connsiteX544" fmla="*/ 6321659 w 8882887"/>
              <a:gd name="connsiteY544" fmla="*/ 1285836 h 1682495"/>
              <a:gd name="connsiteX545" fmla="*/ 6309957 w 8882887"/>
              <a:gd name="connsiteY545" fmla="*/ 1285836 h 1682495"/>
              <a:gd name="connsiteX546" fmla="*/ 6309957 w 8882887"/>
              <a:gd name="connsiteY546" fmla="*/ 1287579 h 1682495"/>
              <a:gd name="connsiteX547" fmla="*/ 6309957 w 8882887"/>
              <a:gd name="connsiteY547" fmla="*/ 1299785 h 1682495"/>
              <a:gd name="connsiteX548" fmla="*/ 6311629 w 8882887"/>
              <a:gd name="connsiteY548" fmla="*/ 1299785 h 1682495"/>
              <a:gd name="connsiteX549" fmla="*/ 6323331 w 8882887"/>
              <a:gd name="connsiteY549" fmla="*/ 1299785 h 1682495"/>
              <a:gd name="connsiteX550" fmla="*/ 6323331 w 8882887"/>
              <a:gd name="connsiteY550" fmla="*/ 1301091 h 1682495"/>
              <a:gd name="connsiteX551" fmla="*/ 6323331 w 8882887"/>
              <a:gd name="connsiteY551" fmla="*/ 1310244 h 1682495"/>
              <a:gd name="connsiteX552" fmla="*/ 6321659 w 8882887"/>
              <a:gd name="connsiteY552" fmla="*/ 1310244 h 1682495"/>
              <a:gd name="connsiteX553" fmla="*/ 6309957 w 8882887"/>
              <a:gd name="connsiteY553" fmla="*/ 1310244 h 1682495"/>
              <a:gd name="connsiteX554" fmla="*/ 6309957 w 8882887"/>
              <a:gd name="connsiteY554" fmla="*/ 1311989 h 1682495"/>
              <a:gd name="connsiteX555" fmla="*/ 6309957 w 8882887"/>
              <a:gd name="connsiteY555" fmla="*/ 1324193 h 1682495"/>
              <a:gd name="connsiteX556" fmla="*/ 6311629 w 8882887"/>
              <a:gd name="connsiteY556" fmla="*/ 1324193 h 1682495"/>
              <a:gd name="connsiteX557" fmla="*/ 6323331 w 8882887"/>
              <a:gd name="connsiteY557" fmla="*/ 1324193 h 1682495"/>
              <a:gd name="connsiteX558" fmla="*/ 6323331 w 8882887"/>
              <a:gd name="connsiteY558" fmla="*/ 1325936 h 1682495"/>
              <a:gd name="connsiteX559" fmla="*/ 6323331 w 8882887"/>
              <a:gd name="connsiteY559" fmla="*/ 1338141 h 1682495"/>
              <a:gd name="connsiteX560" fmla="*/ 6321659 w 8882887"/>
              <a:gd name="connsiteY560" fmla="*/ 1338141 h 1682495"/>
              <a:gd name="connsiteX561" fmla="*/ 6309957 w 8882887"/>
              <a:gd name="connsiteY561" fmla="*/ 1338141 h 1682495"/>
              <a:gd name="connsiteX562" fmla="*/ 6309957 w 8882887"/>
              <a:gd name="connsiteY562" fmla="*/ 1339448 h 1682495"/>
              <a:gd name="connsiteX563" fmla="*/ 6309957 w 8882887"/>
              <a:gd name="connsiteY563" fmla="*/ 1348602 h 1682495"/>
              <a:gd name="connsiteX564" fmla="*/ 6311629 w 8882887"/>
              <a:gd name="connsiteY564" fmla="*/ 1348602 h 1682495"/>
              <a:gd name="connsiteX565" fmla="*/ 6323331 w 8882887"/>
              <a:gd name="connsiteY565" fmla="*/ 1348602 h 1682495"/>
              <a:gd name="connsiteX566" fmla="*/ 6323331 w 8882887"/>
              <a:gd name="connsiteY566" fmla="*/ 1350345 h 1682495"/>
              <a:gd name="connsiteX567" fmla="*/ 6323331 w 8882887"/>
              <a:gd name="connsiteY567" fmla="*/ 1362549 h 1682495"/>
              <a:gd name="connsiteX568" fmla="*/ 6321659 w 8882887"/>
              <a:gd name="connsiteY568" fmla="*/ 1362549 h 1682495"/>
              <a:gd name="connsiteX569" fmla="*/ 6309957 w 8882887"/>
              <a:gd name="connsiteY569" fmla="*/ 1362549 h 1682495"/>
              <a:gd name="connsiteX570" fmla="*/ 6309957 w 8882887"/>
              <a:gd name="connsiteY570" fmla="*/ 1364292 h 1682495"/>
              <a:gd name="connsiteX571" fmla="*/ 6309957 w 8882887"/>
              <a:gd name="connsiteY571" fmla="*/ 1376498 h 1682495"/>
              <a:gd name="connsiteX572" fmla="*/ 6311629 w 8882887"/>
              <a:gd name="connsiteY572" fmla="*/ 1376498 h 1682495"/>
              <a:gd name="connsiteX573" fmla="*/ 6323331 w 8882887"/>
              <a:gd name="connsiteY573" fmla="*/ 1376498 h 1682495"/>
              <a:gd name="connsiteX574" fmla="*/ 6323331 w 8882887"/>
              <a:gd name="connsiteY574" fmla="*/ 1378241 h 1682495"/>
              <a:gd name="connsiteX575" fmla="*/ 6323331 w 8882887"/>
              <a:gd name="connsiteY575" fmla="*/ 1390445 h 1682495"/>
              <a:gd name="connsiteX576" fmla="*/ 6321659 w 8882887"/>
              <a:gd name="connsiteY576" fmla="*/ 1390445 h 1682495"/>
              <a:gd name="connsiteX577" fmla="*/ 6309957 w 8882887"/>
              <a:gd name="connsiteY577" fmla="*/ 1390445 h 1682495"/>
              <a:gd name="connsiteX578" fmla="*/ 6309957 w 8882887"/>
              <a:gd name="connsiteY578" fmla="*/ 1391753 h 1682495"/>
              <a:gd name="connsiteX579" fmla="*/ 6309957 w 8882887"/>
              <a:gd name="connsiteY579" fmla="*/ 1400906 h 1682495"/>
              <a:gd name="connsiteX580" fmla="*/ 6311629 w 8882887"/>
              <a:gd name="connsiteY580" fmla="*/ 1400906 h 1682495"/>
              <a:gd name="connsiteX581" fmla="*/ 6323331 w 8882887"/>
              <a:gd name="connsiteY581" fmla="*/ 1400906 h 1682495"/>
              <a:gd name="connsiteX582" fmla="*/ 6323331 w 8882887"/>
              <a:gd name="connsiteY582" fmla="*/ 1402650 h 1682495"/>
              <a:gd name="connsiteX583" fmla="*/ 6323331 w 8882887"/>
              <a:gd name="connsiteY583" fmla="*/ 1414854 h 1682495"/>
              <a:gd name="connsiteX584" fmla="*/ 6321659 w 8882887"/>
              <a:gd name="connsiteY584" fmla="*/ 1414854 h 1682495"/>
              <a:gd name="connsiteX585" fmla="*/ 6309957 w 8882887"/>
              <a:gd name="connsiteY585" fmla="*/ 1414854 h 1682495"/>
              <a:gd name="connsiteX586" fmla="*/ 6309957 w 8882887"/>
              <a:gd name="connsiteY586" fmla="*/ 1416597 h 1682495"/>
              <a:gd name="connsiteX587" fmla="*/ 6309957 w 8882887"/>
              <a:gd name="connsiteY587" fmla="*/ 1428803 h 1682495"/>
              <a:gd name="connsiteX588" fmla="*/ 6311629 w 8882887"/>
              <a:gd name="connsiteY588" fmla="*/ 1428803 h 1682495"/>
              <a:gd name="connsiteX589" fmla="*/ 6323331 w 8882887"/>
              <a:gd name="connsiteY589" fmla="*/ 1428803 h 1682495"/>
              <a:gd name="connsiteX590" fmla="*/ 6323331 w 8882887"/>
              <a:gd name="connsiteY590" fmla="*/ 1430109 h 1682495"/>
              <a:gd name="connsiteX591" fmla="*/ 6323331 w 8882887"/>
              <a:gd name="connsiteY591" fmla="*/ 1439262 h 1682495"/>
              <a:gd name="connsiteX592" fmla="*/ 6321659 w 8882887"/>
              <a:gd name="connsiteY592" fmla="*/ 1439262 h 1682495"/>
              <a:gd name="connsiteX593" fmla="*/ 6309957 w 8882887"/>
              <a:gd name="connsiteY593" fmla="*/ 1439262 h 1682495"/>
              <a:gd name="connsiteX594" fmla="*/ 6309957 w 8882887"/>
              <a:gd name="connsiteY594" fmla="*/ 1441007 h 1682495"/>
              <a:gd name="connsiteX595" fmla="*/ 6309957 w 8882887"/>
              <a:gd name="connsiteY595" fmla="*/ 1453211 h 1682495"/>
              <a:gd name="connsiteX596" fmla="*/ 6311629 w 8882887"/>
              <a:gd name="connsiteY596" fmla="*/ 1453211 h 1682495"/>
              <a:gd name="connsiteX597" fmla="*/ 6323331 w 8882887"/>
              <a:gd name="connsiteY597" fmla="*/ 1453211 h 1682495"/>
              <a:gd name="connsiteX598" fmla="*/ 6323331 w 8882887"/>
              <a:gd name="connsiteY598" fmla="*/ 1454954 h 1682495"/>
              <a:gd name="connsiteX599" fmla="*/ 6323331 w 8882887"/>
              <a:gd name="connsiteY599" fmla="*/ 1467159 h 1682495"/>
              <a:gd name="connsiteX600" fmla="*/ 6321659 w 8882887"/>
              <a:gd name="connsiteY600" fmla="*/ 1467159 h 1682495"/>
              <a:gd name="connsiteX601" fmla="*/ 6309957 w 8882887"/>
              <a:gd name="connsiteY601" fmla="*/ 1467159 h 1682495"/>
              <a:gd name="connsiteX602" fmla="*/ 6309957 w 8882887"/>
              <a:gd name="connsiteY602" fmla="*/ 1468902 h 1682495"/>
              <a:gd name="connsiteX603" fmla="*/ 6309957 w 8882887"/>
              <a:gd name="connsiteY603" fmla="*/ 1481106 h 1682495"/>
              <a:gd name="connsiteX604" fmla="*/ 6311629 w 8882887"/>
              <a:gd name="connsiteY604" fmla="*/ 1481106 h 1682495"/>
              <a:gd name="connsiteX605" fmla="*/ 6323331 w 8882887"/>
              <a:gd name="connsiteY605" fmla="*/ 1481106 h 1682495"/>
              <a:gd name="connsiteX606" fmla="*/ 6323331 w 8882887"/>
              <a:gd name="connsiteY606" fmla="*/ 1482414 h 1682495"/>
              <a:gd name="connsiteX607" fmla="*/ 6323331 w 8882887"/>
              <a:gd name="connsiteY607" fmla="*/ 1491567 h 1682495"/>
              <a:gd name="connsiteX608" fmla="*/ 6321659 w 8882887"/>
              <a:gd name="connsiteY608" fmla="*/ 1491567 h 1682495"/>
              <a:gd name="connsiteX609" fmla="*/ 6309957 w 8882887"/>
              <a:gd name="connsiteY609" fmla="*/ 1491567 h 1682495"/>
              <a:gd name="connsiteX610" fmla="*/ 6309957 w 8882887"/>
              <a:gd name="connsiteY610" fmla="*/ 1493310 h 1682495"/>
              <a:gd name="connsiteX611" fmla="*/ 6309957 w 8882887"/>
              <a:gd name="connsiteY611" fmla="*/ 1505516 h 1682495"/>
              <a:gd name="connsiteX612" fmla="*/ 6346735 w 8882887"/>
              <a:gd name="connsiteY612" fmla="*/ 1536899 h 1682495"/>
              <a:gd name="connsiteX613" fmla="*/ 6345065 w 8882887"/>
              <a:gd name="connsiteY613" fmla="*/ 1543872 h 1682495"/>
              <a:gd name="connsiteX614" fmla="*/ 6333361 w 8882887"/>
              <a:gd name="connsiteY614" fmla="*/ 1543872 h 1682495"/>
              <a:gd name="connsiteX615" fmla="*/ 6333361 w 8882887"/>
              <a:gd name="connsiteY615" fmla="*/ 1582229 h 1682495"/>
              <a:gd name="connsiteX616" fmla="*/ 6335035 w 8882887"/>
              <a:gd name="connsiteY616" fmla="*/ 1582229 h 1682495"/>
              <a:gd name="connsiteX617" fmla="*/ 6346735 w 8882887"/>
              <a:gd name="connsiteY617" fmla="*/ 1582229 h 1682495"/>
              <a:gd name="connsiteX618" fmla="*/ 6346735 w 8882887"/>
              <a:gd name="connsiteY618" fmla="*/ 1580049 h 1682495"/>
              <a:gd name="connsiteX619" fmla="*/ 6346735 w 8882887"/>
              <a:gd name="connsiteY619" fmla="*/ 1564794 h 1682495"/>
              <a:gd name="connsiteX620" fmla="*/ 6348407 w 8882887"/>
              <a:gd name="connsiteY620" fmla="*/ 1563923 h 1682495"/>
              <a:gd name="connsiteX621" fmla="*/ 6360109 w 8882887"/>
              <a:gd name="connsiteY621" fmla="*/ 1557821 h 1682495"/>
              <a:gd name="connsiteX622" fmla="*/ 6363035 w 8882887"/>
              <a:gd name="connsiteY622" fmla="*/ 1557821 h 1682495"/>
              <a:gd name="connsiteX623" fmla="*/ 6383515 w 8882887"/>
              <a:gd name="connsiteY623" fmla="*/ 1557821 h 1682495"/>
              <a:gd name="connsiteX624" fmla="*/ 6383515 w 8882887"/>
              <a:gd name="connsiteY624" fmla="*/ 1559564 h 1682495"/>
              <a:gd name="connsiteX625" fmla="*/ 6383515 w 8882887"/>
              <a:gd name="connsiteY625" fmla="*/ 1571768 h 1682495"/>
              <a:gd name="connsiteX626" fmla="*/ 6386023 w 8882887"/>
              <a:gd name="connsiteY626" fmla="*/ 1571768 h 1682495"/>
              <a:gd name="connsiteX627" fmla="*/ 6403577 w 8882887"/>
              <a:gd name="connsiteY627" fmla="*/ 1571768 h 1682495"/>
              <a:gd name="connsiteX628" fmla="*/ 6405247 w 8882887"/>
              <a:gd name="connsiteY628" fmla="*/ 1578741 h 1682495"/>
              <a:gd name="connsiteX629" fmla="*/ 6416951 w 8882887"/>
              <a:gd name="connsiteY629" fmla="*/ 1578741 h 1682495"/>
              <a:gd name="connsiteX630" fmla="*/ 6453729 w 8882887"/>
              <a:gd name="connsiteY630" fmla="*/ 1627559 h 1682495"/>
              <a:gd name="connsiteX631" fmla="*/ 6453729 w 8882887"/>
              <a:gd name="connsiteY631" fmla="*/ 1679864 h 1682495"/>
              <a:gd name="connsiteX632" fmla="*/ 6455399 w 8882887"/>
              <a:gd name="connsiteY632" fmla="*/ 1679864 h 1682495"/>
              <a:gd name="connsiteX633" fmla="*/ 6467103 w 8882887"/>
              <a:gd name="connsiteY633" fmla="*/ 1679864 h 1682495"/>
              <a:gd name="connsiteX634" fmla="*/ 6467103 w 8882887"/>
              <a:gd name="connsiteY634" fmla="*/ 1676813 h 1682495"/>
              <a:gd name="connsiteX635" fmla="*/ 6467103 w 8882887"/>
              <a:gd name="connsiteY635" fmla="*/ 1655456 h 1682495"/>
              <a:gd name="connsiteX636" fmla="*/ 6468357 w 8882887"/>
              <a:gd name="connsiteY636" fmla="*/ 1655456 h 1682495"/>
              <a:gd name="connsiteX637" fmla="*/ 6477133 w 8882887"/>
              <a:gd name="connsiteY637" fmla="*/ 1655456 h 1682495"/>
              <a:gd name="connsiteX638" fmla="*/ 6477133 w 8882887"/>
              <a:gd name="connsiteY638" fmla="*/ 1657199 h 1682495"/>
              <a:gd name="connsiteX639" fmla="*/ 6477133 w 8882887"/>
              <a:gd name="connsiteY639" fmla="*/ 1669403 h 1682495"/>
              <a:gd name="connsiteX640" fmla="*/ 6490507 w 8882887"/>
              <a:gd name="connsiteY640" fmla="*/ 1596177 h 1682495"/>
              <a:gd name="connsiteX641" fmla="*/ 6547347 w 8882887"/>
              <a:gd name="connsiteY641" fmla="*/ 1596177 h 1682495"/>
              <a:gd name="connsiteX642" fmla="*/ 6547347 w 8882887"/>
              <a:gd name="connsiteY642" fmla="*/ 1484594 h 1682495"/>
              <a:gd name="connsiteX643" fmla="*/ 6600843 w 8882887"/>
              <a:gd name="connsiteY643" fmla="*/ 1484594 h 1682495"/>
              <a:gd name="connsiteX644" fmla="*/ 6600843 w 8882887"/>
              <a:gd name="connsiteY644" fmla="*/ 1483286 h 1682495"/>
              <a:gd name="connsiteX645" fmla="*/ 6600843 w 8882887"/>
              <a:gd name="connsiteY645" fmla="*/ 1474133 h 1682495"/>
              <a:gd name="connsiteX646" fmla="*/ 6634279 w 8882887"/>
              <a:gd name="connsiteY646" fmla="*/ 1474133 h 1682495"/>
              <a:gd name="connsiteX647" fmla="*/ 6634279 w 8882887"/>
              <a:gd name="connsiteY647" fmla="*/ 1414854 h 1682495"/>
              <a:gd name="connsiteX648" fmla="*/ 6627591 w 8882887"/>
              <a:gd name="connsiteY648" fmla="*/ 1412238 h 1682495"/>
              <a:gd name="connsiteX649" fmla="*/ 6627591 w 8882887"/>
              <a:gd name="connsiteY649" fmla="*/ 1393932 h 1682495"/>
              <a:gd name="connsiteX650" fmla="*/ 6634279 w 8882887"/>
              <a:gd name="connsiteY650" fmla="*/ 1397420 h 1682495"/>
              <a:gd name="connsiteX651" fmla="*/ 6640967 w 8882887"/>
              <a:gd name="connsiteY651" fmla="*/ 1362549 h 1682495"/>
              <a:gd name="connsiteX652" fmla="*/ 6647653 w 8882887"/>
              <a:gd name="connsiteY652" fmla="*/ 1397420 h 1682495"/>
              <a:gd name="connsiteX653" fmla="*/ 6651415 w 8882887"/>
              <a:gd name="connsiteY653" fmla="*/ 1392624 h 1682495"/>
              <a:gd name="connsiteX654" fmla="*/ 6654341 w 8882887"/>
              <a:gd name="connsiteY654" fmla="*/ 1383471 h 1682495"/>
              <a:gd name="connsiteX655" fmla="*/ 6655175 w 8882887"/>
              <a:gd name="connsiteY655" fmla="*/ 1381728 h 1682495"/>
              <a:gd name="connsiteX656" fmla="*/ 6661027 w 8882887"/>
              <a:gd name="connsiteY656" fmla="*/ 1369523 h 1682495"/>
              <a:gd name="connsiteX657" fmla="*/ 6661863 w 8882887"/>
              <a:gd name="connsiteY657" fmla="*/ 1367780 h 1682495"/>
              <a:gd name="connsiteX658" fmla="*/ 6667715 w 8882887"/>
              <a:gd name="connsiteY658" fmla="*/ 1355576 h 1682495"/>
              <a:gd name="connsiteX659" fmla="*/ 6669803 w 8882887"/>
              <a:gd name="connsiteY659" fmla="*/ 1354268 h 1682495"/>
              <a:gd name="connsiteX660" fmla="*/ 6684431 w 8882887"/>
              <a:gd name="connsiteY660" fmla="*/ 1345115 h 1682495"/>
              <a:gd name="connsiteX661" fmla="*/ 6686939 w 8882887"/>
              <a:gd name="connsiteY661" fmla="*/ 1343372 h 1682495"/>
              <a:gd name="connsiteX662" fmla="*/ 6704493 w 8882887"/>
              <a:gd name="connsiteY662" fmla="*/ 1331166 h 1682495"/>
              <a:gd name="connsiteX663" fmla="*/ 6705747 w 8882887"/>
              <a:gd name="connsiteY663" fmla="*/ 1329423 h 1682495"/>
              <a:gd name="connsiteX664" fmla="*/ 6714523 w 8882887"/>
              <a:gd name="connsiteY664" fmla="*/ 1317219 h 1682495"/>
              <a:gd name="connsiteX665" fmla="*/ 6715359 w 8882887"/>
              <a:gd name="connsiteY665" fmla="*/ 1314168 h 1682495"/>
              <a:gd name="connsiteX666" fmla="*/ 6721211 w 8882887"/>
              <a:gd name="connsiteY666" fmla="*/ 1292810 h 1682495"/>
              <a:gd name="connsiteX667" fmla="*/ 6722047 w 8882887"/>
              <a:gd name="connsiteY667" fmla="*/ 1295861 h 1682495"/>
              <a:gd name="connsiteX668" fmla="*/ 6727897 w 8882887"/>
              <a:gd name="connsiteY668" fmla="*/ 1317219 h 1682495"/>
              <a:gd name="connsiteX669" fmla="*/ 6728733 w 8882887"/>
              <a:gd name="connsiteY669" fmla="*/ 1318526 h 1682495"/>
              <a:gd name="connsiteX670" fmla="*/ 6734585 w 8882887"/>
              <a:gd name="connsiteY670" fmla="*/ 1327680 h 1682495"/>
              <a:gd name="connsiteX671" fmla="*/ 6736675 w 8882887"/>
              <a:gd name="connsiteY671" fmla="*/ 1329423 h 1682495"/>
              <a:gd name="connsiteX672" fmla="*/ 6751303 w 8882887"/>
              <a:gd name="connsiteY672" fmla="*/ 1341627 h 1682495"/>
              <a:gd name="connsiteX673" fmla="*/ 6752975 w 8882887"/>
              <a:gd name="connsiteY673" fmla="*/ 1343372 h 1682495"/>
              <a:gd name="connsiteX674" fmla="*/ 6764675 w 8882887"/>
              <a:gd name="connsiteY674" fmla="*/ 1355576 h 1682495"/>
              <a:gd name="connsiteX675" fmla="*/ 6766349 w 8882887"/>
              <a:gd name="connsiteY675" fmla="*/ 1357319 h 1682495"/>
              <a:gd name="connsiteX676" fmla="*/ 6778051 w 8882887"/>
              <a:gd name="connsiteY676" fmla="*/ 1369523 h 1682495"/>
              <a:gd name="connsiteX677" fmla="*/ 6778469 w 8882887"/>
              <a:gd name="connsiteY677" fmla="*/ 1371267 h 1682495"/>
              <a:gd name="connsiteX678" fmla="*/ 6781393 w 8882887"/>
              <a:gd name="connsiteY678" fmla="*/ 1383471 h 1682495"/>
              <a:gd name="connsiteX679" fmla="*/ 6781811 w 8882887"/>
              <a:gd name="connsiteY679" fmla="*/ 1385214 h 1682495"/>
              <a:gd name="connsiteX680" fmla="*/ 6784737 w 8882887"/>
              <a:gd name="connsiteY680" fmla="*/ 1397420 h 1682495"/>
              <a:gd name="connsiteX681" fmla="*/ 6794767 w 8882887"/>
              <a:gd name="connsiteY681" fmla="*/ 1362549 h 1682495"/>
              <a:gd name="connsiteX682" fmla="*/ 6801455 w 8882887"/>
              <a:gd name="connsiteY682" fmla="*/ 1397420 h 1682495"/>
              <a:gd name="connsiteX683" fmla="*/ 6808141 w 8882887"/>
              <a:gd name="connsiteY683" fmla="*/ 1400034 h 1682495"/>
              <a:gd name="connsiteX684" fmla="*/ 6808141 w 8882887"/>
              <a:gd name="connsiteY684" fmla="*/ 1418342 h 1682495"/>
              <a:gd name="connsiteX685" fmla="*/ 6801455 w 8882887"/>
              <a:gd name="connsiteY685" fmla="*/ 1467159 h 1682495"/>
              <a:gd name="connsiteX686" fmla="*/ 6803127 w 8882887"/>
              <a:gd name="connsiteY686" fmla="*/ 1467159 h 1682495"/>
              <a:gd name="connsiteX687" fmla="*/ 6814829 w 8882887"/>
              <a:gd name="connsiteY687" fmla="*/ 1467159 h 1682495"/>
              <a:gd name="connsiteX688" fmla="*/ 6816083 w 8882887"/>
              <a:gd name="connsiteY688" fmla="*/ 1474133 h 1682495"/>
              <a:gd name="connsiteX689" fmla="*/ 6824859 w 8882887"/>
              <a:gd name="connsiteY689" fmla="*/ 1474133 h 1682495"/>
              <a:gd name="connsiteX690" fmla="*/ 6824859 w 8882887"/>
              <a:gd name="connsiteY690" fmla="*/ 1472390 h 1682495"/>
              <a:gd name="connsiteX691" fmla="*/ 6824859 w 8882887"/>
              <a:gd name="connsiteY691" fmla="*/ 1460184 h 1682495"/>
              <a:gd name="connsiteX692" fmla="*/ 6828203 w 8882887"/>
              <a:gd name="connsiteY692" fmla="*/ 1460184 h 1682495"/>
              <a:gd name="connsiteX693" fmla="*/ 6851607 w 8882887"/>
              <a:gd name="connsiteY693" fmla="*/ 1460184 h 1682495"/>
              <a:gd name="connsiteX694" fmla="*/ 6851607 w 8882887"/>
              <a:gd name="connsiteY694" fmla="*/ 1457133 h 1682495"/>
              <a:gd name="connsiteX695" fmla="*/ 6851607 w 8882887"/>
              <a:gd name="connsiteY695" fmla="*/ 1435776 h 1682495"/>
              <a:gd name="connsiteX696" fmla="*/ 6908447 w 8882887"/>
              <a:gd name="connsiteY696" fmla="*/ 1435776 h 1682495"/>
              <a:gd name="connsiteX697" fmla="*/ 6908447 w 8882887"/>
              <a:gd name="connsiteY697" fmla="*/ 1437956 h 1682495"/>
              <a:gd name="connsiteX698" fmla="*/ 6908447 w 8882887"/>
              <a:gd name="connsiteY698" fmla="*/ 1453211 h 1682495"/>
              <a:gd name="connsiteX699" fmla="*/ 6938539 w 8882887"/>
              <a:gd name="connsiteY699" fmla="*/ 1453211 h 1682495"/>
              <a:gd name="connsiteX700" fmla="*/ 6938539 w 8882887"/>
              <a:gd name="connsiteY700" fmla="*/ 1456698 h 1682495"/>
              <a:gd name="connsiteX701" fmla="*/ 6938539 w 8882887"/>
              <a:gd name="connsiteY701" fmla="*/ 1481106 h 1682495"/>
              <a:gd name="connsiteX702" fmla="*/ 6931853 w 8882887"/>
              <a:gd name="connsiteY702" fmla="*/ 1482414 h 1682495"/>
              <a:gd name="connsiteX703" fmla="*/ 6931853 w 8882887"/>
              <a:gd name="connsiteY703" fmla="*/ 1491567 h 1682495"/>
              <a:gd name="connsiteX704" fmla="*/ 6938539 w 8882887"/>
              <a:gd name="connsiteY704" fmla="*/ 1494183 h 1682495"/>
              <a:gd name="connsiteX705" fmla="*/ 6938539 w 8882887"/>
              <a:gd name="connsiteY705" fmla="*/ 1512489 h 1682495"/>
              <a:gd name="connsiteX706" fmla="*/ 6931853 w 8882887"/>
              <a:gd name="connsiteY706" fmla="*/ 1519463 h 1682495"/>
              <a:gd name="connsiteX707" fmla="*/ 6931853 w 8882887"/>
              <a:gd name="connsiteY707" fmla="*/ 1603151 h 1682495"/>
              <a:gd name="connsiteX708" fmla="*/ 6934777 w 8882887"/>
              <a:gd name="connsiteY708" fmla="*/ 1603151 h 1682495"/>
              <a:gd name="connsiteX709" fmla="*/ 6955257 w 8882887"/>
              <a:gd name="connsiteY709" fmla="*/ 1603151 h 1682495"/>
              <a:gd name="connsiteX710" fmla="*/ 6957763 w 8882887"/>
              <a:gd name="connsiteY710" fmla="*/ 1610124 h 1682495"/>
              <a:gd name="connsiteX711" fmla="*/ 6975319 w 8882887"/>
              <a:gd name="connsiteY711" fmla="*/ 1610124 h 1682495"/>
              <a:gd name="connsiteX712" fmla="*/ 6975319 w 8882887"/>
              <a:gd name="connsiteY712" fmla="*/ 1613175 h 1682495"/>
              <a:gd name="connsiteX713" fmla="*/ 6975319 w 8882887"/>
              <a:gd name="connsiteY713" fmla="*/ 1634534 h 1682495"/>
              <a:gd name="connsiteX714" fmla="*/ 6977827 w 8882887"/>
              <a:gd name="connsiteY714" fmla="*/ 1634534 h 1682495"/>
              <a:gd name="connsiteX715" fmla="*/ 6995379 w 8882887"/>
              <a:gd name="connsiteY715" fmla="*/ 1634534 h 1682495"/>
              <a:gd name="connsiteX716" fmla="*/ 6995379 w 8882887"/>
              <a:gd name="connsiteY716" fmla="*/ 1631483 h 1682495"/>
              <a:gd name="connsiteX717" fmla="*/ 6995379 w 8882887"/>
              <a:gd name="connsiteY717" fmla="*/ 1610124 h 1682495"/>
              <a:gd name="connsiteX718" fmla="*/ 6998303 w 8882887"/>
              <a:gd name="connsiteY718" fmla="*/ 1608381 h 1682495"/>
              <a:gd name="connsiteX719" fmla="*/ 7018783 w 8882887"/>
              <a:gd name="connsiteY719" fmla="*/ 1596177 h 1682495"/>
              <a:gd name="connsiteX720" fmla="*/ 7018783 w 8882887"/>
              <a:gd name="connsiteY720" fmla="*/ 1564794 h 1682495"/>
              <a:gd name="connsiteX721" fmla="*/ 7012097 w 8882887"/>
              <a:gd name="connsiteY721" fmla="*/ 1529924 h 1682495"/>
              <a:gd name="connsiteX722" fmla="*/ 7013767 w 8882887"/>
              <a:gd name="connsiteY722" fmla="*/ 1529924 h 1682495"/>
              <a:gd name="connsiteX723" fmla="*/ 7025471 w 8882887"/>
              <a:gd name="connsiteY723" fmla="*/ 1529924 h 1682495"/>
              <a:gd name="connsiteX724" fmla="*/ 7055563 w 8882887"/>
              <a:gd name="connsiteY724" fmla="*/ 1526438 h 1682495"/>
              <a:gd name="connsiteX725" fmla="*/ 7055563 w 8882887"/>
              <a:gd name="connsiteY725" fmla="*/ 1524693 h 1682495"/>
              <a:gd name="connsiteX726" fmla="*/ 7055563 w 8882887"/>
              <a:gd name="connsiteY726" fmla="*/ 1512489 h 1682495"/>
              <a:gd name="connsiteX727" fmla="*/ 7058071 w 8882887"/>
              <a:gd name="connsiteY727" fmla="*/ 1512489 h 1682495"/>
              <a:gd name="connsiteX728" fmla="*/ 7075623 w 8882887"/>
              <a:gd name="connsiteY728" fmla="*/ 1512489 h 1682495"/>
              <a:gd name="connsiteX729" fmla="*/ 7075623 w 8882887"/>
              <a:gd name="connsiteY729" fmla="*/ 1338141 h 1682495"/>
              <a:gd name="connsiteX730" fmla="*/ 7077295 w 8882887"/>
              <a:gd name="connsiteY730" fmla="*/ 1338141 h 1682495"/>
              <a:gd name="connsiteX731" fmla="*/ 7088997 w 8882887"/>
              <a:gd name="connsiteY731" fmla="*/ 1338141 h 1682495"/>
              <a:gd name="connsiteX732" fmla="*/ 7088997 w 8882887"/>
              <a:gd name="connsiteY732" fmla="*/ 1334654 h 1682495"/>
              <a:gd name="connsiteX733" fmla="*/ 7088997 w 8882887"/>
              <a:gd name="connsiteY733" fmla="*/ 1310244 h 1682495"/>
              <a:gd name="connsiteX734" fmla="*/ 7092341 w 8882887"/>
              <a:gd name="connsiteY734" fmla="*/ 1240505 h 1682495"/>
              <a:gd name="connsiteX735" fmla="*/ 7094013 w 8882887"/>
              <a:gd name="connsiteY735" fmla="*/ 1240505 h 1682495"/>
              <a:gd name="connsiteX736" fmla="*/ 7105715 w 8882887"/>
              <a:gd name="connsiteY736" fmla="*/ 1240505 h 1682495"/>
              <a:gd name="connsiteX737" fmla="*/ 7105715 w 8882887"/>
              <a:gd name="connsiteY737" fmla="*/ 1242249 h 1682495"/>
              <a:gd name="connsiteX738" fmla="*/ 7105715 w 8882887"/>
              <a:gd name="connsiteY738" fmla="*/ 1254453 h 1682495"/>
              <a:gd name="connsiteX739" fmla="*/ 7112401 w 8882887"/>
              <a:gd name="connsiteY739" fmla="*/ 1250966 h 1682495"/>
              <a:gd name="connsiteX740" fmla="*/ 7112401 w 8882887"/>
              <a:gd name="connsiteY740" fmla="*/ 1226558 h 1682495"/>
              <a:gd name="connsiteX741" fmla="*/ 7114491 w 8882887"/>
              <a:gd name="connsiteY741" fmla="*/ 1225686 h 1682495"/>
              <a:gd name="connsiteX742" fmla="*/ 7129119 w 8882887"/>
              <a:gd name="connsiteY742" fmla="*/ 1219584 h 1682495"/>
              <a:gd name="connsiteX743" fmla="*/ 7130791 w 8882887"/>
              <a:gd name="connsiteY743" fmla="*/ 1220456 h 1682495"/>
              <a:gd name="connsiteX744" fmla="*/ 7142493 w 8882887"/>
              <a:gd name="connsiteY744" fmla="*/ 1226558 h 1682495"/>
              <a:gd name="connsiteX745" fmla="*/ 7145001 w 8882887"/>
              <a:gd name="connsiteY745" fmla="*/ 1226558 h 1682495"/>
              <a:gd name="connsiteX746" fmla="*/ 7162555 w 8882887"/>
              <a:gd name="connsiteY746" fmla="*/ 1226558 h 1682495"/>
              <a:gd name="connsiteX747" fmla="*/ 7162555 w 8882887"/>
              <a:gd name="connsiteY747" fmla="*/ 1181226 h 1682495"/>
              <a:gd name="connsiteX748" fmla="*/ 7164227 w 8882887"/>
              <a:gd name="connsiteY748" fmla="*/ 1181226 h 1682495"/>
              <a:gd name="connsiteX749" fmla="*/ 7175927 w 8882887"/>
              <a:gd name="connsiteY749" fmla="*/ 1181226 h 1682495"/>
              <a:gd name="connsiteX750" fmla="*/ 7178017 w 8882887"/>
              <a:gd name="connsiteY750" fmla="*/ 1188201 h 1682495"/>
              <a:gd name="connsiteX751" fmla="*/ 7192647 w 8882887"/>
              <a:gd name="connsiteY751" fmla="*/ 1188201 h 1682495"/>
              <a:gd name="connsiteX752" fmla="*/ 7194319 w 8882887"/>
              <a:gd name="connsiteY752" fmla="*/ 1181226 h 1682495"/>
              <a:gd name="connsiteX753" fmla="*/ 7206021 w 8882887"/>
              <a:gd name="connsiteY753" fmla="*/ 1181226 h 1682495"/>
              <a:gd name="connsiteX754" fmla="*/ 7206021 w 8882887"/>
              <a:gd name="connsiteY754" fmla="*/ 1233531 h 1682495"/>
              <a:gd name="connsiteX755" fmla="*/ 7208111 w 8882887"/>
              <a:gd name="connsiteY755" fmla="*/ 1235274 h 1682495"/>
              <a:gd name="connsiteX756" fmla="*/ 7222739 w 8882887"/>
              <a:gd name="connsiteY756" fmla="*/ 1247480 h 1682495"/>
              <a:gd name="connsiteX757" fmla="*/ 7256173 w 8882887"/>
              <a:gd name="connsiteY757" fmla="*/ 1257941 h 1682495"/>
              <a:gd name="connsiteX758" fmla="*/ 7256173 w 8882887"/>
              <a:gd name="connsiteY758" fmla="*/ 1255761 h 1682495"/>
              <a:gd name="connsiteX759" fmla="*/ 7256173 w 8882887"/>
              <a:gd name="connsiteY759" fmla="*/ 1240505 h 1682495"/>
              <a:gd name="connsiteX760" fmla="*/ 7299639 w 8882887"/>
              <a:gd name="connsiteY760" fmla="*/ 1226558 h 1682495"/>
              <a:gd name="connsiteX761" fmla="*/ 7299639 w 8882887"/>
              <a:gd name="connsiteY761" fmla="*/ 1224815 h 1682495"/>
              <a:gd name="connsiteX762" fmla="*/ 7299639 w 8882887"/>
              <a:gd name="connsiteY762" fmla="*/ 1212609 h 1682495"/>
              <a:gd name="connsiteX763" fmla="*/ 7300893 w 8882887"/>
              <a:gd name="connsiteY763" fmla="*/ 1212609 h 1682495"/>
              <a:gd name="connsiteX764" fmla="*/ 7309669 w 8882887"/>
              <a:gd name="connsiteY764" fmla="*/ 1212609 h 1682495"/>
              <a:gd name="connsiteX765" fmla="*/ 7309669 w 8882887"/>
              <a:gd name="connsiteY765" fmla="*/ 1211303 h 1682495"/>
              <a:gd name="connsiteX766" fmla="*/ 7309669 w 8882887"/>
              <a:gd name="connsiteY766" fmla="*/ 1202148 h 1682495"/>
              <a:gd name="connsiteX767" fmla="*/ 7313013 w 8882887"/>
              <a:gd name="connsiteY767" fmla="*/ 1202148 h 1682495"/>
              <a:gd name="connsiteX768" fmla="*/ 7336417 w 8882887"/>
              <a:gd name="connsiteY768" fmla="*/ 1202148 h 1682495"/>
              <a:gd name="connsiteX769" fmla="*/ 7336417 w 8882887"/>
              <a:gd name="connsiteY769" fmla="*/ 1203456 h 1682495"/>
              <a:gd name="connsiteX770" fmla="*/ 7336417 w 8882887"/>
              <a:gd name="connsiteY770" fmla="*/ 1212609 h 1682495"/>
              <a:gd name="connsiteX771" fmla="*/ 7338925 w 8882887"/>
              <a:gd name="connsiteY771" fmla="*/ 1212609 h 1682495"/>
              <a:gd name="connsiteX772" fmla="*/ 7356479 w 8882887"/>
              <a:gd name="connsiteY772" fmla="*/ 1212609 h 1682495"/>
              <a:gd name="connsiteX773" fmla="*/ 7356479 w 8882887"/>
              <a:gd name="connsiteY773" fmla="*/ 1215225 h 1682495"/>
              <a:gd name="connsiteX774" fmla="*/ 7356479 w 8882887"/>
              <a:gd name="connsiteY774" fmla="*/ 1233531 h 1682495"/>
              <a:gd name="connsiteX775" fmla="*/ 7393257 w 8882887"/>
              <a:gd name="connsiteY775" fmla="*/ 1233531 h 1682495"/>
              <a:gd name="connsiteX776" fmla="*/ 7393257 w 8882887"/>
              <a:gd name="connsiteY776" fmla="*/ 1231788 h 1682495"/>
              <a:gd name="connsiteX777" fmla="*/ 7393257 w 8882887"/>
              <a:gd name="connsiteY777" fmla="*/ 1219584 h 1682495"/>
              <a:gd name="connsiteX778" fmla="*/ 7395347 w 8882887"/>
              <a:gd name="connsiteY778" fmla="*/ 1219584 h 1682495"/>
              <a:gd name="connsiteX779" fmla="*/ 7409975 w 8882887"/>
              <a:gd name="connsiteY779" fmla="*/ 1219584 h 1682495"/>
              <a:gd name="connsiteX780" fmla="*/ 7409975 w 8882887"/>
              <a:gd name="connsiteY780" fmla="*/ 1217840 h 1682495"/>
              <a:gd name="connsiteX781" fmla="*/ 7409975 w 8882887"/>
              <a:gd name="connsiteY781" fmla="*/ 1205636 h 1682495"/>
              <a:gd name="connsiteX782" fmla="*/ 7412483 w 8882887"/>
              <a:gd name="connsiteY782" fmla="*/ 1205636 h 1682495"/>
              <a:gd name="connsiteX783" fmla="*/ 7430035 w 8882887"/>
              <a:gd name="connsiteY783" fmla="*/ 1205636 h 1682495"/>
              <a:gd name="connsiteX784" fmla="*/ 7430035 w 8882887"/>
              <a:gd name="connsiteY784" fmla="*/ 1207379 h 1682495"/>
              <a:gd name="connsiteX785" fmla="*/ 7430035 w 8882887"/>
              <a:gd name="connsiteY785" fmla="*/ 1219584 h 1682495"/>
              <a:gd name="connsiteX786" fmla="*/ 7436723 w 8882887"/>
              <a:gd name="connsiteY786" fmla="*/ 1135896 h 1682495"/>
              <a:gd name="connsiteX787" fmla="*/ 7587181 w 8882887"/>
              <a:gd name="connsiteY787" fmla="*/ 1135896 h 1682495"/>
              <a:gd name="connsiteX788" fmla="*/ 7587181 w 8882887"/>
              <a:gd name="connsiteY788" fmla="*/ 1247480 h 1682495"/>
              <a:gd name="connsiteX789" fmla="*/ 7590525 w 8882887"/>
              <a:gd name="connsiteY789" fmla="*/ 1247480 h 1682495"/>
              <a:gd name="connsiteX790" fmla="*/ 7613929 w 8882887"/>
              <a:gd name="connsiteY790" fmla="*/ 1247480 h 1682495"/>
              <a:gd name="connsiteX791" fmla="*/ 7613929 w 8882887"/>
              <a:gd name="connsiteY791" fmla="*/ 1121948 h 1682495"/>
              <a:gd name="connsiteX792" fmla="*/ 7647365 w 8882887"/>
              <a:gd name="connsiteY792" fmla="*/ 1104513 h 1682495"/>
              <a:gd name="connsiteX793" fmla="*/ 7690831 w 8882887"/>
              <a:gd name="connsiteY793" fmla="*/ 1104513 h 1682495"/>
              <a:gd name="connsiteX794" fmla="*/ 7693757 w 8882887"/>
              <a:gd name="connsiteY794" fmla="*/ 1101899 h 1682495"/>
              <a:gd name="connsiteX795" fmla="*/ 7714235 w 8882887"/>
              <a:gd name="connsiteY795" fmla="*/ 1083591 h 1682495"/>
              <a:gd name="connsiteX796" fmla="*/ 7771075 w 8882887"/>
              <a:gd name="connsiteY796" fmla="*/ 1083591 h 1682495"/>
              <a:gd name="connsiteX797" fmla="*/ 7771075 w 8882887"/>
              <a:gd name="connsiteY797" fmla="*/ 1086207 h 1682495"/>
              <a:gd name="connsiteX798" fmla="*/ 7771075 w 8882887"/>
              <a:gd name="connsiteY798" fmla="*/ 1104513 h 1682495"/>
              <a:gd name="connsiteX799" fmla="*/ 7827915 w 8882887"/>
              <a:gd name="connsiteY799" fmla="*/ 1104513 h 1682495"/>
              <a:gd name="connsiteX800" fmla="*/ 7827915 w 8882887"/>
              <a:gd name="connsiteY800" fmla="*/ 1240505 h 1682495"/>
              <a:gd name="connsiteX801" fmla="*/ 7830005 w 8882887"/>
              <a:gd name="connsiteY801" fmla="*/ 1240505 h 1682495"/>
              <a:gd name="connsiteX802" fmla="*/ 7844633 w 8882887"/>
              <a:gd name="connsiteY802" fmla="*/ 1240505 h 1682495"/>
              <a:gd name="connsiteX803" fmla="*/ 7844633 w 8882887"/>
              <a:gd name="connsiteY803" fmla="*/ 1439262 h 1682495"/>
              <a:gd name="connsiteX804" fmla="*/ 7847975 w 8882887"/>
              <a:gd name="connsiteY804" fmla="*/ 1439262 h 1682495"/>
              <a:gd name="connsiteX805" fmla="*/ 7871381 w 8882887"/>
              <a:gd name="connsiteY805" fmla="*/ 1439262 h 1682495"/>
              <a:gd name="connsiteX806" fmla="*/ 7871381 w 8882887"/>
              <a:gd name="connsiteY806" fmla="*/ 1310244 h 1682495"/>
              <a:gd name="connsiteX807" fmla="*/ 7872635 w 8882887"/>
              <a:gd name="connsiteY807" fmla="*/ 1309373 h 1682495"/>
              <a:gd name="connsiteX808" fmla="*/ 7881411 w 8882887"/>
              <a:gd name="connsiteY808" fmla="*/ 1303271 h 1682495"/>
              <a:gd name="connsiteX809" fmla="*/ 7888099 w 8882887"/>
              <a:gd name="connsiteY809" fmla="*/ 1305014 h 1682495"/>
              <a:gd name="connsiteX810" fmla="*/ 7888099 w 8882887"/>
              <a:gd name="connsiteY810" fmla="*/ 1317219 h 1682495"/>
              <a:gd name="connsiteX811" fmla="*/ 7891441 w 8882887"/>
              <a:gd name="connsiteY811" fmla="*/ 1315475 h 1682495"/>
              <a:gd name="connsiteX812" fmla="*/ 7914847 w 8882887"/>
              <a:gd name="connsiteY812" fmla="*/ 1303271 h 1682495"/>
              <a:gd name="connsiteX813" fmla="*/ 7917773 w 8882887"/>
              <a:gd name="connsiteY813" fmla="*/ 1303271 h 1682495"/>
              <a:gd name="connsiteX814" fmla="*/ 7938251 w 8882887"/>
              <a:gd name="connsiteY814" fmla="*/ 1303271 h 1682495"/>
              <a:gd name="connsiteX815" fmla="*/ 7938251 w 8882887"/>
              <a:gd name="connsiteY815" fmla="*/ 1540385 h 1682495"/>
              <a:gd name="connsiteX816" fmla="*/ 7985061 w 8882887"/>
              <a:gd name="connsiteY816" fmla="*/ 1547360 h 1682495"/>
              <a:gd name="connsiteX817" fmla="*/ 7985061 w 8882887"/>
              <a:gd name="connsiteY817" fmla="*/ 1536899 h 1682495"/>
              <a:gd name="connsiteX818" fmla="*/ 8035213 w 8882887"/>
              <a:gd name="connsiteY818" fmla="*/ 1536899 h 1682495"/>
              <a:gd name="connsiteX819" fmla="*/ 8035213 w 8882887"/>
              <a:gd name="connsiteY819" fmla="*/ 1491567 h 1682495"/>
              <a:gd name="connsiteX820" fmla="*/ 8048587 w 8882887"/>
              <a:gd name="connsiteY820" fmla="*/ 1491567 h 1682495"/>
              <a:gd name="connsiteX821" fmla="*/ 8048587 w 8882887"/>
              <a:gd name="connsiteY821" fmla="*/ 1432289 h 1682495"/>
              <a:gd name="connsiteX822" fmla="*/ 8058619 w 8882887"/>
              <a:gd name="connsiteY822" fmla="*/ 1432289 h 1682495"/>
              <a:gd name="connsiteX823" fmla="*/ 8058619 w 8882887"/>
              <a:gd name="connsiteY823" fmla="*/ 1373010 h 1682495"/>
              <a:gd name="connsiteX824" fmla="*/ 8082023 w 8882887"/>
              <a:gd name="connsiteY824" fmla="*/ 1373010 h 1682495"/>
              <a:gd name="connsiteX825" fmla="*/ 8155579 w 8882887"/>
              <a:gd name="connsiteY825" fmla="*/ 1341627 h 1682495"/>
              <a:gd name="connsiteX826" fmla="*/ 8158923 w 8882887"/>
              <a:gd name="connsiteY826" fmla="*/ 1310244 h 1682495"/>
              <a:gd name="connsiteX827" fmla="*/ 8165611 w 8882887"/>
              <a:gd name="connsiteY827" fmla="*/ 1341627 h 1682495"/>
              <a:gd name="connsiteX828" fmla="*/ 8242511 w 8882887"/>
              <a:gd name="connsiteY828" fmla="*/ 1383471 h 1682495"/>
              <a:gd name="connsiteX829" fmla="*/ 8242511 w 8882887"/>
              <a:gd name="connsiteY829" fmla="*/ 1376498 h 1682495"/>
              <a:gd name="connsiteX830" fmla="*/ 8262573 w 8882887"/>
              <a:gd name="connsiteY830" fmla="*/ 1376498 h 1682495"/>
              <a:gd name="connsiteX831" fmla="*/ 8262573 w 8882887"/>
              <a:gd name="connsiteY831" fmla="*/ 1432289 h 1682495"/>
              <a:gd name="connsiteX832" fmla="*/ 8272603 w 8882887"/>
              <a:gd name="connsiteY832" fmla="*/ 1432289 h 1682495"/>
              <a:gd name="connsiteX833" fmla="*/ 8272603 w 8882887"/>
              <a:gd name="connsiteY833" fmla="*/ 1498541 h 1682495"/>
              <a:gd name="connsiteX834" fmla="*/ 8282635 w 8882887"/>
              <a:gd name="connsiteY834" fmla="*/ 1498541 h 1682495"/>
              <a:gd name="connsiteX835" fmla="*/ 8282635 w 8882887"/>
              <a:gd name="connsiteY835" fmla="*/ 1529924 h 1682495"/>
              <a:gd name="connsiteX836" fmla="*/ 8302695 w 8882887"/>
              <a:gd name="connsiteY836" fmla="*/ 1529924 h 1682495"/>
              <a:gd name="connsiteX837" fmla="*/ 8302695 w 8882887"/>
              <a:gd name="connsiteY837" fmla="*/ 1578741 h 1682495"/>
              <a:gd name="connsiteX838" fmla="*/ 8429747 w 8882887"/>
              <a:gd name="connsiteY838" fmla="*/ 1568280 h 1682495"/>
              <a:gd name="connsiteX839" fmla="*/ 8429747 w 8882887"/>
              <a:gd name="connsiteY839" fmla="*/ 1519463 h 1682495"/>
              <a:gd name="connsiteX840" fmla="*/ 8496619 w 8882887"/>
              <a:gd name="connsiteY840" fmla="*/ 1519463 h 1682495"/>
              <a:gd name="connsiteX841" fmla="*/ 8496619 w 8882887"/>
              <a:gd name="connsiteY841" fmla="*/ 1491567 h 1682495"/>
              <a:gd name="connsiteX842" fmla="*/ 8637047 w 8882887"/>
              <a:gd name="connsiteY842" fmla="*/ 1491567 h 1682495"/>
              <a:gd name="connsiteX843" fmla="*/ 8637047 w 8882887"/>
              <a:gd name="connsiteY843" fmla="*/ 1509002 h 1682495"/>
              <a:gd name="connsiteX844" fmla="*/ 8727321 w 8882887"/>
              <a:gd name="connsiteY844" fmla="*/ 1509002 h 1682495"/>
              <a:gd name="connsiteX845" fmla="*/ 8727321 w 8882887"/>
              <a:gd name="connsiteY845" fmla="*/ 1519463 h 1682495"/>
              <a:gd name="connsiteX846" fmla="*/ 8754069 w 8882887"/>
              <a:gd name="connsiteY846" fmla="*/ 1519463 h 1682495"/>
              <a:gd name="connsiteX847" fmla="*/ 8754069 w 8882887"/>
              <a:gd name="connsiteY847" fmla="*/ 1529924 h 1682495"/>
              <a:gd name="connsiteX848" fmla="*/ 8777473 w 8882887"/>
              <a:gd name="connsiteY848" fmla="*/ 1529924 h 1682495"/>
              <a:gd name="connsiteX849" fmla="*/ 8777473 w 8882887"/>
              <a:gd name="connsiteY849" fmla="*/ 1499913 h 1682495"/>
              <a:gd name="connsiteX850" fmla="*/ 8882887 w 8882887"/>
              <a:gd name="connsiteY850" fmla="*/ 1682495 h 1682495"/>
              <a:gd name="connsiteX851" fmla="*/ 0 w 8882887"/>
              <a:gd name="connsiteY851" fmla="*/ 1682495 h 1682495"/>
              <a:gd name="connsiteX852" fmla="*/ 63077 w 8882887"/>
              <a:gd name="connsiteY852" fmla="*/ 1573241 h 1682495"/>
              <a:gd name="connsiteX853" fmla="*/ 123345 w 8882887"/>
              <a:gd name="connsiteY853" fmla="*/ 1568279 h 1682495"/>
              <a:gd name="connsiteX854" fmla="*/ 123345 w 8882887"/>
              <a:gd name="connsiteY854" fmla="*/ 1519461 h 1682495"/>
              <a:gd name="connsiteX855" fmla="*/ 190215 w 8882887"/>
              <a:gd name="connsiteY855" fmla="*/ 1519461 h 1682495"/>
              <a:gd name="connsiteX856" fmla="*/ 190215 w 8882887"/>
              <a:gd name="connsiteY856" fmla="*/ 1491566 h 1682495"/>
              <a:gd name="connsiteX857" fmla="*/ 330643 w 8882887"/>
              <a:gd name="connsiteY857" fmla="*/ 1491566 h 1682495"/>
              <a:gd name="connsiteX858" fmla="*/ 330643 w 8882887"/>
              <a:gd name="connsiteY858" fmla="*/ 1509000 h 1682495"/>
              <a:gd name="connsiteX859" fmla="*/ 420917 w 8882887"/>
              <a:gd name="connsiteY859" fmla="*/ 1509000 h 1682495"/>
              <a:gd name="connsiteX860" fmla="*/ 420917 w 8882887"/>
              <a:gd name="connsiteY860" fmla="*/ 1519461 h 1682495"/>
              <a:gd name="connsiteX861" fmla="*/ 447665 w 8882887"/>
              <a:gd name="connsiteY861" fmla="*/ 1519461 h 1682495"/>
              <a:gd name="connsiteX862" fmla="*/ 447665 w 8882887"/>
              <a:gd name="connsiteY862" fmla="*/ 1529922 h 1682495"/>
              <a:gd name="connsiteX863" fmla="*/ 471070 w 8882887"/>
              <a:gd name="connsiteY863" fmla="*/ 1529922 h 1682495"/>
              <a:gd name="connsiteX864" fmla="*/ 471070 w 8882887"/>
              <a:gd name="connsiteY864" fmla="*/ 1373009 h 1682495"/>
              <a:gd name="connsiteX865" fmla="*/ 541285 w 8882887"/>
              <a:gd name="connsiteY865" fmla="*/ 1352087 h 1682495"/>
              <a:gd name="connsiteX866" fmla="*/ 671681 w 8882887"/>
              <a:gd name="connsiteY866" fmla="*/ 1352087 h 1682495"/>
              <a:gd name="connsiteX867" fmla="*/ 671681 w 8882887"/>
              <a:gd name="connsiteY867" fmla="*/ 1101026 h 1682495"/>
              <a:gd name="connsiteX868" fmla="*/ 708460 w 8882887"/>
              <a:gd name="connsiteY868" fmla="*/ 1083590 h 1682495"/>
              <a:gd name="connsiteX869" fmla="*/ 868949 w 8882887"/>
              <a:gd name="connsiteY869" fmla="*/ 1055694 h 1682495"/>
              <a:gd name="connsiteX870" fmla="*/ 925789 w 8882887"/>
              <a:gd name="connsiteY870" fmla="*/ 1073129 h 1682495"/>
              <a:gd name="connsiteX871" fmla="*/ 935819 w 8882887"/>
              <a:gd name="connsiteY871" fmla="*/ 1083590 h 1682495"/>
              <a:gd name="connsiteX872" fmla="*/ 935819 w 8882887"/>
              <a:gd name="connsiteY872" fmla="*/ 1550844 h 1682495"/>
              <a:gd name="connsiteX873" fmla="*/ 959224 w 8882887"/>
              <a:gd name="connsiteY873" fmla="*/ 1550844 h 1682495"/>
              <a:gd name="connsiteX874" fmla="*/ 959224 w 8882887"/>
              <a:gd name="connsiteY874" fmla="*/ 1362548 h 1682495"/>
              <a:gd name="connsiteX875" fmla="*/ 979285 w 8882887"/>
              <a:gd name="connsiteY875" fmla="*/ 1362548 h 1682495"/>
              <a:gd name="connsiteX876" fmla="*/ 979285 w 8882887"/>
              <a:gd name="connsiteY876" fmla="*/ 1345113 h 1682495"/>
              <a:gd name="connsiteX877" fmla="*/ 999346 w 8882887"/>
              <a:gd name="connsiteY877" fmla="*/ 1334652 h 1682495"/>
              <a:gd name="connsiteX878" fmla="*/ 1016063 w 8882887"/>
              <a:gd name="connsiteY878" fmla="*/ 1334652 h 1682495"/>
              <a:gd name="connsiteX879" fmla="*/ 1016063 w 8882887"/>
              <a:gd name="connsiteY879" fmla="*/ 1317218 h 1682495"/>
              <a:gd name="connsiteX880" fmla="*/ 1029437 w 8882887"/>
              <a:gd name="connsiteY880" fmla="*/ 1306757 h 1682495"/>
              <a:gd name="connsiteX881" fmla="*/ 1062874 w 8882887"/>
              <a:gd name="connsiteY881" fmla="*/ 1306757 h 1682495"/>
              <a:gd name="connsiteX882" fmla="*/ 1062874 w 8882887"/>
              <a:gd name="connsiteY882" fmla="*/ 1362548 h 1682495"/>
              <a:gd name="connsiteX883" fmla="*/ 1133087 w 8882887"/>
              <a:gd name="connsiteY883" fmla="*/ 1362548 h 1682495"/>
              <a:gd name="connsiteX884" fmla="*/ 1133087 w 8882887"/>
              <a:gd name="connsiteY884" fmla="*/ 1557819 h 1682495"/>
              <a:gd name="connsiteX885" fmla="*/ 1159835 w 8882887"/>
              <a:gd name="connsiteY885" fmla="*/ 1557819 h 1682495"/>
              <a:gd name="connsiteX886" fmla="*/ 1186583 w 8882887"/>
              <a:gd name="connsiteY886" fmla="*/ 1547358 h 1682495"/>
              <a:gd name="connsiteX887" fmla="*/ 1186583 w 8882887"/>
              <a:gd name="connsiteY887" fmla="*/ 1533410 h 1682495"/>
              <a:gd name="connsiteX888" fmla="*/ 1176553 w 8882887"/>
              <a:gd name="connsiteY888" fmla="*/ 1529922 h 1682495"/>
              <a:gd name="connsiteX889" fmla="*/ 1176553 w 8882887"/>
              <a:gd name="connsiteY889" fmla="*/ 1519461 h 1682495"/>
              <a:gd name="connsiteX890" fmla="*/ 1186583 w 8882887"/>
              <a:gd name="connsiteY890" fmla="*/ 1512488 h 1682495"/>
              <a:gd name="connsiteX891" fmla="*/ 1186583 w 8882887"/>
              <a:gd name="connsiteY891" fmla="*/ 1435775 h 1682495"/>
              <a:gd name="connsiteX892" fmla="*/ 1176553 w 8882887"/>
              <a:gd name="connsiteY892" fmla="*/ 1432287 h 1682495"/>
              <a:gd name="connsiteX893" fmla="*/ 1176553 w 8882887"/>
              <a:gd name="connsiteY893" fmla="*/ 1421826 h 1682495"/>
              <a:gd name="connsiteX894" fmla="*/ 1186583 w 8882887"/>
              <a:gd name="connsiteY894" fmla="*/ 1414853 h 1682495"/>
              <a:gd name="connsiteX895" fmla="*/ 1193271 w 8882887"/>
              <a:gd name="connsiteY895" fmla="*/ 1407879 h 1682495"/>
              <a:gd name="connsiteX896" fmla="*/ 1193271 w 8882887"/>
              <a:gd name="connsiteY896" fmla="*/ 1393931 h 1682495"/>
              <a:gd name="connsiteX897" fmla="*/ 1186583 w 8882887"/>
              <a:gd name="connsiteY897" fmla="*/ 1393931 h 1682495"/>
              <a:gd name="connsiteX898" fmla="*/ 1186583 w 8882887"/>
              <a:gd name="connsiteY898" fmla="*/ 1383470 h 1682495"/>
              <a:gd name="connsiteX899" fmla="*/ 1196614 w 8882887"/>
              <a:gd name="connsiteY899" fmla="*/ 1376496 h 1682495"/>
              <a:gd name="connsiteX900" fmla="*/ 1250110 w 8882887"/>
              <a:gd name="connsiteY900" fmla="*/ 1278861 h 1682495"/>
              <a:gd name="connsiteX901" fmla="*/ 1243423 w 8882887"/>
              <a:gd name="connsiteY901" fmla="*/ 1275374 h 1682495"/>
              <a:gd name="connsiteX902" fmla="*/ 1243423 w 8882887"/>
              <a:gd name="connsiteY902" fmla="*/ 1264913 h 1682495"/>
              <a:gd name="connsiteX903" fmla="*/ 1253453 w 8882887"/>
              <a:gd name="connsiteY903" fmla="*/ 1261425 h 1682495"/>
              <a:gd name="connsiteX904" fmla="*/ 1253453 w 8882887"/>
              <a:gd name="connsiteY904" fmla="*/ 1247478 h 1682495"/>
              <a:gd name="connsiteX905" fmla="*/ 1260141 w 8882887"/>
              <a:gd name="connsiteY905" fmla="*/ 1247478 h 1682495"/>
              <a:gd name="connsiteX906" fmla="*/ 1260141 w 8882887"/>
              <a:gd name="connsiteY906" fmla="*/ 1216095 h 1682495"/>
              <a:gd name="connsiteX907" fmla="*/ 1253453 w 8882887"/>
              <a:gd name="connsiteY907" fmla="*/ 1216095 h 1682495"/>
              <a:gd name="connsiteX908" fmla="*/ 1253453 w 8882887"/>
              <a:gd name="connsiteY908" fmla="*/ 1209122 h 1682495"/>
              <a:gd name="connsiteX909" fmla="*/ 1260141 w 8882887"/>
              <a:gd name="connsiteY909" fmla="*/ 1205634 h 1682495"/>
              <a:gd name="connsiteX910" fmla="*/ 1276858 w 8882887"/>
              <a:gd name="connsiteY910" fmla="*/ 1181225 h 1682495"/>
              <a:gd name="connsiteX911" fmla="*/ 1280201 w 8882887"/>
              <a:gd name="connsiteY911" fmla="*/ 1167278 h 1682495"/>
              <a:gd name="connsiteX912" fmla="*/ 1280201 w 8882887"/>
              <a:gd name="connsiteY912" fmla="*/ 1128921 h 1682495"/>
              <a:gd name="connsiteX913" fmla="*/ 1280620 w 8882887"/>
              <a:gd name="connsiteY913" fmla="*/ 1127613 h 1682495"/>
              <a:gd name="connsiteX914" fmla="*/ 1283545 w 8882887"/>
              <a:gd name="connsiteY914" fmla="*/ 1118460 h 1682495"/>
              <a:gd name="connsiteX915" fmla="*/ 1283963 w 8882887"/>
              <a:gd name="connsiteY915" fmla="*/ 1119768 h 1682495"/>
              <a:gd name="connsiteX916" fmla="*/ 1286889 w 8882887"/>
              <a:gd name="connsiteY916" fmla="*/ 1128921 h 1682495"/>
              <a:gd name="connsiteX917" fmla="*/ 1290232 w 8882887"/>
              <a:gd name="connsiteY917" fmla="*/ 1167278 h 1682495"/>
              <a:gd name="connsiteX918" fmla="*/ 1290232 w 8882887"/>
              <a:gd name="connsiteY918" fmla="*/ 1177739 h 1682495"/>
              <a:gd name="connsiteX919" fmla="*/ 1306951 w 8882887"/>
              <a:gd name="connsiteY919" fmla="*/ 1205634 h 1682495"/>
              <a:gd name="connsiteX920" fmla="*/ 1313638 w 8882887"/>
              <a:gd name="connsiteY920" fmla="*/ 1209122 h 1682495"/>
              <a:gd name="connsiteX921" fmla="*/ 1313638 w 8882887"/>
              <a:gd name="connsiteY921" fmla="*/ 1216095 h 1682495"/>
              <a:gd name="connsiteX922" fmla="*/ 1310295 w 8882887"/>
              <a:gd name="connsiteY922" fmla="*/ 1247478 h 1682495"/>
              <a:gd name="connsiteX923" fmla="*/ 1316981 w 8882887"/>
              <a:gd name="connsiteY923" fmla="*/ 1261425 h 1682495"/>
              <a:gd name="connsiteX924" fmla="*/ 1323669 w 8882887"/>
              <a:gd name="connsiteY924" fmla="*/ 1264913 h 1682495"/>
              <a:gd name="connsiteX925" fmla="*/ 1323669 w 8882887"/>
              <a:gd name="connsiteY925" fmla="*/ 1275374 h 1682495"/>
              <a:gd name="connsiteX926" fmla="*/ 1316981 w 8882887"/>
              <a:gd name="connsiteY926" fmla="*/ 1278861 h 1682495"/>
              <a:gd name="connsiteX927" fmla="*/ 1356268 w 8882887"/>
              <a:gd name="connsiteY927" fmla="*/ 1319833 h 1682495"/>
              <a:gd name="connsiteX928" fmla="*/ 1369603 w 8882887"/>
              <a:gd name="connsiteY928" fmla="*/ 1373009 h 1682495"/>
              <a:gd name="connsiteX929" fmla="*/ 1417287 w 8882887"/>
              <a:gd name="connsiteY929" fmla="*/ 1373009 h 1682495"/>
              <a:gd name="connsiteX930" fmla="*/ 1417287 w 8882887"/>
              <a:gd name="connsiteY930" fmla="*/ 1329494 h 1682495"/>
              <a:gd name="connsiteX931" fmla="*/ 1409211 w 8882887"/>
              <a:gd name="connsiteY931" fmla="*/ 1329494 h 1682495"/>
              <a:gd name="connsiteX932" fmla="*/ 1409211 w 8882887"/>
              <a:gd name="connsiteY932" fmla="*/ 1086294 h 1682495"/>
              <a:gd name="connsiteX933" fmla="*/ 1439612 w 8882887"/>
              <a:gd name="connsiteY933" fmla="*/ 1086294 h 1682495"/>
              <a:gd name="connsiteX934" fmla="*/ 1440372 w 8882887"/>
              <a:gd name="connsiteY934" fmla="*/ 1084673 h 1682495"/>
              <a:gd name="connsiteX935" fmla="*/ 1445691 w 8882887"/>
              <a:gd name="connsiteY935" fmla="*/ 1073324 h 1682495"/>
              <a:gd name="connsiteX936" fmla="*/ 1448352 w 8882887"/>
              <a:gd name="connsiteY936" fmla="*/ 1073729 h 1682495"/>
              <a:gd name="connsiteX937" fmla="*/ 1466972 w 8882887"/>
              <a:gd name="connsiteY937" fmla="*/ 1076565 h 1682495"/>
              <a:gd name="connsiteX938" fmla="*/ 1467732 w 8882887"/>
              <a:gd name="connsiteY938" fmla="*/ 1078593 h 1682495"/>
              <a:gd name="connsiteX939" fmla="*/ 1473051 w 8882887"/>
              <a:gd name="connsiteY939" fmla="*/ 1092779 h 1682495"/>
              <a:gd name="connsiteX940" fmla="*/ 1512572 w 8882887"/>
              <a:gd name="connsiteY940" fmla="*/ 1096022 h 1682495"/>
              <a:gd name="connsiteX941" fmla="*/ 1512572 w 8882887"/>
              <a:gd name="connsiteY941" fmla="*/ 911190 h 1682495"/>
              <a:gd name="connsiteX942" fmla="*/ 1515612 w 8882887"/>
              <a:gd name="connsiteY942" fmla="*/ 911190 h 1682495"/>
              <a:gd name="connsiteX943" fmla="*/ 1536893 w 8882887"/>
              <a:gd name="connsiteY943" fmla="*/ 911190 h 1682495"/>
              <a:gd name="connsiteX944" fmla="*/ 1536893 w 8882887"/>
              <a:gd name="connsiteY944" fmla="*/ 706902 h 1682495"/>
              <a:gd name="connsiteX945" fmla="*/ 1539552 w 8882887"/>
              <a:gd name="connsiteY945" fmla="*/ 706902 h 1682495"/>
              <a:gd name="connsiteX946" fmla="*/ 1558173 w 8882887"/>
              <a:gd name="connsiteY946" fmla="*/ 706902 h 1682495"/>
              <a:gd name="connsiteX947" fmla="*/ 1558173 w 8882887"/>
              <a:gd name="connsiteY947" fmla="*/ 535041 h 1682495"/>
              <a:gd name="connsiteX948" fmla="*/ 1564253 w 8882887"/>
              <a:gd name="connsiteY948" fmla="*/ 492885 h 1682495"/>
              <a:gd name="connsiteX949" fmla="*/ 1567293 w 8882887"/>
              <a:gd name="connsiteY949" fmla="*/ 492885 h 1682495"/>
              <a:gd name="connsiteX950" fmla="*/ 1588574 w 8882887"/>
              <a:gd name="connsiteY950" fmla="*/ 492885 h 1682495"/>
              <a:gd name="connsiteX951" fmla="*/ 1643294 w 8882887"/>
              <a:gd name="connsiteY951" fmla="*/ 369665 h 1682495"/>
              <a:gd name="connsiteX952" fmla="*/ 1649375 w 8882887"/>
              <a:gd name="connsiteY952" fmla="*/ 0 h 168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Lst>
            <a:rect l="l" t="t" r="r" b="b"/>
            <a:pathLst>
              <a:path w="8882887" h="1682495">
                <a:moveTo>
                  <a:pt x="1649375" y="0"/>
                </a:moveTo>
                <a:cubicBezTo>
                  <a:pt x="1649375" y="27"/>
                  <a:pt x="1649399" y="3060"/>
                  <a:pt x="1652414" y="369665"/>
                </a:cubicBezTo>
                <a:cubicBezTo>
                  <a:pt x="1652432" y="369701"/>
                  <a:pt x="1653399" y="371712"/>
                  <a:pt x="1710174" y="489644"/>
                </a:cubicBezTo>
                <a:cubicBezTo>
                  <a:pt x="1710186" y="489644"/>
                  <a:pt x="1710353" y="489644"/>
                  <a:pt x="1713215" y="489644"/>
                </a:cubicBezTo>
                <a:lnTo>
                  <a:pt x="1734495" y="489644"/>
                </a:lnTo>
                <a:cubicBezTo>
                  <a:pt x="1734495" y="489665"/>
                  <a:pt x="1734495" y="490508"/>
                  <a:pt x="1734495" y="525312"/>
                </a:cubicBezTo>
                <a:cubicBezTo>
                  <a:pt x="1734498" y="525321"/>
                  <a:pt x="1734555" y="525408"/>
                  <a:pt x="1735256" y="526529"/>
                </a:cubicBezTo>
                <a:lnTo>
                  <a:pt x="1740575" y="535041"/>
                </a:lnTo>
                <a:cubicBezTo>
                  <a:pt x="1740575" y="535071"/>
                  <a:pt x="1740575" y="537344"/>
                  <a:pt x="1740575" y="706902"/>
                </a:cubicBezTo>
                <a:cubicBezTo>
                  <a:pt x="1740588" y="706902"/>
                  <a:pt x="1740798" y="706902"/>
                  <a:pt x="1743995" y="706902"/>
                </a:cubicBezTo>
                <a:lnTo>
                  <a:pt x="1767936" y="706902"/>
                </a:lnTo>
                <a:cubicBezTo>
                  <a:pt x="1767936" y="706932"/>
                  <a:pt x="1767936" y="709385"/>
                  <a:pt x="1767936" y="917675"/>
                </a:cubicBezTo>
                <a:cubicBezTo>
                  <a:pt x="1767951" y="917673"/>
                  <a:pt x="1768119" y="917642"/>
                  <a:pt x="1770216" y="917270"/>
                </a:cubicBezTo>
                <a:lnTo>
                  <a:pt x="1786176" y="914433"/>
                </a:lnTo>
                <a:cubicBezTo>
                  <a:pt x="1786176" y="914466"/>
                  <a:pt x="1786131" y="916467"/>
                  <a:pt x="1783136" y="1047381"/>
                </a:cubicBezTo>
                <a:cubicBezTo>
                  <a:pt x="1783151" y="1047384"/>
                  <a:pt x="1783317" y="1047414"/>
                  <a:pt x="1785416" y="1047788"/>
                </a:cubicBezTo>
                <a:lnTo>
                  <a:pt x="1801376" y="1050624"/>
                </a:lnTo>
                <a:cubicBezTo>
                  <a:pt x="1801379" y="1050635"/>
                  <a:pt x="1801409" y="1050731"/>
                  <a:pt x="1801755" y="1051841"/>
                </a:cubicBezTo>
                <a:lnTo>
                  <a:pt x="1804416" y="1060353"/>
                </a:lnTo>
                <a:cubicBezTo>
                  <a:pt x="1804419" y="1060340"/>
                  <a:pt x="1804487" y="1060125"/>
                  <a:pt x="1805556" y="1056705"/>
                </a:cubicBezTo>
                <a:lnTo>
                  <a:pt x="1813536" y="1031169"/>
                </a:lnTo>
                <a:cubicBezTo>
                  <a:pt x="1813547" y="1031169"/>
                  <a:pt x="1813697" y="1031169"/>
                  <a:pt x="1816196" y="1031169"/>
                </a:cubicBezTo>
                <a:lnTo>
                  <a:pt x="1834817" y="1031169"/>
                </a:lnTo>
                <a:cubicBezTo>
                  <a:pt x="1834817" y="1031195"/>
                  <a:pt x="1834817" y="1032234"/>
                  <a:pt x="1834817" y="1079808"/>
                </a:cubicBezTo>
                <a:cubicBezTo>
                  <a:pt x="1834826" y="1079816"/>
                  <a:pt x="1834941" y="1079876"/>
                  <a:pt x="1836336" y="1080620"/>
                </a:cubicBezTo>
                <a:lnTo>
                  <a:pt x="1846977" y="1086294"/>
                </a:lnTo>
                <a:cubicBezTo>
                  <a:pt x="1846977" y="1086308"/>
                  <a:pt x="1846977" y="1086459"/>
                  <a:pt x="1846977" y="1088321"/>
                </a:cubicBezTo>
                <a:lnTo>
                  <a:pt x="1846977" y="1102508"/>
                </a:lnTo>
                <a:cubicBezTo>
                  <a:pt x="1847007" y="1102508"/>
                  <a:pt x="1848369" y="1102508"/>
                  <a:pt x="1913858" y="1102508"/>
                </a:cubicBezTo>
                <a:cubicBezTo>
                  <a:pt x="1913858" y="1102520"/>
                  <a:pt x="1913858" y="1102644"/>
                  <a:pt x="1913858" y="1104129"/>
                </a:cubicBezTo>
                <a:lnTo>
                  <a:pt x="1913858" y="1115478"/>
                </a:lnTo>
                <a:cubicBezTo>
                  <a:pt x="1913871" y="1115478"/>
                  <a:pt x="1914053" y="1115478"/>
                  <a:pt x="1916897" y="1115478"/>
                </a:cubicBezTo>
                <a:lnTo>
                  <a:pt x="1938177" y="1115478"/>
                </a:lnTo>
                <a:cubicBezTo>
                  <a:pt x="1938177" y="1115451"/>
                  <a:pt x="1938177" y="1114358"/>
                  <a:pt x="1938177" y="1070081"/>
                </a:cubicBezTo>
                <a:cubicBezTo>
                  <a:pt x="1938209" y="1070081"/>
                  <a:pt x="1939604" y="1070081"/>
                  <a:pt x="2005058" y="1070081"/>
                </a:cubicBezTo>
                <a:cubicBezTo>
                  <a:pt x="2005058" y="1070069"/>
                  <a:pt x="2005058" y="1069923"/>
                  <a:pt x="2005058" y="1068054"/>
                </a:cubicBezTo>
                <a:lnTo>
                  <a:pt x="2005058" y="1053867"/>
                </a:lnTo>
                <a:cubicBezTo>
                  <a:pt x="2005067" y="1053867"/>
                  <a:pt x="2005178" y="1053867"/>
                  <a:pt x="2006579" y="1053867"/>
                </a:cubicBezTo>
                <a:lnTo>
                  <a:pt x="2017218" y="1053867"/>
                </a:lnTo>
                <a:cubicBezTo>
                  <a:pt x="2017218" y="1053857"/>
                  <a:pt x="2017218" y="1053687"/>
                  <a:pt x="2017218" y="1051031"/>
                </a:cubicBezTo>
                <a:lnTo>
                  <a:pt x="2017218" y="1031169"/>
                </a:lnTo>
                <a:cubicBezTo>
                  <a:pt x="2017232" y="1031169"/>
                  <a:pt x="2017340" y="1031169"/>
                  <a:pt x="2018358" y="1031169"/>
                </a:cubicBezTo>
                <a:lnTo>
                  <a:pt x="2026338" y="1031169"/>
                </a:lnTo>
                <a:cubicBezTo>
                  <a:pt x="2026338" y="1031159"/>
                  <a:pt x="2026338" y="1031031"/>
                  <a:pt x="2026338" y="1029548"/>
                </a:cubicBezTo>
                <a:lnTo>
                  <a:pt x="2026338" y="1018197"/>
                </a:lnTo>
                <a:cubicBezTo>
                  <a:pt x="2026350" y="1018197"/>
                  <a:pt x="2026536" y="1018197"/>
                  <a:pt x="2029379" y="1018197"/>
                </a:cubicBezTo>
                <a:lnTo>
                  <a:pt x="2050659" y="1018197"/>
                </a:lnTo>
                <a:cubicBezTo>
                  <a:pt x="2050659" y="1018208"/>
                  <a:pt x="2050659" y="1018323"/>
                  <a:pt x="2050659" y="1019819"/>
                </a:cubicBezTo>
                <a:lnTo>
                  <a:pt x="2050659" y="1031169"/>
                </a:lnTo>
                <a:cubicBezTo>
                  <a:pt x="2050676" y="1031169"/>
                  <a:pt x="2051427" y="1031169"/>
                  <a:pt x="2084099" y="1031169"/>
                </a:cubicBezTo>
                <a:cubicBezTo>
                  <a:pt x="2084099" y="1031157"/>
                  <a:pt x="2084099" y="1030986"/>
                  <a:pt x="2084099" y="1028331"/>
                </a:cubicBezTo>
                <a:lnTo>
                  <a:pt x="2084099" y="1008470"/>
                </a:lnTo>
                <a:cubicBezTo>
                  <a:pt x="2084108" y="1008470"/>
                  <a:pt x="2084253" y="1008470"/>
                  <a:pt x="2086760" y="1008470"/>
                </a:cubicBezTo>
                <a:lnTo>
                  <a:pt x="2105379" y="1008470"/>
                </a:lnTo>
                <a:cubicBezTo>
                  <a:pt x="2105379" y="1008488"/>
                  <a:pt x="2105379" y="1009259"/>
                  <a:pt x="2105379" y="1044140"/>
                </a:cubicBezTo>
                <a:cubicBezTo>
                  <a:pt x="2105390" y="1044140"/>
                  <a:pt x="2105510" y="1044140"/>
                  <a:pt x="2106900" y="1044140"/>
                </a:cubicBezTo>
                <a:lnTo>
                  <a:pt x="2117540" y="1044140"/>
                </a:lnTo>
                <a:cubicBezTo>
                  <a:pt x="2117540" y="1044131"/>
                  <a:pt x="2117540" y="1044009"/>
                  <a:pt x="2117540" y="1042518"/>
                </a:cubicBezTo>
                <a:lnTo>
                  <a:pt x="2117540" y="1031169"/>
                </a:lnTo>
                <a:cubicBezTo>
                  <a:pt x="2117553" y="1031169"/>
                  <a:pt x="2117730" y="1031169"/>
                  <a:pt x="2120199" y="1031169"/>
                </a:cubicBezTo>
                <a:lnTo>
                  <a:pt x="2138820" y="1031169"/>
                </a:lnTo>
                <a:cubicBezTo>
                  <a:pt x="2138820" y="1031189"/>
                  <a:pt x="2138820" y="1032027"/>
                  <a:pt x="2138820" y="1070081"/>
                </a:cubicBezTo>
                <a:cubicBezTo>
                  <a:pt x="2138832" y="1070081"/>
                  <a:pt x="2139009" y="1070081"/>
                  <a:pt x="2141861" y="1070081"/>
                </a:cubicBezTo>
                <a:lnTo>
                  <a:pt x="2163140" y="1070081"/>
                </a:lnTo>
                <a:cubicBezTo>
                  <a:pt x="2163140" y="1070097"/>
                  <a:pt x="2163140" y="1070270"/>
                  <a:pt x="2163140" y="1072512"/>
                </a:cubicBezTo>
                <a:lnTo>
                  <a:pt x="2163140" y="1089537"/>
                </a:lnTo>
                <a:cubicBezTo>
                  <a:pt x="2163152" y="1089537"/>
                  <a:pt x="2163258" y="1089537"/>
                  <a:pt x="2164280" y="1089537"/>
                </a:cubicBezTo>
                <a:lnTo>
                  <a:pt x="2172261" y="1089537"/>
                </a:lnTo>
                <a:cubicBezTo>
                  <a:pt x="2172261" y="1089525"/>
                  <a:pt x="2172261" y="1089411"/>
                  <a:pt x="2172261" y="1088321"/>
                </a:cubicBezTo>
                <a:lnTo>
                  <a:pt x="2172261" y="1079808"/>
                </a:lnTo>
                <a:cubicBezTo>
                  <a:pt x="2172287" y="1079808"/>
                  <a:pt x="2173365" y="1079808"/>
                  <a:pt x="2217861" y="1079808"/>
                </a:cubicBezTo>
                <a:cubicBezTo>
                  <a:pt x="2217861" y="1079829"/>
                  <a:pt x="2217861" y="1080674"/>
                  <a:pt x="2217861" y="1115478"/>
                </a:cubicBezTo>
                <a:cubicBezTo>
                  <a:pt x="2217872" y="1115478"/>
                  <a:pt x="2217990" y="1115478"/>
                  <a:pt x="2219381" y="1115478"/>
                </a:cubicBezTo>
                <a:lnTo>
                  <a:pt x="2230022" y="1115478"/>
                </a:lnTo>
                <a:cubicBezTo>
                  <a:pt x="2230022" y="1115489"/>
                  <a:pt x="2230022" y="1115598"/>
                  <a:pt x="2230022" y="1117100"/>
                </a:cubicBezTo>
                <a:lnTo>
                  <a:pt x="2230022" y="1128449"/>
                </a:lnTo>
                <a:cubicBezTo>
                  <a:pt x="2230035" y="1128449"/>
                  <a:pt x="2230145" y="1128449"/>
                  <a:pt x="2231162" y="1128449"/>
                </a:cubicBezTo>
                <a:lnTo>
                  <a:pt x="2239142" y="1128449"/>
                </a:lnTo>
                <a:cubicBezTo>
                  <a:pt x="2239142" y="1128438"/>
                  <a:pt x="2239142" y="1128258"/>
                  <a:pt x="2239142" y="1125206"/>
                </a:cubicBezTo>
                <a:lnTo>
                  <a:pt x="2239142" y="1102508"/>
                </a:lnTo>
                <a:cubicBezTo>
                  <a:pt x="2239152" y="1102508"/>
                  <a:pt x="2239269" y="1102508"/>
                  <a:pt x="2240661" y="1102508"/>
                </a:cubicBezTo>
                <a:lnTo>
                  <a:pt x="2251302" y="1102508"/>
                </a:lnTo>
                <a:cubicBezTo>
                  <a:pt x="2251302" y="1102520"/>
                  <a:pt x="2251302" y="1102644"/>
                  <a:pt x="2251302" y="1104129"/>
                </a:cubicBezTo>
                <a:lnTo>
                  <a:pt x="2251302" y="1115478"/>
                </a:lnTo>
                <a:lnTo>
                  <a:pt x="2259282" y="1112489"/>
                </a:lnTo>
                <a:cubicBezTo>
                  <a:pt x="2260422" y="1111931"/>
                  <a:pt x="2260422" y="1111628"/>
                  <a:pt x="2260422" y="1111019"/>
                </a:cubicBezTo>
                <a:lnTo>
                  <a:pt x="2260422" y="1102508"/>
                </a:lnTo>
                <a:cubicBezTo>
                  <a:pt x="2260448" y="1102508"/>
                  <a:pt x="2261649" y="1102508"/>
                  <a:pt x="2318183" y="1102508"/>
                </a:cubicBezTo>
                <a:cubicBezTo>
                  <a:pt x="2318183" y="1102529"/>
                  <a:pt x="2318183" y="1103349"/>
                  <a:pt x="2318183" y="1138176"/>
                </a:cubicBezTo>
                <a:cubicBezTo>
                  <a:pt x="2318195" y="1138176"/>
                  <a:pt x="2318372" y="1138176"/>
                  <a:pt x="2321222" y="1138176"/>
                </a:cubicBezTo>
                <a:lnTo>
                  <a:pt x="2342502" y="1138176"/>
                </a:lnTo>
                <a:cubicBezTo>
                  <a:pt x="2342502" y="1138188"/>
                  <a:pt x="2342502" y="1138311"/>
                  <a:pt x="2342502" y="1139798"/>
                </a:cubicBezTo>
                <a:lnTo>
                  <a:pt x="2342502" y="1151147"/>
                </a:lnTo>
                <a:cubicBezTo>
                  <a:pt x="2342516" y="1151147"/>
                  <a:pt x="2342700" y="1151147"/>
                  <a:pt x="2345163" y="1151147"/>
                </a:cubicBezTo>
                <a:lnTo>
                  <a:pt x="2363783" y="1151147"/>
                </a:lnTo>
                <a:cubicBezTo>
                  <a:pt x="2363783" y="1151129"/>
                  <a:pt x="2363783" y="1150362"/>
                  <a:pt x="2363783" y="1115478"/>
                </a:cubicBezTo>
                <a:cubicBezTo>
                  <a:pt x="2363793" y="1115478"/>
                  <a:pt x="2363910" y="1115478"/>
                  <a:pt x="2365302" y="1115478"/>
                </a:cubicBezTo>
                <a:lnTo>
                  <a:pt x="2375943" y="1115478"/>
                </a:lnTo>
                <a:cubicBezTo>
                  <a:pt x="2375943" y="1115450"/>
                  <a:pt x="2375943" y="1114293"/>
                  <a:pt x="2375943" y="1066838"/>
                </a:cubicBezTo>
                <a:cubicBezTo>
                  <a:pt x="2375954" y="1066838"/>
                  <a:pt x="2376069" y="1066838"/>
                  <a:pt x="2377463" y="1066838"/>
                </a:cubicBezTo>
                <a:lnTo>
                  <a:pt x="2388104" y="1066838"/>
                </a:lnTo>
                <a:cubicBezTo>
                  <a:pt x="2388104" y="1066829"/>
                  <a:pt x="2388104" y="1066665"/>
                  <a:pt x="2388104" y="1064001"/>
                </a:cubicBezTo>
                <a:lnTo>
                  <a:pt x="2388104" y="1044140"/>
                </a:lnTo>
                <a:cubicBezTo>
                  <a:pt x="2385063" y="1044140"/>
                  <a:pt x="2385063" y="1044140"/>
                  <a:pt x="2386203" y="1041707"/>
                </a:cubicBezTo>
                <a:lnTo>
                  <a:pt x="2394183" y="1024683"/>
                </a:lnTo>
                <a:cubicBezTo>
                  <a:pt x="2394191" y="1024709"/>
                  <a:pt x="2394483" y="1025720"/>
                  <a:pt x="2406344" y="1066838"/>
                </a:cubicBezTo>
                <a:cubicBezTo>
                  <a:pt x="2406356" y="1066838"/>
                  <a:pt x="2406465" y="1066838"/>
                  <a:pt x="2407484" y="1066838"/>
                </a:cubicBezTo>
                <a:lnTo>
                  <a:pt x="2415464" y="1066838"/>
                </a:lnTo>
                <a:cubicBezTo>
                  <a:pt x="2415464" y="1066818"/>
                  <a:pt x="2415464" y="1065050"/>
                  <a:pt x="2415464" y="907947"/>
                </a:cubicBezTo>
                <a:cubicBezTo>
                  <a:pt x="2415479" y="907947"/>
                  <a:pt x="2415650" y="907947"/>
                  <a:pt x="2417744" y="907947"/>
                </a:cubicBezTo>
                <a:lnTo>
                  <a:pt x="2433704" y="907947"/>
                </a:lnTo>
                <a:cubicBezTo>
                  <a:pt x="2433704" y="907914"/>
                  <a:pt x="2433704" y="906399"/>
                  <a:pt x="2433704" y="836609"/>
                </a:cubicBezTo>
                <a:cubicBezTo>
                  <a:pt x="2433729" y="836609"/>
                  <a:pt x="2434667" y="836609"/>
                  <a:pt x="2473224" y="836609"/>
                </a:cubicBezTo>
                <a:cubicBezTo>
                  <a:pt x="2473224" y="836591"/>
                  <a:pt x="2473224" y="835826"/>
                  <a:pt x="2473224" y="804182"/>
                </a:cubicBezTo>
                <a:cubicBezTo>
                  <a:pt x="2473253" y="804182"/>
                  <a:pt x="2474436" y="804182"/>
                  <a:pt x="2524905" y="804182"/>
                </a:cubicBezTo>
                <a:cubicBezTo>
                  <a:pt x="2524905" y="804194"/>
                  <a:pt x="2524905" y="804389"/>
                  <a:pt x="2524905" y="807830"/>
                </a:cubicBezTo>
                <a:lnTo>
                  <a:pt x="2524905" y="833366"/>
                </a:lnTo>
                <a:cubicBezTo>
                  <a:pt x="2524919" y="833366"/>
                  <a:pt x="2525115" y="833366"/>
                  <a:pt x="2528325" y="833366"/>
                </a:cubicBezTo>
                <a:lnTo>
                  <a:pt x="2552265" y="833366"/>
                </a:lnTo>
                <a:cubicBezTo>
                  <a:pt x="2552265" y="833393"/>
                  <a:pt x="2552265" y="834734"/>
                  <a:pt x="2552265" y="904704"/>
                </a:cubicBezTo>
                <a:cubicBezTo>
                  <a:pt x="2552274" y="904704"/>
                  <a:pt x="2552388" y="904704"/>
                  <a:pt x="2553785" y="904704"/>
                </a:cubicBezTo>
                <a:lnTo>
                  <a:pt x="2564426" y="904704"/>
                </a:lnTo>
                <a:lnTo>
                  <a:pt x="2585706" y="911190"/>
                </a:lnTo>
                <a:cubicBezTo>
                  <a:pt x="2585706" y="911205"/>
                  <a:pt x="2585706" y="912180"/>
                  <a:pt x="2585706" y="969558"/>
                </a:cubicBezTo>
                <a:cubicBezTo>
                  <a:pt x="2585715" y="969558"/>
                  <a:pt x="2585828" y="969558"/>
                  <a:pt x="2587226" y="969558"/>
                </a:cubicBezTo>
                <a:lnTo>
                  <a:pt x="2597865" y="969558"/>
                </a:lnTo>
                <a:cubicBezTo>
                  <a:pt x="2597865" y="969573"/>
                  <a:pt x="2597865" y="969732"/>
                  <a:pt x="2597865" y="971990"/>
                </a:cubicBezTo>
                <a:lnTo>
                  <a:pt x="2597865" y="989013"/>
                </a:lnTo>
                <a:cubicBezTo>
                  <a:pt x="2597877" y="989013"/>
                  <a:pt x="2598063" y="989013"/>
                  <a:pt x="2600906" y="989013"/>
                </a:cubicBezTo>
                <a:lnTo>
                  <a:pt x="2622186" y="989013"/>
                </a:lnTo>
                <a:lnTo>
                  <a:pt x="2631306" y="998742"/>
                </a:lnTo>
                <a:cubicBezTo>
                  <a:pt x="2631306" y="998760"/>
                  <a:pt x="2631306" y="999489"/>
                  <a:pt x="2631306" y="1031169"/>
                </a:cubicBezTo>
                <a:cubicBezTo>
                  <a:pt x="2631320" y="1031169"/>
                  <a:pt x="2631516" y="1031169"/>
                  <a:pt x="2634726" y="1031169"/>
                </a:cubicBezTo>
                <a:lnTo>
                  <a:pt x="2658666" y="1031169"/>
                </a:lnTo>
                <a:cubicBezTo>
                  <a:pt x="2658666" y="1031180"/>
                  <a:pt x="2658666" y="1031300"/>
                  <a:pt x="2658666" y="1032789"/>
                </a:cubicBezTo>
                <a:lnTo>
                  <a:pt x="2658666" y="1044140"/>
                </a:lnTo>
                <a:cubicBezTo>
                  <a:pt x="2658680" y="1044140"/>
                  <a:pt x="2658828" y="1044140"/>
                  <a:pt x="2660567" y="1044140"/>
                </a:cubicBezTo>
                <a:lnTo>
                  <a:pt x="2673867" y="1044140"/>
                </a:lnTo>
                <a:cubicBezTo>
                  <a:pt x="2673867" y="1044153"/>
                  <a:pt x="2673867" y="1044347"/>
                  <a:pt x="2673867" y="1047381"/>
                </a:cubicBezTo>
                <a:lnTo>
                  <a:pt x="2673867" y="1070081"/>
                </a:lnTo>
                <a:cubicBezTo>
                  <a:pt x="2679947" y="1070081"/>
                  <a:pt x="2679947" y="1070081"/>
                  <a:pt x="2679947" y="1067243"/>
                </a:cubicBezTo>
                <a:lnTo>
                  <a:pt x="2679947" y="1047381"/>
                </a:lnTo>
                <a:cubicBezTo>
                  <a:pt x="2679956" y="1047381"/>
                  <a:pt x="2680073" y="1047381"/>
                  <a:pt x="2681466" y="1047381"/>
                </a:cubicBezTo>
                <a:lnTo>
                  <a:pt x="2692107" y="1047381"/>
                </a:lnTo>
                <a:cubicBezTo>
                  <a:pt x="2692107" y="1047398"/>
                  <a:pt x="2692107" y="1047576"/>
                  <a:pt x="2692107" y="1049814"/>
                </a:cubicBezTo>
                <a:lnTo>
                  <a:pt x="2692107" y="1066838"/>
                </a:lnTo>
                <a:cubicBezTo>
                  <a:pt x="2692121" y="1066838"/>
                  <a:pt x="2692230" y="1066838"/>
                  <a:pt x="2693247" y="1066838"/>
                </a:cubicBezTo>
                <a:lnTo>
                  <a:pt x="2701227" y="1066838"/>
                </a:lnTo>
                <a:cubicBezTo>
                  <a:pt x="2701227" y="1060353"/>
                  <a:pt x="2701227" y="1060353"/>
                  <a:pt x="2774187" y="1060353"/>
                </a:cubicBezTo>
                <a:cubicBezTo>
                  <a:pt x="2774187" y="1060367"/>
                  <a:pt x="2774187" y="1060518"/>
                  <a:pt x="2774187" y="1062380"/>
                </a:cubicBezTo>
                <a:lnTo>
                  <a:pt x="2774187" y="1076565"/>
                </a:lnTo>
                <a:cubicBezTo>
                  <a:pt x="2774199" y="1076565"/>
                  <a:pt x="2774312" y="1076565"/>
                  <a:pt x="2775327" y="1076565"/>
                </a:cubicBezTo>
                <a:lnTo>
                  <a:pt x="2783309" y="1076565"/>
                </a:lnTo>
                <a:cubicBezTo>
                  <a:pt x="2783309" y="1076579"/>
                  <a:pt x="2783309" y="1076762"/>
                  <a:pt x="2783309" y="1079808"/>
                </a:cubicBezTo>
                <a:lnTo>
                  <a:pt x="2783309" y="1102508"/>
                </a:lnTo>
                <a:cubicBezTo>
                  <a:pt x="2783321" y="1102502"/>
                  <a:pt x="2783495" y="1102385"/>
                  <a:pt x="2786348" y="1100481"/>
                </a:cubicBezTo>
                <a:lnTo>
                  <a:pt x="2807628" y="1086294"/>
                </a:lnTo>
                <a:cubicBezTo>
                  <a:pt x="2807631" y="1086266"/>
                  <a:pt x="2807828" y="1084953"/>
                  <a:pt x="2816748" y="1024683"/>
                </a:cubicBezTo>
                <a:cubicBezTo>
                  <a:pt x="2816762" y="1024680"/>
                  <a:pt x="2816865" y="1024641"/>
                  <a:pt x="2817888" y="1024278"/>
                </a:cubicBezTo>
                <a:lnTo>
                  <a:pt x="2825868" y="1021440"/>
                </a:lnTo>
                <a:cubicBezTo>
                  <a:pt x="2825868" y="1021416"/>
                  <a:pt x="2825918" y="1019825"/>
                  <a:pt x="2828909" y="917675"/>
                </a:cubicBezTo>
                <a:cubicBezTo>
                  <a:pt x="2828909" y="917702"/>
                  <a:pt x="2828958" y="919338"/>
                  <a:pt x="2831949" y="1021440"/>
                </a:cubicBezTo>
                <a:cubicBezTo>
                  <a:pt x="2831963" y="1021445"/>
                  <a:pt x="2832069" y="1021482"/>
                  <a:pt x="2833089" y="1021845"/>
                </a:cubicBezTo>
                <a:lnTo>
                  <a:pt x="2841069" y="1024683"/>
                </a:lnTo>
                <a:cubicBezTo>
                  <a:pt x="2841069" y="1024653"/>
                  <a:pt x="2841069" y="1022654"/>
                  <a:pt x="2841069" y="894977"/>
                </a:cubicBezTo>
                <a:cubicBezTo>
                  <a:pt x="2847149" y="894977"/>
                  <a:pt x="2847149" y="894977"/>
                  <a:pt x="2847149" y="846336"/>
                </a:cubicBezTo>
                <a:cubicBezTo>
                  <a:pt x="2847167" y="846336"/>
                  <a:pt x="2848196" y="846336"/>
                  <a:pt x="2904909" y="846336"/>
                </a:cubicBezTo>
                <a:cubicBezTo>
                  <a:pt x="2904909" y="846362"/>
                  <a:pt x="2904909" y="847439"/>
                  <a:pt x="2904909" y="894977"/>
                </a:cubicBezTo>
                <a:cubicBezTo>
                  <a:pt x="2904923" y="894977"/>
                  <a:pt x="2905031" y="894977"/>
                  <a:pt x="2906049" y="894977"/>
                </a:cubicBezTo>
                <a:lnTo>
                  <a:pt x="2914029" y="894977"/>
                </a:lnTo>
                <a:cubicBezTo>
                  <a:pt x="2914029" y="894945"/>
                  <a:pt x="2914029" y="892986"/>
                  <a:pt x="2914029" y="771755"/>
                </a:cubicBezTo>
                <a:cubicBezTo>
                  <a:pt x="2914038" y="771755"/>
                  <a:pt x="2914187" y="771755"/>
                  <a:pt x="2916690" y="771755"/>
                </a:cubicBezTo>
                <a:lnTo>
                  <a:pt x="2935310" y="771755"/>
                </a:lnTo>
                <a:cubicBezTo>
                  <a:pt x="2935310" y="771744"/>
                  <a:pt x="2935310" y="771578"/>
                  <a:pt x="2935310" y="768918"/>
                </a:cubicBezTo>
                <a:lnTo>
                  <a:pt x="2935310" y="749057"/>
                </a:lnTo>
                <a:cubicBezTo>
                  <a:pt x="2935326" y="749057"/>
                  <a:pt x="2936073" y="749057"/>
                  <a:pt x="2968751" y="749057"/>
                </a:cubicBezTo>
                <a:cubicBezTo>
                  <a:pt x="2968751" y="749046"/>
                  <a:pt x="2968751" y="748925"/>
                  <a:pt x="2968751" y="747435"/>
                </a:cubicBezTo>
                <a:lnTo>
                  <a:pt x="2968751" y="736086"/>
                </a:lnTo>
                <a:cubicBezTo>
                  <a:pt x="2968761" y="736086"/>
                  <a:pt x="2968926" y="736086"/>
                  <a:pt x="2971410" y="736086"/>
                </a:cubicBezTo>
                <a:lnTo>
                  <a:pt x="2990031" y="736086"/>
                </a:lnTo>
                <a:cubicBezTo>
                  <a:pt x="2990031" y="736098"/>
                  <a:pt x="2990031" y="736217"/>
                  <a:pt x="2990031" y="737708"/>
                </a:cubicBezTo>
                <a:lnTo>
                  <a:pt x="2990031" y="749057"/>
                </a:lnTo>
                <a:cubicBezTo>
                  <a:pt x="2990045" y="749057"/>
                  <a:pt x="2990154" y="749057"/>
                  <a:pt x="2991171" y="749057"/>
                </a:cubicBezTo>
                <a:lnTo>
                  <a:pt x="2999151" y="749057"/>
                </a:lnTo>
                <a:lnTo>
                  <a:pt x="3014351" y="742571"/>
                </a:lnTo>
                <a:lnTo>
                  <a:pt x="3020430" y="747435"/>
                </a:lnTo>
                <a:lnTo>
                  <a:pt x="3020430" y="736086"/>
                </a:lnTo>
                <a:cubicBezTo>
                  <a:pt x="3020444" y="736086"/>
                  <a:pt x="3020649" y="736086"/>
                  <a:pt x="3023850" y="736086"/>
                </a:cubicBezTo>
                <a:lnTo>
                  <a:pt x="3047792" y="736086"/>
                </a:lnTo>
                <a:cubicBezTo>
                  <a:pt x="3047792" y="736098"/>
                  <a:pt x="3047792" y="736217"/>
                  <a:pt x="3047792" y="737708"/>
                </a:cubicBezTo>
                <a:lnTo>
                  <a:pt x="3047792" y="749057"/>
                </a:lnTo>
                <a:cubicBezTo>
                  <a:pt x="3047820" y="749057"/>
                  <a:pt x="3048924" y="749057"/>
                  <a:pt x="3093392" y="749057"/>
                </a:cubicBezTo>
                <a:cubicBezTo>
                  <a:pt x="3093392" y="749072"/>
                  <a:pt x="3093392" y="749235"/>
                  <a:pt x="3093392" y="751488"/>
                </a:cubicBezTo>
                <a:lnTo>
                  <a:pt x="3093392" y="768513"/>
                </a:lnTo>
                <a:cubicBezTo>
                  <a:pt x="3093417" y="768513"/>
                  <a:pt x="3094377" y="768513"/>
                  <a:pt x="3132912" y="768513"/>
                </a:cubicBezTo>
                <a:cubicBezTo>
                  <a:pt x="3132912" y="768537"/>
                  <a:pt x="3132912" y="769557"/>
                  <a:pt x="3132912" y="813909"/>
                </a:cubicBezTo>
                <a:cubicBezTo>
                  <a:pt x="3132926" y="813909"/>
                  <a:pt x="3133035" y="813909"/>
                  <a:pt x="3134052" y="813909"/>
                </a:cubicBezTo>
                <a:lnTo>
                  <a:pt x="3142032" y="813909"/>
                </a:lnTo>
                <a:cubicBezTo>
                  <a:pt x="3142032" y="813920"/>
                  <a:pt x="3142032" y="814049"/>
                  <a:pt x="3142032" y="815531"/>
                </a:cubicBezTo>
                <a:lnTo>
                  <a:pt x="3142032" y="826881"/>
                </a:lnTo>
                <a:cubicBezTo>
                  <a:pt x="3148113" y="826881"/>
                  <a:pt x="3148113" y="826881"/>
                  <a:pt x="3148113" y="872277"/>
                </a:cubicBezTo>
                <a:cubicBezTo>
                  <a:pt x="3148127" y="872277"/>
                  <a:pt x="3148238" y="872277"/>
                  <a:pt x="3149253" y="872277"/>
                </a:cubicBezTo>
                <a:lnTo>
                  <a:pt x="3157233" y="872277"/>
                </a:lnTo>
                <a:cubicBezTo>
                  <a:pt x="3157233" y="872291"/>
                  <a:pt x="3157233" y="872391"/>
                  <a:pt x="3157233" y="873494"/>
                </a:cubicBezTo>
                <a:lnTo>
                  <a:pt x="3157233" y="882006"/>
                </a:lnTo>
                <a:cubicBezTo>
                  <a:pt x="3157242" y="882006"/>
                  <a:pt x="3157359" y="882006"/>
                  <a:pt x="3158753" y="882006"/>
                </a:cubicBezTo>
                <a:lnTo>
                  <a:pt x="3169392" y="882006"/>
                </a:lnTo>
                <a:cubicBezTo>
                  <a:pt x="3169392" y="882032"/>
                  <a:pt x="3169392" y="883101"/>
                  <a:pt x="3169392" y="927404"/>
                </a:cubicBezTo>
                <a:cubicBezTo>
                  <a:pt x="3169404" y="927404"/>
                  <a:pt x="3169584" y="927404"/>
                  <a:pt x="3172433" y="927404"/>
                </a:cubicBezTo>
                <a:lnTo>
                  <a:pt x="3193713" y="927404"/>
                </a:lnTo>
                <a:cubicBezTo>
                  <a:pt x="3193713" y="927428"/>
                  <a:pt x="3193713" y="928298"/>
                  <a:pt x="3193713" y="963072"/>
                </a:cubicBezTo>
                <a:cubicBezTo>
                  <a:pt x="3196754" y="963072"/>
                  <a:pt x="3196754" y="963072"/>
                  <a:pt x="3196754" y="965504"/>
                </a:cubicBezTo>
                <a:lnTo>
                  <a:pt x="3196754" y="982529"/>
                </a:lnTo>
                <a:cubicBezTo>
                  <a:pt x="3196767" y="982529"/>
                  <a:pt x="3196872" y="982529"/>
                  <a:pt x="3197894" y="982529"/>
                </a:cubicBezTo>
                <a:lnTo>
                  <a:pt x="3205874" y="982529"/>
                </a:lnTo>
                <a:cubicBezTo>
                  <a:pt x="3205874" y="982550"/>
                  <a:pt x="3205874" y="983394"/>
                  <a:pt x="3205874" y="1018197"/>
                </a:cubicBezTo>
                <a:cubicBezTo>
                  <a:pt x="3205886" y="1018197"/>
                  <a:pt x="3206034" y="1018197"/>
                  <a:pt x="3207773" y="1018197"/>
                </a:cubicBezTo>
                <a:lnTo>
                  <a:pt x="3221073" y="1018197"/>
                </a:lnTo>
                <a:cubicBezTo>
                  <a:pt x="3224114" y="1021440"/>
                  <a:pt x="3224114" y="1021440"/>
                  <a:pt x="3224114" y="1024278"/>
                </a:cubicBezTo>
                <a:lnTo>
                  <a:pt x="3224114" y="1044140"/>
                </a:lnTo>
                <a:cubicBezTo>
                  <a:pt x="3224121" y="1044129"/>
                  <a:pt x="3224252" y="1043969"/>
                  <a:pt x="3226394" y="1041302"/>
                </a:cubicBezTo>
                <a:lnTo>
                  <a:pt x="3242354" y="1021440"/>
                </a:lnTo>
                <a:cubicBezTo>
                  <a:pt x="3242376" y="1021440"/>
                  <a:pt x="3243335" y="1021440"/>
                  <a:pt x="3284915" y="1021440"/>
                </a:cubicBezTo>
                <a:cubicBezTo>
                  <a:pt x="3284915" y="1021478"/>
                  <a:pt x="3284915" y="1023579"/>
                  <a:pt x="3284915" y="1151147"/>
                </a:cubicBezTo>
                <a:cubicBezTo>
                  <a:pt x="3284927" y="1151147"/>
                  <a:pt x="3285041" y="1151147"/>
                  <a:pt x="3286055" y="1151147"/>
                </a:cubicBezTo>
                <a:lnTo>
                  <a:pt x="3294035" y="1151147"/>
                </a:lnTo>
                <a:cubicBezTo>
                  <a:pt x="3294041" y="1151135"/>
                  <a:pt x="3294129" y="1150985"/>
                  <a:pt x="3295175" y="1149120"/>
                </a:cubicBezTo>
                <a:lnTo>
                  <a:pt x="3303155" y="1134933"/>
                </a:lnTo>
                <a:cubicBezTo>
                  <a:pt x="3303155" y="1134944"/>
                  <a:pt x="3303155" y="1135092"/>
                  <a:pt x="3303155" y="1137771"/>
                </a:cubicBezTo>
                <a:lnTo>
                  <a:pt x="3303155" y="1157633"/>
                </a:lnTo>
                <a:cubicBezTo>
                  <a:pt x="3309234" y="1157633"/>
                  <a:pt x="3309234" y="1157633"/>
                  <a:pt x="3309234" y="1089537"/>
                </a:cubicBezTo>
                <a:cubicBezTo>
                  <a:pt x="3309248" y="1089537"/>
                  <a:pt x="3309353" y="1089537"/>
                  <a:pt x="3310374" y="1089537"/>
                </a:cubicBezTo>
                <a:lnTo>
                  <a:pt x="3318354" y="1089537"/>
                </a:lnTo>
                <a:cubicBezTo>
                  <a:pt x="3318354" y="1089515"/>
                  <a:pt x="3318354" y="1088015"/>
                  <a:pt x="3318354" y="992256"/>
                </a:cubicBezTo>
                <a:cubicBezTo>
                  <a:pt x="3318365" y="992256"/>
                  <a:pt x="3318486" y="992256"/>
                  <a:pt x="3319875" y="992256"/>
                </a:cubicBezTo>
                <a:lnTo>
                  <a:pt x="3330515" y="992256"/>
                </a:lnTo>
                <a:cubicBezTo>
                  <a:pt x="3330524" y="992225"/>
                  <a:pt x="3330920" y="990815"/>
                  <a:pt x="3348755" y="927404"/>
                </a:cubicBezTo>
                <a:cubicBezTo>
                  <a:pt x="3348768" y="927404"/>
                  <a:pt x="3348914" y="927404"/>
                  <a:pt x="3350655" y="927404"/>
                </a:cubicBezTo>
                <a:lnTo>
                  <a:pt x="3363956" y="927404"/>
                </a:lnTo>
                <a:cubicBezTo>
                  <a:pt x="3363963" y="927438"/>
                  <a:pt x="3364302" y="928887"/>
                  <a:pt x="3379155" y="992256"/>
                </a:cubicBezTo>
                <a:cubicBezTo>
                  <a:pt x="3379164" y="992256"/>
                  <a:pt x="3379275" y="992256"/>
                  <a:pt x="3380675" y="992256"/>
                </a:cubicBezTo>
                <a:lnTo>
                  <a:pt x="3391316" y="992256"/>
                </a:lnTo>
                <a:cubicBezTo>
                  <a:pt x="3391316" y="992273"/>
                  <a:pt x="3391316" y="993273"/>
                  <a:pt x="3391316" y="1050624"/>
                </a:cubicBezTo>
                <a:cubicBezTo>
                  <a:pt x="3391326" y="1050624"/>
                  <a:pt x="3391475" y="1050624"/>
                  <a:pt x="3393975" y="1050624"/>
                </a:cubicBezTo>
                <a:lnTo>
                  <a:pt x="3412596" y="1050624"/>
                </a:lnTo>
                <a:cubicBezTo>
                  <a:pt x="3412596" y="1050636"/>
                  <a:pt x="3412596" y="1050819"/>
                  <a:pt x="3412596" y="1053867"/>
                </a:cubicBezTo>
                <a:lnTo>
                  <a:pt x="3412596" y="1076565"/>
                </a:lnTo>
                <a:cubicBezTo>
                  <a:pt x="3418676" y="1076565"/>
                  <a:pt x="3418676" y="1076565"/>
                  <a:pt x="3418676" y="1073324"/>
                </a:cubicBezTo>
                <a:lnTo>
                  <a:pt x="3418676" y="1050624"/>
                </a:lnTo>
                <a:cubicBezTo>
                  <a:pt x="3418691" y="1050624"/>
                  <a:pt x="3418859" y="1050624"/>
                  <a:pt x="3420956" y="1050624"/>
                </a:cubicBezTo>
                <a:lnTo>
                  <a:pt x="3436916" y="1050624"/>
                </a:lnTo>
                <a:cubicBezTo>
                  <a:pt x="3436916" y="1050639"/>
                  <a:pt x="3436916" y="1050815"/>
                  <a:pt x="3436916" y="1053056"/>
                </a:cubicBezTo>
                <a:lnTo>
                  <a:pt x="3436916" y="1070081"/>
                </a:lnTo>
                <a:cubicBezTo>
                  <a:pt x="3436940" y="1070081"/>
                  <a:pt x="3438003" y="1070081"/>
                  <a:pt x="3482517" y="1070081"/>
                </a:cubicBezTo>
                <a:cubicBezTo>
                  <a:pt x="3482517" y="1070055"/>
                  <a:pt x="3482517" y="1068899"/>
                  <a:pt x="3482517" y="1014956"/>
                </a:cubicBezTo>
                <a:cubicBezTo>
                  <a:pt x="3482529" y="1014956"/>
                  <a:pt x="3482669" y="1014956"/>
                  <a:pt x="3484416" y="1014956"/>
                </a:cubicBezTo>
                <a:lnTo>
                  <a:pt x="3497717" y="1014956"/>
                </a:lnTo>
                <a:cubicBezTo>
                  <a:pt x="3497717" y="1014972"/>
                  <a:pt x="3497717" y="1015713"/>
                  <a:pt x="3497717" y="1047381"/>
                </a:cubicBezTo>
                <a:cubicBezTo>
                  <a:pt x="3500757" y="1047381"/>
                  <a:pt x="3500757" y="1047381"/>
                  <a:pt x="3500757" y="998742"/>
                </a:cubicBezTo>
                <a:cubicBezTo>
                  <a:pt x="3500778" y="998742"/>
                  <a:pt x="3501590" y="998742"/>
                  <a:pt x="3534197" y="998742"/>
                </a:cubicBezTo>
                <a:cubicBezTo>
                  <a:pt x="3534197" y="998727"/>
                  <a:pt x="3534197" y="998547"/>
                  <a:pt x="3534197" y="996309"/>
                </a:cubicBezTo>
                <a:lnTo>
                  <a:pt x="3534197" y="979286"/>
                </a:lnTo>
                <a:cubicBezTo>
                  <a:pt x="3534209" y="979286"/>
                  <a:pt x="3534321" y="979286"/>
                  <a:pt x="3535337" y="979286"/>
                </a:cubicBezTo>
                <a:lnTo>
                  <a:pt x="3543317" y="979286"/>
                </a:lnTo>
                <a:cubicBezTo>
                  <a:pt x="3543317" y="979277"/>
                  <a:pt x="3543317" y="979107"/>
                  <a:pt x="3543317" y="976449"/>
                </a:cubicBezTo>
                <a:lnTo>
                  <a:pt x="3543317" y="956588"/>
                </a:lnTo>
                <a:lnTo>
                  <a:pt x="3549398" y="966315"/>
                </a:lnTo>
                <a:cubicBezTo>
                  <a:pt x="3549410" y="966315"/>
                  <a:pt x="3549603" y="966315"/>
                  <a:pt x="3552818" y="966315"/>
                </a:cubicBezTo>
                <a:lnTo>
                  <a:pt x="3576758" y="966315"/>
                </a:lnTo>
                <a:cubicBezTo>
                  <a:pt x="3576758" y="966303"/>
                  <a:pt x="3576758" y="966201"/>
                  <a:pt x="3576758" y="965099"/>
                </a:cubicBezTo>
                <a:lnTo>
                  <a:pt x="3576758" y="956588"/>
                </a:lnTo>
                <a:cubicBezTo>
                  <a:pt x="3576771" y="956588"/>
                  <a:pt x="3576882" y="956588"/>
                  <a:pt x="3577898" y="956588"/>
                </a:cubicBezTo>
                <a:lnTo>
                  <a:pt x="3585878" y="956588"/>
                </a:lnTo>
                <a:cubicBezTo>
                  <a:pt x="3585878" y="956601"/>
                  <a:pt x="3585878" y="956751"/>
                  <a:pt x="3585878" y="958614"/>
                </a:cubicBezTo>
                <a:lnTo>
                  <a:pt x="3585878" y="972801"/>
                </a:lnTo>
                <a:cubicBezTo>
                  <a:pt x="3585900" y="972801"/>
                  <a:pt x="3587000" y="972801"/>
                  <a:pt x="3643638" y="972801"/>
                </a:cubicBezTo>
                <a:cubicBezTo>
                  <a:pt x="3643638" y="972828"/>
                  <a:pt x="3643638" y="975093"/>
                  <a:pt x="3643638" y="1180331"/>
                </a:cubicBezTo>
                <a:cubicBezTo>
                  <a:pt x="3643653" y="1180331"/>
                  <a:pt x="3643826" y="1180331"/>
                  <a:pt x="3645918" y="1180331"/>
                </a:cubicBezTo>
                <a:lnTo>
                  <a:pt x="3661878" y="1180331"/>
                </a:lnTo>
                <a:cubicBezTo>
                  <a:pt x="3661878" y="1173846"/>
                  <a:pt x="3661878" y="1167360"/>
                  <a:pt x="3661878" y="1160876"/>
                </a:cubicBezTo>
                <a:cubicBezTo>
                  <a:pt x="3664919" y="1160876"/>
                  <a:pt x="3664919" y="1160876"/>
                  <a:pt x="3667959" y="1160876"/>
                </a:cubicBezTo>
                <a:cubicBezTo>
                  <a:pt x="3667959" y="1167360"/>
                  <a:pt x="3667959" y="1173846"/>
                  <a:pt x="3667959" y="1180331"/>
                </a:cubicBezTo>
                <a:cubicBezTo>
                  <a:pt x="3683159" y="1180331"/>
                  <a:pt x="3698360" y="1180331"/>
                  <a:pt x="3713559" y="1180331"/>
                </a:cubicBezTo>
                <a:cubicBezTo>
                  <a:pt x="3713559" y="1164117"/>
                  <a:pt x="3713559" y="1151147"/>
                  <a:pt x="3713559" y="1134933"/>
                </a:cubicBezTo>
                <a:cubicBezTo>
                  <a:pt x="3719640" y="1134933"/>
                  <a:pt x="3725720" y="1134933"/>
                  <a:pt x="3731799" y="1134933"/>
                </a:cubicBezTo>
                <a:lnTo>
                  <a:pt x="3750039" y="1131692"/>
                </a:lnTo>
                <a:cubicBezTo>
                  <a:pt x="3753080" y="1131692"/>
                  <a:pt x="3753080" y="1134933"/>
                  <a:pt x="3756120" y="1134933"/>
                </a:cubicBezTo>
                <a:lnTo>
                  <a:pt x="3771320" y="1134933"/>
                </a:lnTo>
                <a:cubicBezTo>
                  <a:pt x="3771320" y="1151147"/>
                  <a:pt x="3771320" y="1167360"/>
                  <a:pt x="3771320" y="1180331"/>
                </a:cubicBezTo>
                <a:cubicBezTo>
                  <a:pt x="3774360" y="1180331"/>
                  <a:pt x="3777401" y="1180331"/>
                  <a:pt x="3783480" y="1180331"/>
                </a:cubicBezTo>
                <a:cubicBezTo>
                  <a:pt x="3783480" y="1190060"/>
                  <a:pt x="3783480" y="1199787"/>
                  <a:pt x="3783480" y="1206273"/>
                </a:cubicBezTo>
                <a:lnTo>
                  <a:pt x="3797484" y="1207631"/>
                </a:lnTo>
                <a:lnTo>
                  <a:pt x="3816921" y="1207631"/>
                </a:lnTo>
                <a:cubicBezTo>
                  <a:pt x="3816921" y="1198917"/>
                  <a:pt x="3816921" y="1192659"/>
                  <a:pt x="3816921" y="1183574"/>
                </a:cubicBezTo>
                <a:lnTo>
                  <a:pt x="3918855" y="1183574"/>
                </a:lnTo>
                <a:lnTo>
                  <a:pt x="3918855" y="1055694"/>
                </a:lnTo>
                <a:lnTo>
                  <a:pt x="4026867" y="1055694"/>
                </a:lnTo>
                <a:lnTo>
                  <a:pt x="4026867" y="1173846"/>
                </a:lnTo>
                <a:cubicBezTo>
                  <a:pt x="4027820" y="1173846"/>
                  <a:pt x="4028772" y="1173846"/>
                  <a:pt x="4029723" y="1173846"/>
                </a:cubicBezTo>
                <a:lnTo>
                  <a:pt x="4031586" y="1207631"/>
                </a:lnTo>
                <a:lnTo>
                  <a:pt x="4046100" y="1207631"/>
                </a:lnTo>
                <a:cubicBezTo>
                  <a:pt x="4046904" y="1196810"/>
                  <a:pt x="4047963" y="1185329"/>
                  <a:pt x="4047963" y="1173846"/>
                </a:cubicBezTo>
                <a:cubicBezTo>
                  <a:pt x="4051004" y="1173846"/>
                  <a:pt x="4054044" y="1173846"/>
                  <a:pt x="4057083" y="1173846"/>
                </a:cubicBezTo>
                <a:lnTo>
                  <a:pt x="4058946" y="1207631"/>
                </a:lnTo>
                <a:lnTo>
                  <a:pt x="4134879" y="1207631"/>
                </a:lnTo>
                <a:lnTo>
                  <a:pt x="4134879" y="963089"/>
                </a:lnTo>
                <a:lnTo>
                  <a:pt x="4430870" y="963089"/>
                </a:lnTo>
                <a:lnTo>
                  <a:pt x="4430870" y="1207631"/>
                </a:lnTo>
                <a:lnTo>
                  <a:pt x="4458915" y="1207631"/>
                </a:lnTo>
                <a:lnTo>
                  <a:pt x="4458915" y="1083591"/>
                </a:lnTo>
                <a:lnTo>
                  <a:pt x="4601595" y="1083591"/>
                </a:lnTo>
                <a:cubicBezTo>
                  <a:pt x="4607707" y="924560"/>
                  <a:pt x="4612775" y="766349"/>
                  <a:pt x="4619491" y="606380"/>
                </a:cubicBezTo>
                <a:cubicBezTo>
                  <a:pt x="4604291" y="606380"/>
                  <a:pt x="4567811" y="586923"/>
                  <a:pt x="4601251" y="573953"/>
                </a:cubicBezTo>
                <a:cubicBezTo>
                  <a:pt x="4598209" y="570710"/>
                  <a:pt x="4595171" y="567467"/>
                  <a:pt x="4592131" y="567467"/>
                </a:cubicBezTo>
                <a:cubicBezTo>
                  <a:pt x="4592131" y="548012"/>
                  <a:pt x="4589089" y="544769"/>
                  <a:pt x="4604291" y="531798"/>
                </a:cubicBezTo>
                <a:cubicBezTo>
                  <a:pt x="4604291" y="525312"/>
                  <a:pt x="4604291" y="515585"/>
                  <a:pt x="4604291" y="505857"/>
                </a:cubicBezTo>
                <a:cubicBezTo>
                  <a:pt x="4610371" y="505857"/>
                  <a:pt x="4616451" y="505857"/>
                  <a:pt x="4625571" y="505857"/>
                </a:cubicBezTo>
                <a:cubicBezTo>
                  <a:pt x="4625571" y="492885"/>
                  <a:pt x="4625571" y="483158"/>
                  <a:pt x="4625571" y="473430"/>
                </a:cubicBezTo>
                <a:cubicBezTo>
                  <a:pt x="4625571" y="470187"/>
                  <a:pt x="4628611" y="470187"/>
                  <a:pt x="4628611" y="466944"/>
                </a:cubicBezTo>
                <a:cubicBezTo>
                  <a:pt x="4628611" y="428033"/>
                  <a:pt x="4628611" y="389121"/>
                  <a:pt x="4628611" y="350208"/>
                </a:cubicBezTo>
                <a:cubicBezTo>
                  <a:pt x="4628611" y="346965"/>
                  <a:pt x="4625571" y="343724"/>
                  <a:pt x="4625571" y="340481"/>
                </a:cubicBezTo>
                <a:cubicBezTo>
                  <a:pt x="4628611" y="337238"/>
                  <a:pt x="4631651" y="333995"/>
                  <a:pt x="4634691" y="330752"/>
                </a:cubicBezTo>
                <a:cubicBezTo>
                  <a:pt x="4634691" y="301568"/>
                  <a:pt x="4634691" y="272384"/>
                  <a:pt x="4634691" y="243200"/>
                </a:cubicBezTo>
                <a:cubicBezTo>
                  <a:pt x="4634691" y="239958"/>
                  <a:pt x="4634691" y="239958"/>
                  <a:pt x="4637731" y="236715"/>
                </a:cubicBezTo>
                <a:cubicBezTo>
                  <a:pt x="4637731" y="210774"/>
                  <a:pt x="4637731" y="181590"/>
                  <a:pt x="4637731" y="152406"/>
                </a:cubicBezTo>
                <a:cubicBezTo>
                  <a:pt x="4640771" y="139436"/>
                  <a:pt x="4640771" y="132950"/>
                  <a:pt x="4640771" y="123222"/>
                </a:cubicBezTo>
                <a:cubicBezTo>
                  <a:pt x="4646851" y="132950"/>
                  <a:pt x="4646851" y="139436"/>
                  <a:pt x="4646851" y="149163"/>
                </a:cubicBezTo>
                <a:cubicBezTo>
                  <a:pt x="4649891" y="181590"/>
                  <a:pt x="4649891" y="210774"/>
                  <a:pt x="4649891" y="236715"/>
                </a:cubicBezTo>
                <a:cubicBezTo>
                  <a:pt x="4652931" y="272384"/>
                  <a:pt x="4652931" y="301568"/>
                  <a:pt x="4652931" y="330752"/>
                </a:cubicBezTo>
                <a:cubicBezTo>
                  <a:pt x="4655971" y="333995"/>
                  <a:pt x="4659011" y="337238"/>
                  <a:pt x="4662051" y="340481"/>
                </a:cubicBezTo>
                <a:cubicBezTo>
                  <a:pt x="4662051" y="343724"/>
                  <a:pt x="4659011" y="346965"/>
                  <a:pt x="4659011" y="350208"/>
                </a:cubicBezTo>
                <a:cubicBezTo>
                  <a:pt x="4659011" y="389121"/>
                  <a:pt x="4659011" y="428033"/>
                  <a:pt x="4659011" y="466944"/>
                </a:cubicBezTo>
                <a:cubicBezTo>
                  <a:pt x="4659011" y="470187"/>
                  <a:pt x="4662051" y="470187"/>
                  <a:pt x="4662051" y="473430"/>
                </a:cubicBezTo>
                <a:cubicBezTo>
                  <a:pt x="4662051" y="483158"/>
                  <a:pt x="4662051" y="492885"/>
                  <a:pt x="4662051" y="505857"/>
                </a:cubicBezTo>
                <a:cubicBezTo>
                  <a:pt x="4668131" y="505857"/>
                  <a:pt x="4677251" y="505857"/>
                  <a:pt x="4683331" y="505857"/>
                </a:cubicBezTo>
                <a:cubicBezTo>
                  <a:pt x="4683331" y="515585"/>
                  <a:pt x="4683331" y="525312"/>
                  <a:pt x="4683331" y="531798"/>
                </a:cubicBezTo>
                <a:cubicBezTo>
                  <a:pt x="4695493" y="544769"/>
                  <a:pt x="4695493" y="544769"/>
                  <a:pt x="4695493" y="567467"/>
                </a:cubicBezTo>
                <a:cubicBezTo>
                  <a:pt x="4692451" y="567467"/>
                  <a:pt x="4689411" y="570710"/>
                  <a:pt x="4686373" y="573953"/>
                </a:cubicBezTo>
                <a:cubicBezTo>
                  <a:pt x="4716771" y="590166"/>
                  <a:pt x="4680291" y="603137"/>
                  <a:pt x="4668131" y="606380"/>
                </a:cubicBezTo>
                <a:cubicBezTo>
                  <a:pt x="4671171" y="732843"/>
                  <a:pt x="4677251" y="859307"/>
                  <a:pt x="4680291" y="985772"/>
                </a:cubicBezTo>
                <a:cubicBezTo>
                  <a:pt x="4713733" y="985772"/>
                  <a:pt x="4747171" y="985772"/>
                  <a:pt x="4777573" y="985772"/>
                </a:cubicBezTo>
                <a:cubicBezTo>
                  <a:pt x="4777573" y="1024683"/>
                  <a:pt x="4777573" y="1063595"/>
                  <a:pt x="4777573" y="1099265"/>
                </a:cubicBezTo>
                <a:cubicBezTo>
                  <a:pt x="4783653" y="1099265"/>
                  <a:pt x="4786693" y="1099265"/>
                  <a:pt x="4789733" y="1099265"/>
                </a:cubicBezTo>
                <a:cubicBezTo>
                  <a:pt x="4789733" y="1096022"/>
                  <a:pt x="4792773" y="1092779"/>
                  <a:pt x="4792773" y="1089537"/>
                </a:cubicBezTo>
                <a:cubicBezTo>
                  <a:pt x="4795813" y="1089537"/>
                  <a:pt x="4798853" y="1089537"/>
                  <a:pt x="4801893" y="1089537"/>
                </a:cubicBezTo>
                <a:cubicBezTo>
                  <a:pt x="4801893" y="1092779"/>
                  <a:pt x="4801893" y="1096022"/>
                  <a:pt x="4804935" y="1102508"/>
                </a:cubicBezTo>
                <a:cubicBezTo>
                  <a:pt x="4811013" y="1102508"/>
                  <a:pt x="4817093" y="1102508"/>
                  <a:pt x="4823175" y="1102508"/>
                </a:cubicBezTo>
                <a:cubicBezTo>
                  <a:pt x="4823175" y="1099265"/>
                  <a:pt x="4823175" y="1096022"/>
                  <a:pt x="4823175" y="1092779"/>
                </a:cubicBezTo>
                <a:cubicBezTo>
                  <a:pt x="4835333" y="1092779"/>
                  <a:pt x="4844453" y="1092779"/>
                  <a:pt x="4856613" y="1092779"/>
                </a:cubicBezTo>
                <a:cubicBezTo>
                  <a:pt x="4856613" y="1096022"/>
                  <a:pt x="4856613" y="1099265"/>
                  <a:pt x="4856613" y="1102508"/>
                </a:cubicBezTo>
                <a:cubicBezTo>
                  <a:pt x="4865733" y="1102508"/>
                  <a:pt x="4877895" y="1102508"/>
                  <a:pt x="4887015" y="1102508"/>
                </a:cubicBezTo>
                <a:cubicBezTo>
                  <a:pt x="4887015" y="1125206"/>
                  <a:pt x="4887015" y="1147905"/>
                  <a:pt x="4887015" y="1170603"/>
                </a:cubicBezTo>
                <a:cubicBezTo>
                  <a:pt x="4893095" y="1170603"/>
                  <a:pt x="4902215" y="1170603"/>
                  <a:pt x="4908295" y="1170603"/>
                </a:cubicBezTo>
                <a:cubicBezTo>
                  <a:pt x="4908295" y="1164117"/>
                  <a:pt x="4908295" y="1157633"/>
                  <a:pt x="4908295" y="1151147"/>
                </a:cubicBezTo>
                <a:cubicBezTo>
                  <a:pt x="4917415" y="1151147"/>
                  <a:pt x="4926535" y="1151147"/>
                  <a:pt x="4932615" y="1151147"/>
                </a:cubicBezTo>
                <a:cubicBezTo>
                  <a:pt x="4932615" y="1060353"/>
                  <a:pt x="4932615" y="972801"/>
                  <a:pt x="4932615" y="882006"/>
                </a:cubicBezTo>
                <a:cubicBezTo>
                  <a:pt x="4935655" y="878763"/>
                  <a:pt x="4938695" y="875520"/>
                  <a:pt x="4941735" y="872277"/>
                </a:cubicBezTo>
                <a:cubicBezTo>
                  <a:pt x="4978215" y="872277"/>
                  <a:pt x="5014695" y="872277"/>
                  <a:pt x="5051177" y="872277"/>
                </a:cubicBezTo>
                <a:lnTo>
                  <a:pt x="5051177" y="885249"/>
                </a:lnTo>
                <a:lnTo>
                  <a:pt x="5066377" y="885249"/>
                </a:lnTo>
                <a:cubicBezTo>
                  <a:pt x="5066377" y="943617"/>
                  <a:pt x="5066377" y="1001985"/>
                  <a:pt x="5066377" y="1057110"/>
                </a:cubicBezTo>
                <a:cubicBezTo>
                  <a:pt x="5078537" y="1057110"/>
                  <a:pt x="5087657" y="1057110"/>
                  <a:pt x="5099817" y="1057110"/>
                </a:cubicBezTo>
                <a:cubicBezTo>
                  <a:pt x="5099817" y="1024683"/>
                  <a:pt x="5099817" y="992256"/>
                  <a:pt x="5099817" y="956588"/>
                </a:cubicBezTo>
                <a:cubicBezTo>
                  <a:pt x="5111977" y="956588"/>
                  <a:pt x="5127177" y="956588"/>
                  <a:pt x="5139339" y="956588"/>
                </a:cubicBezTo>
                <a:cubicBezTo>
                  <a:pt x="5142377" y="956588"/>
                  <a:pt x="5142377" y="953345"/>
                  <a:pt x="5145417" y="950102"/>
                </a:cubicBezTo>
                <a:lnTo>
                  <a:pt x="5157579" y="950102"/>
                </a:lnTo>
                <a:cubicBezTo>
                  <a:pt x="5160617" y="953345"/>
                  <a:pt x="5160617" y="956588"/>
                  <a:pt x="5163657" y="956588"/>
                </a:cubicBezTo>
                <a:cubicBezTo>
                  <a:pt x="5172777" y="956588"/>
                  <a:pt x="5184939" y="956588"/>
                  <a:pt x="5197099" y="956588"/>
                </a:cubicBezTo>
                <a:cubicBezTo>
                  <a:pt x="5197099" y="898220"/>
                  <a:pt x="5197099" y="839852"/>
                  <a:pt x="5197099" y="781484"/>
                </a:cubicBezTo>
                <a:cubicBezTo>
                  <a:pt x="5197119" y="781479"/>
                  <a:pt x="5198419" y="781233"/>
                  <a:pt x="5282219" y="765270"/>
                </a:cubicBezTo>
                <a:cubicBezTo>
                  <a:pt x="5282219" y="765281"/>
                  <a:pt x="5282219" y="765392"/>
                  <a:pt x="5282219" y="766892"/>
                </a:cubicBezTo>
                <a:lnTo>
                  <a:pt x="5282219" y="778241"/>
                </a:lnTo>
                <a:cubicBezTo>
                  <a:pt x="5282245" y="778241"/>
                  <a:pt x="5283211" y="778241"/>
                  <a:pt x="5321739" y="778241"/>
                </a:cubicBezTo>
                <a:cubicBezTo>
                  <a:pt x="5321739" y="778274"/>
                  <a:pt x="5321739" y="781830"/>
                  <a:pt x="5321739" y="1160876"/>
                </a:cubicBezTo>
                <a:cubicBezTo>
                  <a:pt x="5330859" y="1160876"/>
                  <a:pt x="5343019" y="1160876"/>
                  <a:pt x="5355181" y="1160876"/>
                </a:cubicBezTo>
                <a:cubicBezTo>
                  <a:pt x="5355181" y="1157633"/>
                  <a:pt x="5355181" y="1157633"/>
                  <a:pt x="5355181" y="1154390"/>
                </a:cubicBezTo>
                <a:cubicBezTo>
                  <a:pt x="5361259" y="1154390"/>
                  <a:pt x="5367339" y="1154390"/>
                  <a:pt x="5373421" y="1154390"/>
                </a:cubicBezTo>
                <a:cubicBezTo>
                  <a:pt x="5373421" y="1157633"/>
                  <a:pt x="5373421" y="1157633"/>
                  <a:pt x="5373421" y="1160876"/>
                </a:cubicBezTo>
                <a:cubicBezTo>
                  <a:pt x="5385581" y="1160876"/>
                  <a:pt x="5397739" y="1160876"/>
                  <a:pt x="5409901" y="1160876"/>
                </a:cubicBezTo>
                <a:cubicBezTo>
                  <a:pt x="5409901" y="1154390"/>
                  <a:pt x="5409901" y="1147905"/>
                  <a:pt x="5409901" y="1141419"/>
                </a:cubicBezTo>
                <a:cubicBezTo>
                  <a:pt x="5425101" y="1141419"/>
                  <a:pt x="5440301" y="1141419"/>
                  <a:pt x="5452461" y="1141419"/>
                </a:cubicBezTo>
                <a:cubicBezTo>
                  <a:pt x="5458541" y="1134933"/>
                  <a:pt x="5464623" y="1134933"/>
                  <a:pt x="5470701" y="1134933"/>
                </a:cubicBezTo>
                <a:cubicBezTo>
                  <a:pt x="5479821" y="1141419"/>
                  <a:pt x="5491983" y="1141419"/>
                  <a:pt x="5501103" y="1141419"/>
                </a:cubicBezTo>
                <a:cubicBezTo>
                  <a:pt x="5501103" y="1131692"/>
                  <a:pt x="5501103" y="1125206"/>
                  <a:pt x="5501103" y="1115478"/>
                </a:cubicBezTo>
                <a:lnTo>
                  <a:pt x="5513263" y="1115478"/>
                </a:lnTo>
                <a:cubicBezTo>
                  <a:pt x="5513263" y="1108992"/>
                  <a:pt x="5513263" y="1102508"/>
                  <a:pt x="5513263" y="1096022"/>
                </a:cubicBezTo>
                <a:cubicBezTo>
                  <a:pt x="5540623" y="1096022"/>
                  <a:pt x="5571023" y="1096022"/>
                  <a:pt x="5598383" y="1096022"/>
                </a:cubicBezTo>
                <a:cubicBezTo>
                  <a:pt x="5598383" y="1079808"/>
                  <a:pt x="5598383" y="1066838"/>
                  <a:pt x="5598383" y="1050624"/>
                </a:cubicBezTo>
                <a:cubicBezTo>
                  <a:pt x="5607503" y="1050624"/>
                  <a:pt x="5616623" y="1050624"/>
                  <a:pt x="5625743" y="1050624"/>
                </a:cubicBezTo>
                <a:cubicBezTo>
                  <a:pt x="5625743" y="1047381"/>
                  <a:pt x="5625743" y="1044140"/>
                  <a:pt x="5625743" y="1040897"/>
                </a:cubicBezTo>
                <a:cubicBezTo>
                  <a:pt x="5631823" y="1040897"/>
                  <a:pt x="5637903" y="1040897"/>
                  <a:pt x="5643983" y="1040897"/>
                </a:cubicBezTo>
                <a:cubicBezTo>
                  <a:pt x="5643983" y="1044140"/>
                  <a:pt x="5643983" y="1047381"/>
                  <a:pt x="5643983" y="1050624"/>
                </a:cubicBezTo>
                <a:cubicBezTo>
                  <a:pt x="5653103" y="1050624"/>
                  <a:pt x="5659183" y="1050624"/>
                  <a:pt x="5668303" y="1050624"/>
                </a:cubicBezTo>
                <a:cubicBezTo>
                  <a:pt x="5668303" y="1073324"/>
                  <a:pt x="5668303" y="1099265"/>
                  <a:pt x="5668303" y="1125206"/>
                </a:cubicBezTo>
                <a:cubicBezTo>
                  <a:pt x="5683503" y="1125206"/>
                  <a:pt x="5701745" y="1125206"/>
                  <a:pt x="5716945" y="1125206"/>
                </a:cubicBezTo>
                <a:cubicBezTo>
                  <a:pt x="5716945" y="1112235"/>
                  <a:pt x="5716945" y="1099265"/>
                  <a:pt x="5716945" y="1086294"/>
                </a:cubicBezTo>
                <a:cubicBezTo>
                  <a:pt x="5735185" y="1086294"/>
                  <a:pt x="5756465" y="1086294"/>
                  <a:pt x="5774705" y="1086294"/>
                </a:cubicBezTo>
                <a:cubicBezTo>
                  <a:pt x="5774705" y="1070081"/>
                  <a:pt x="5774705" y="1057110"/>
                  <a:pt x="5774705" y="1040897"/>
                </a:cubicBezTo>
                <a:cubicBezTo>
                  <a:pt x="5799027" y="1040897"/>
                  <a:pt x="5823345" y="1040897"/>
                  <a:pt x="5847667" y="1040897"/>
                </a:cubicBezTo>
                <a:cubicBezTo>
                  <a:pt x="5847667" y="1040940"/>
                  <a:pt x="5847667" y="1043603"/>
                  <a:pt x="5847667" y="1207631"/>
                </a:cubicBezTo>
                <a:lnTo>
                  <a:pt x="5847667" y="1228299"/>
                </a:lnTo>
                <a:lnTo>
                  <a:pt x="5946479" y="1228299"/>
                </a:lnTo>
                <a:lnTo>
                  <a:pt x="5946479" y="1386957"/>
                </a:lnTo>
                <a:lnTo>
                  <a:pt x="5946479" y="1421828"/>
                </a:lnTo>
                <a:lnTo>
                  <a:pt x="5968919" y="1421828"/>
                </a:lnTo>
                <a:cubicBezTo>
                  <a:pt x="5968919" y="1421828"/>
                  <a:pt x="5968919" y="1421828"/>
                  <a:pt x="5968919" y="1420085"/>
                </a:cubicBezTo>
                <a:lnTo>
                  <a:pt x="5968919" y="1407881"/>
                </a:lnTo>
                <a:cubicBezTo>
                  <a:pt x="5968919" y="1407881"/>
                  <a:pt x="5968919" y="1407881"/>
                  <a:pt x="6035789" y="1407881"/>
                </a:cubicBezTo>
                <a:cubicBezTo>
                  <a:pt x="6035789" y="1407881"/>
                  <a:pt x="6035789" y="1407881"/>
                  <a:pt x="6035789" y="1439262"/>
                </a:cubicBezTo>
                <a:cubicBezTo>
                  <a:pt x="6035789" y="1439262"/>
                  <a:pt x="6035789" y="1439262"/>
                  <a:pt x="6039131" y="1441007"/>
                </a:cubicBezTo>
                <a:lnTo>
                  <a:pt x="6062537" y="1453211"/>
                </a:lnTo>
                <a:cubicBezTo>
                  <a:pt x="6062537" y="1453211"/>
                  <a:pt x="6062537" y="1453211"/>
                  <a:pt x="6062537" y="1498541"/>
                </a:cubicBezTo>
                <a:cubicBezTo>
                  <a:pt x="6062537" y="1498541"/>
                  <a:pt x="6062537" y="1498541"/>
                  <a:pt x="6064627" y="1499414"/>
                </a:cubicBezTo>
                <a:lnTo>
                  <a:pt x="6079255" y="1505516"/>
                </a:lnTo>
                <a:cubicBezTo>
                  <a:pt x="6079255" y="1505516"/>
                  <a:pt x="6079255" y="1505516"/>
                  <a:pt x="6079255" y="1503773"/>
                </a:cubicBezTo>
                <a:lnTo>
                  <a:pt x="6079255" y="1491567"/>
                </a:lnTo>
                <a:cubicBezTo>
                  <a:pt x="6079255" y="1491567"/>
                  <a:pt x="6079255" y="1491567"/>
                  <a:pt x="6080927" y="1491567"/>
                </a:cubicBezTo>
                <a:lnTo>
                  <a:pt x="6092629" y="1491567"/>
                </a:lnTo>
                <a:cubicBezTo>
                  <a:pt x="6092629" y="1491567"/>
                  <a:pt x="6092629" y="1491567"/>
                  <a:pt x="6092629" y="1490259"/>
                </a:cubicBezTo>
                <a:lnTo>
                  <a:pt x="6092629" y="1481106"/>
                </a:lnTo>
                <a:cubicBezTo>
                  <a:pt x="6092629" y="1481106"/>
                  <a:pt x="6092629" y="1481106"/>
                  <a:pt x="6090957" y="1481106"/>
                </a:cubicBezTo>
                <a:lnTo>
                  <a:pt x="6079255" y="1481106"/>
                </a:lnTo>
                <a:cubicBezTo>
                  <a:pt x="6079255" y="1481106"/>
                  <a:pt x="6079255" y="1481106"/>
                  <a:pt x="6079255" y="1479363"/>
                </a:cubicBezTo>
                <a:lnTo>
                  <a:pt x="6079255" y="1467159"/>
                </a:lnTo>
                <a:cubicBezTo>
                  <a:pt x="6079255" y="1467159"/>
                  <a:pt x="6079255" y="1467159"/>
                  <a:pt x="6080927" y="1467159"/>
                </a:cubicBezTo>
                <a:lnTo>
                  <a:pt x="6092629" y="1467159"/>
                </a:lnTo>
                <a:cubicBezTo>
                  <a:pt x="6092629" y="1467159"/>
                  <a:pt x="6092629" y="1467159"/>
                  <a:pt x="6092629" y="1465415"/>
                </a:cubicBezTo>
                <a:lnTo>
                  <a:pt x="6092629" y="1453211"/>
                </a:lnTo>
                <a:cubicBezTo>
                  <a:pt x="6092629" y="1453211"/>
                  <a:pt x="6092629" y="1453211"/>
                  <a:pt x="6090957" y="1453211"/>
                </a:cubicBezTo>
                <a:lnTo>
                  <a:pt x="6079255" y="1453211"/>
                </a:lnTo>
                <a:cubicBezTo>
                  <a:pt x="6079255" y="1453211"/>
                  <a:pt x="6079255" y="1453211"/>
                  <a:pt x="6079255" y="1451468"/>
                </a:cubicBezTo>
                <a:lnTo>
                  <a:pt x="6079255" y="1439262"/>
                </a:lnTo>
                <a:cubicBezTo>
                  <a:pt x="6079255" y="1439262"/>
                  <a:pt x="6079255" y="1439262"/>
                  <a:pt x="6080927" y="1439262"/>
                </a:cubicBezTo>
                <a:lnTo>
                  <a:pt x="6092629" y="1439262"/>
                </a:lnTo>
                <a:cubicBezTo>
                  <a:pt x="6092629" y="1439262"/>
                  <a:pt x="6092629" y="1439262"/>
                  <a:pt x="6092629" y="1437956"/>
                </a:cubicBezTo>
                <a:lnTo>
                  <a:pt x="6092629" y="1428803"/>
                </a:lnTo>
                <a:cubicBezTo>
                  <a:pt x="6092629" y="1428803"/>
                  <a:pt x="6092629" y="1428803"/>
                  <a:pt x="6090957" y="1428803"/>
                </a:cubicBezTo>
                <a:lnTo>
                  <a:pt x="6079255" y="1428803"/>
                </a:lnTo>
                <a:cubicBezTo>
                  <a:pt x="6079255" y="1428803"/>
                  <a:pt x="6079255" y="1428803"/>
                  <a:pt x="6079255" y="1427058"/>
                </a:cubicBezTo>
                <a:lnTo>
                  <a:pt x="6079255" y="1414854"/>
                </a:lnTo>
                <a:cubicBezTo>
                  <a:pt x="6079255" y="1414854"/>
                  <a:pt x="6079255" y="1414854"/>
                  <a:pt x="6080927" y="1414854"/>
                </a:cubicBezTo>
                <a:lnTo>
                  <a:pt x="6092629" y="1414854"/>
                </a:lnTo>
                <a:cubicBezTo>
                  <a:pt x="6092629" y="1414854"/>
                  <a:pt x="6092629" y="1414854"/>
                  <a:pt x="6092629" y="1413111"/>
                </a:cubicBezTo>
                <a:lnTo>
                  <a:pt x="6092629" y="1400906"/>
                </a:lnTo>
                <a:cubicBezTo>
                  <a:pt x="6092629" y="1400906"/>
                  <a:pt x="6092629" y="1400906"/>
                  <a:pt x="6090957" y="1400906"/>
                </a:cubicBezTo>
                <a:lnTo>
                  <a:pt x="6079255" y="1400906"/>
                </a:lnTo>
                <a:cubicBezTo>
                  <a:pt x="6079255" y="1400906"/>
                  <a:pt x="6079255" y="1400906"/>
                  <a:pt x="6079255" y="1399599"/>
                </a:cubicBezTo>
                <a:lnTo>
                  <a:pt x="6079255" y="1390445"/>
                </a:lnTo>
                <a:cubicBezTo>
                  <a:pt x="6079255" y="1390445"/>
                  <a:pt x="6079255" y="1390445"/>
                  <a:pt x="6080927" y="1390445"/>
                </a:cubicBezTo>
                <a:lnTo>
                  <a:pt x="6092629" y="1390445"/>
                </a:lnTo>
                <a:cubicBezTo>
                  <a:pt x="6092629" y="1390445"/>
                  <a:pt x="6092629" y="1390445"/>
                  <a:pt x="6092629" y="1388702"/>
                </a:cubicBezTo>
                <a:lnTo>
                  <a:pt x="6092629" y="1376498"/>
                </a:lnTo>
                <a:cubicBezTo>
                  <a:pt x="6092629" y="1376498"/>
                  <a:pt x="6092629" y="1376498"/>
                  <a:pt x="6090957" y="1376498"/>
                </a:cubicBezTo>
                <a:lnTo>
                  <a:pt x="6079255" y="1376498"/>
                </a:lnTo>
                <a:cubicBezTo>
                  <a:pt x="6079255" y="1376498"/>
                  <a:pt x="6079255" y="1376498"/>
                  <a:pt x="6079255" y="1374755"/>
                </a:cubicBezTo>
                <a:lnTo>
                  <a:pt x="6079255" y="1362549"/>
                </a:lnTo>
                <a:cubicBezTo>
                  <a:pt x="6079255" y="1362549"/>
                  <a:pt x="6079255" y="1362549"/>
                  <a:pt x="6080927" y="1362549"/>
                </a:cubicBezTo>
                <a:lnTo>
                  <a:pt x="6092629" y="1362549"/>
                </a:lnTo>
                <a:cubicBezTo>
                  <a:pt x="6092629" y="1362549"/>
                  <a:pt x="6092629" y="1362549"/>
                  <a:pt x="6092629" y="1360806"/>
                </a:cubicBezTo>
                <a:lnTo>
                  <a:pt x="6092629" y="1348602"/>
                </a:lnTo>
                <a:cubicBezTo>
                  <a:pt x="6092629" y="1348602"/>
                  <a:pt x="6092629" y="1348602"/>
                  <a:pt x="6090957" y="1348602"/>
                </a:cubicBezTo>
                <a:lnTo>
                  <a:pt x="6079255" y="1348602"/>
                </a:lnTo>
                <a:cubicBezTo>
                  <a:pt x="6079255" y="1348602"/>
                  <a:pt x="6079255" y="1348602"/>
                  <a:pt x="6079255" y="1347294"/>
                </a:cubicBezTo>
                <a:lnTo>
                  <a:pt x="6079255" y="1338141"/>
                </a:lnTo>
                <a:cubicBezTo>
                  <a:pt x="6079255" y="1338141"/>
                  <a:pt x="6079255" y="1338141"/>
                  <a:pt x="6080927" y="1338141"/>
                </a:cubicBezTo>
                <a:lnTo>
                  <a:pt x="6092629" y="1338141"/>
                </a:lnTo>
                <a:cubicBezTo>
                  <a:pt x="6092629" y="1338141"/>
                  <a:pt x="6092629" y="1338141"/>
                  <a:pt x="6092629" y="1336397"/>
                </a:cubicBezTo>
                <a:lnTo>
                  <a:pt x="6092629" y="1324193"/>
                </a:lnTo>
                <a:cubicBezTo>
                  <a:pt x="6092629" y="1324193"/>
                  <a:pt x="6092629" y="1324193"/>
                  <a:pt x="6090957" y="1324193"/>
                </a:cubicBezTo>
                <a:lnTo>
                  <a:pt x="6079255" y="1324193"/>
                </a:lnTo>
                <a:cubicBezTo>
                  <a:pt x="6079255" y="1324193"/>
                  <a:pt x="6079255" y="1324193"/>
                  <a:pt x="6079255" y="1322450"/>
                </a:cubicBezTo>
                <a:lnTo>
                  <a:pt x="6079255" y="1310244"/>
                </a:lnTo>
                <a:cubicBezTo>
                  <a:pt x="6079255" y="1310244"/>
                  <a:pt x="6079255" y="1310244"/>
                  <a:pt x="6080927" y="1310244"/>
                </a:cubicBezTo>
                <a:lnTo>
                  <a:pt x="6092629" y="1310244"/>
                </a:lnTo>
                <a:cubicBezTo>
                  <a:pt x="6092629" y="1310244"/>
                  <a:pt x="6092629" y="1310244"/>
                  <a:pt x="6092629" y="1308938"/>
                </a:cubicBezTo>
                <a:lnTo>
                  <a:pt x="6092629" y="1299785"/>
                </a:lnTo>
                <a:cubicBezTo>
                  <a:pt x="6092629" y="1299785"/>
                  <a:pt x="6092629" y="1299785"/>
                  <a:pt x="6090957" y="1299785"/>
                </a:cubicBezTo>
                <a:lnTo>
                  <a:pt x="6079255" y="1299785"/>
                </a:lnTo>
                <a:cubicBezTo>
                  <a:pt x="6079255" y="1299785"/>
                  <a:pt x="6079255" y="1299785"/>
                  <a:pt x="6079255" y="1298040"/>
                </a:cubicBezTo>
                <a:lnTo>
                  <a:pt x="6079255" y="1285836"/>
                </a:lnTo>
                <a:cubicBezTo>
                  <a:pt x="6079255" y="1285836"/>
                  <a:pt x="6079255" y="1285836"/>
                  <a:pt x="6080927" y="1285836"/>
                </a:cubicBezTo>
                <a:lnTo>
                  <a:pt x="6092629" y="1285836"/>
                </a:lnTo>
                <a:cubicBezTo>
                  <a:pt x="6092629" y="1285836"/>
                  <a:pt x="6092629" y="1285836"/>
                  <a:pt x="6092629" y="1284093"/>
                </a:cubicBezTo>
                <a:lnTo>
                  <a:pt x="6092629" y="1271888"/>
                </a:lnTo>
                <a:cubicBezTo>
                  <a:pt x="6092629" y="1271888"/>
                  <a:pt x="6092629" y="1271888"/>
                  <a:pt x="6090957" y="1271888"/>
                </a:cubicBezTo>
                <a:lnTo>
                  <a:pt x="6079255" y="1271888"/>
                </a:lnTo>
                <a:cubicBezTo>
                  <a:pt x="6079255" y="1271888"/>
                  <a:pt x="6079255" y="1271888"/>
                  <a:pt x="6079255" y="1270145"/>
                </a:cubicBezTo>
                <a:lnTo>
                  <a:pt x="6079255" y="1257941"/>
                </a:lnTo>
                <a:cubicBezTo>
                  <a:pt x="6079255" y="1257941"/>
                  <a:pt x="6079255" y="1257941"/>
                  <a:pt x="6080927" y="1257941"/>
                </a:cubicBezTo>
                <a:lnTo>
                  <a:pt x="6092629" y="1257941"/>
                </a:lnTo>
                <a:cubicBezTo>
                  <a:pt x="6092629" y="1257941"/>
                  <a:pt x="6092629" y="1257941"/>
                  <a:pt x="6092629" y="1256633"/>
                </a:cubicBezTo>
                <a:lnTo>
                  <a:pt x="6092629" y="1247480"/>
                </a:lnTo>
                <a:cubicBezTo>
                  <a:pt x="6092629" y="1247480"/>
                  <a:pt x="6092629" y="1247480"/>
                  <a:pt x="6090957" y="1247480"/>
                </a:cubicBezTo>
                <a:lnTo>
                  <a:pt x="6079255" y="1247480"/>
                </a:lnTo>
                <a:cubicBezTo>
                  <a:pt x="6079255" y="1247480"/>
                  <a:pt x="6079255" y="1247480"/>
                  <a:pt x="6079255" y="1245737"/>
                </a:cubicBezTo>
                <a:lnTo>
                  <a:pt x="6079255" y="1233531"/>
                </a:lnTo>
                <a:cubicBezTo>
                  <a:pt x="6079255" y="1233531"/>
                  <a:pt x="6079255" y="1233531"/>
                  <a:pt x="6080927" y="1233531"/>
                </a:cubicBezTo>
                <a:lnTo>
                  <a:pt x="6092629" y="1233531"/>
                </a:lnTo>
                <a:cubicBezTo>
                  <a:pt x="6092629" y="1233531"/>
                  <a:pt x="6092629" y="1233531"/>
                  <a:pt x="6092629" y="1231788"/>
                </a:cubicBezTo>
                <a:lnTo>
                  <a:pt x="6092629" y="1219584"/>
                </a:lnTo>
                <a:cubicBezTo>
                  <a:pt x="6092629" y="1219584"/>
                  <a:pt x="6092629" y="1219584"/>
                  <a:pt x="6090957" y="1219584"/>
                </a:cubicBezTo>
                <a:lnTo>
                  <a:pt x="6079255" y="1219584"/>
                </a:lnTo>
                <a:cubicBezTo>
                  <a:pt x="6079255" y="1219584"/>
                  <a:pt x="6079255" y="1219584"/>
                  <a:pt x="6079255" y="1217840"/>
                </a:cubicBezTo>
                <a:lnTo>
                  <a:pt x="6079255" y="1205636"/>
                </a:lnTo>
                <a:cubicBezTo>
                  <a:pt x="6079255" y="1205636"/>
                  <a:pt x="6079255" y="1205636"/>
                  <a:pt x="6080927" y="1205636"/>
                </a:cubicBezTo>
                <a:lnTo>
                  <a:pt x="6092629" y="1205636"/>
                </a:lnTo>
                <a:cubicBezTo>
                  <a:pt x="6092629" y="1205636"/>
                  <a:pt x="6092629" y="1205636"/>
                  <a:pt x="6092629" y="1204328"/>
                </a:cubicBezTo>
                <a:lnTo>
                  <a:pt x="6092629" y="1195175"/>
                </a:lnTo>
                <a:cubicBezTo>
                  <a:pt x="6092629" y="1195175"/>
                  <a:pt x="6092629" y="1195175"/>
                  <a:pt x="6090957" y="1195175"/>
                </a:cubicBezTo>
                <a:lnTo>
                  <a:pt x="6079255" y="1195175"/>
                </a:lnTo>
                <a:cubicBezTo>
                  <a:pt x="6079255" y="1195175"/>
                  <a:pt x="6079255" y="1195175"/>
                  <a:pt x="6079255" y="1193432"/>
                </a:cubicBezTo>
                <a:lnTo>
                  <a:pt x="6079255" y="1181226"/>
                </a:lnTo>
                <a:cubicBezTo>
                  <a:pt x="6079255" y="1181226"/>
                  <a:pt x="6079255" y="1181226"/>
                  <a:pt x="6080927" y="1181226"/>
                </a:cubicBezTo>
                <a:lnTo>
                  <a:pt x="6092629" y="1181226"/>
                </a:lnTo>
                <a:cubicBezTo>
                  <a:pt x="6092629" y="1181226"/>
                  <a:pt x="6092629" y="1181226"/>
                  <a:pt x="6090957" y="1178612"/>
                </a:cubicBezTo>
                <a:lnTo>
                  <a:pt x="6079255" y="1160306"/>
                </a:lnTo>
                <a:cubicBezTo>
                  <a:pt x="6079255" y="1160306"/>
                  <a:pt x="6079255" y="1160306"/>
                  <a:pt x="6079255" y="1104513"/>
                </a:cubicBezTo>
                <a:cubicBezTo>
                  <a:pt x="6079255" y="1104513"/>
                  <a:pt x="6079255" y="1104513"/>
                  <a:pt x="6303271" y="1104513"/>
                </a:cubicBezTo>
                <a:cubicBezTo>
                  <a:pt x="6303271" y="1104513"/>
                  <a:pt x="6303271" y="1104513"/>
                  <a:pt x="6323331" y="1135896"/>
                </a:cubicBezTo>
                <a:cubicBezTo>
                  <a:pt x="6323331" y="1135896"/>
                  <a:pt x="6323331" y="1135896"/>
                  <a:pt x="6323331" y="1205636"/>
                </a:cubicBezTo>
                <a:cubicBezTo>
                  <a:pt x="6323331" y="1205636"/>
                  <a:pt x="6323331" y="1205636"/>
                  <a:pt x="6321659" y="1205636"/>
                </a:cubicBezTo>
                <a:lnTo>
                  <a:pt x="6309957" y="1205636"/>
                </a:lnTo>
                <a:cubicBezTo>
                  <a:pt x="6309957" y="1205636"/>
                  <a:pt x="6309957" y="1205636"/>
                  <a:pt x="6309957" y="1207379"/>
                </a:cubicBezTo>
                <a:lnTo>
                  <a:pt x="6309957" y="1219584"/>
                </a:lnTo>
                <a:cubicBezTo>
                  <a:pt x="6309957" y="1219584"/>
                  <a:pt x="6309957" y="1219584"/>
                  <a:pt x="6311629" y="1219584"/>
                </a:cubicBezTo>
                <a:lnTo>
                  <a:pt x="6323331" y="1219584"/>
                </a:lnTo>
                <a:cubicBezTo>
                  <a:pt x="6323331" y="1219584"/>
                  <a:pt x="6323331" y="1219584"/>
                  <a:pt x="6323331" y="1221327"/>
                </a:cubicBezTo>
                <a:lnTo>
                  <a:pt x="6323331" y="1233531"/>
                </a:lnTo>
                <a:cubicBezTo>
                  <a:pt x="6323331" y="1233531"/>
                  <a:pt x="6323331" y="1233531"/>
                  <a:pt x="6321659" y="1233531"/>
                </a:cubicBezTo>
                <a:lnTo>
                  <a:pt x="6309957" y="1233531"/>
                </a:lnTo>
                <a:cubicBezTo>
                  <a:pt x="6309957" y="1233531"/>
                  <a:pt x="6309957" y="1233531"/>
                  <a:pt x="6309957" y="1235274"/>
                </a:cubicBezTo>
                <a:lnTo>
                  <a:pt x="6309957" y="1247480"/>
                </a:lnTo>
                <a:cubicBezTo>
                  <a:pt x="6309957" y="1247480"/>
                  <a:pt x="6309957" y="1247480"/>
                  <a:pt x="6311629" y="1247480"/>
                </a:cubicBezTo>
                <a:lnTo>
                  <a:pt x="6323331" y="1247480"/>
                </a:lnTo>
                <a:cubicBezTo>
                  <a:pt x="6323331" y="1247480"/>
                  <a:pt x="6323331" y="1247480"/>
                  <a:pt x="6323331" y="1248788"/>
                </a:cubicBezTo>
                <a:lnTo>
                  <a:pt x="6323331" y="1257941"/>
                </a:lnTo>
                <a:cubicBezTo>
                  <a:pt x="6323331" y="1257941"/>
                  <a:pt x="6323331" y="1257941"/>
                  <a:pt x="6321659" y="1257941"/>
                </a:cubicBezTo>
                <a:lnTo>
                  <a:pt x="6309957" y="1257941"/>
                </a:lnTo>
                <a:cubicBezTo>
                  <a:pt x="6309957" y="1257941"/>
                  <a:pt x="6309957" y="1257941"/>
                  <a:pt x="6309957" y="1259684"/>
                </a:cubicBezTo>
                <a:lnTo>
                  <a:pt x="6309957" y="1271888"/>
                </a:lnTo>
                <a:cubicBezTo>
                  <a:pt x="6309957" y="1271888"/>
                  <a:pt x="6309957" y="1271888"/>
                  <a:pt x="6311629" y="1271888"/>
                </a:cubicBezTo>
                <a:lnTo>
                  <a:pt x="6323331" y="1271888"/>
                </a:lnTo>
                <a:cubicBezTo>
                  <a:pt x="6323331" y="1271888"/>
                  <a:pt x="6323331" y="1271888"/>
                  <a:pt x="6323331" y="1273632"/>
                </a:cubicBezTo>
                <a:lnTo>
                  <a:pt x="6323331" y="1285836"/>
                </a:lnTo>
                <a:cubicBezTo>
                  <a:pt x="6323331" y="1285836"/>
                  <a:pt x="6323331" y="1285836"/>
                  <a:pt x="6321659" y="1285836"/>
                </a:cubicBezTo>
                <a:lnTo>
                  <a:pt x="6309957" y="1285836"/>
                </a:lnTo>
                <a:cubicBezTo>
                  <a:pt x="6309957" y="1285836"/>
                  <a:pt x="6309957" y="1285836"/>
                  <a:pt x="6309957" y="1287579"/>
                </a:cubicBezTo>
                <a:lnTo>
                  <a:pt x="6309957" y="1299785"/>
                </a:lnTo>
                <a:cubicBezTo>
                  <a:pt x="6309957" y="1299785"/>
                  <a:pt x="6309957" y="1299785"/>
                  <a:pt x="6311629" y="1299785"/>
                </a:cubicBezTo>
                <a:lnTo>
                  <a:pt x="6323331" y="1299785"/>
                </a:lnTo>
                <a:cubicBezTo>
                  <a:pt x="6323331" y="1299785"/>
                  <a:pt x="6323331" y="1299785"/>
                  <a:pt x="6323331" y="1301091"/>
                </a:cubicBezTo>
                <a:lnTo>
                  <a:pt x="6323331" y="1310244"/>
                </a:lnTo>
                <a:cubicBezTo>
                  <a:pt x="6323331" y="1310244"/>
                  <a:pt x="6323331" y="1310244"/>
                  <a:pt x="6321659" y="1310244"/>
                </a:cubicBezTo>
                <a:lnTo>
                  <a:pt x="6309957" y="1310244"/>
                </a:lnTo>
                <a:cubicBezTo>
                  <a:pt x="6309957" y="1310244"/>
                  <a:pt x="6309957" y="1310244"/>
                  <a:pt x="6309957" y="1311989"/>
                </a:cubicBezTo>
                <a:lnTo>
                  <a:pt x="6309957" y="1324193"/>
                </a:lnTo>
                <a:cubicBezTo>
                  <a:pt x="6309957" y="1324193"/>
                  <a:pt x="6309957" y="1324193"/>
                  <a:pt x="6311629" y="1324193"/>
                </a:cubicBezTo>
                <a:lnTo>
                  <a:pt x="6323331" y="1324193"/>
                </a:lnTo>
                <a:cubicBezTo>
                  <a:pt x="6323331" y="1324193"/>
                  <a:pt x="6323331" y="1324193"/>
                  <a:pt x="6323331" y="1325936"/>
                </a:cubicBezTo>
                <a:lnTo>
                  <a:pt x="6323331" y="1338141"/>
                </a:lnTo>
                <a:cubicBezTo>
                  <a:pt x="6323331" y="1338141"/>
                  <a:pt x="6323331" y="1338141"/>
                  <a:pt x="6321659" y="1338141"/>
                </a:cubicBezTo>
                <a:lnTo>
                  <a:pt x="6309957" y="1338141"/>
                </a:lnTo>
                <a:cubicBezTo>
                  <a:pt x="6309957" y="1338141"/>
                  <a:pt x="6309957" y="1338141"/>
                  <a:pt x="6309957" y="1339448"/>
                </a:cubicBezTo>
                <a:lnTo>
                  <a:pt x="6309957" y="1348602"/>
                </a:lnTo>
                <a:cubicBezTo>
                  <a:pt x="6309957" y="1348602"/>
                  <a:pt x="6309957" y="1348602"/>
                  <a:pt x="6311629" y="1348602"/>
                </a:cubicBezTo>
                <a:lnTo>
                  <a:pt x="6323331" y="1348602"/>
                </a:lnTo>
                <a:cubicBezTo>
                  <a:pt x="6323331" y="1348602"/>
                  <a:pt x="6323331" y="1348602"/>
                  <a:pt x="6323331" y="1350345"/>
                </a:cubicBezTo>
                <a:lnTo>
                  <a:pt x="6323331" y="1362549"/>
                </a:lnTo>
                <a:cubicBezTo>
                  <a:pt x="6323331" y="1362549"/>
                  <a:pt x="6323331" y="1362549"/>
                  <a:pt x="6321659" y="1362549"/>
                </a:cubicBezTo>
                <a:lnTo>
                  <a:pt x="6309957" y="1362549"/>
                </a:lnTo>
                <a:cubicBezTo>
                  <a:pt x="6309957" y="1362549"/>
                  <a:pt x="6309957" y="1362549"/>
                  <a:pt x="6309957" y="1364292"/>
                </a:cubicBezTo>
                <a:lnTo>
                  <a:pt x="6309957" y="1376498"/>
                </a:lnTo>
                <a:cubicBezTo>
                  <a:pt x="6309957" y="1376498"/>
                  <a:pt x="6309957" y="1376498"/>
                  <a:pt x="6311629" y="1376498"/>
                </a:cubicBezTo>
                <a:lnTo>
                  <a:pt x="6323331" y="1376498"/>
                </a:lnTo>
                <a:cubicBezTo>
                  <a:pt x="6323331" y="1376498"/>
                  <a:pt x="6323331" y="1376498"/>
                  <a:pt x="6323331" y="1378241"/>
                </a:cubicBezTo>
                <a:lnTo>
                  <a:pt x="6323331" y="1390445"/>
                </a:lnTo>
                <a:cubicBezTo>
                  <a:pt x="6323331" y="1390445"/>
                  <a:pt x="6323331" y="1390445"/>
                  <a:pt x="6321659" y="1390445"/>
                </a:cubicBezTo>
                <a:lnTo>
                  <a:pt x="6309957" y="1390445"/>
                </a:lnTo>
                <a:cubicBezTo>
                  <a:pt x="6309957" y="1390445"/>
                  <a:pt x="6309957" y="1390445"/>
                  <a:pt x="6309957" y="1391753"/>
                </a:cubicBezTo>
                <a:lnTo>
                  <a:pt x="6309957" y="1400906"/>
                </a:lnTo>
                <a:cubicBezTo>
                  <a:pt x="6309957" y="1400906"/>
                  <a:pt x="6309957" y="1400906"/>
                  <a:pt x="6311629" y="1400906"/>
                </a:cubicBezTo>
                <a:lnTo>
                  <a:pt x="6323331" y="1400906"/>
                </a:lnTo>
                <a:cubicBezTo>
                  <a:pt x="6323331" y="1400906"/>
                  <a:pt x="6323331" y="1400906"/>
                  <a:pt x="6323331" y="1402650"/>
                </a:cubicBezTo>
                <a:lnTo>
                  <a:pt x="6323331" y="1414854"/>
                </a:lnTo>
                <a:cubicBezTo>
                  <a:pt x="6323331" y="1414854"/>
                  <a:pt x="6323331" y="1414854"/>
                  <a:pt x="6321659" y="1414854"/>
                </a:cubicBezTo>
                <a:lnTo>
                  <a:pt x="6309957" y="1414854"/>
                </a:lnTo>
                <a:cubicBezTo>
                  <a:pt x="6309957" y="1414854"/>
                  <a:pt x="6309957" y="1414854"/>
                  <a:pt x="6309957" y="1416597"/>
                </a:cubicBezTo>
                <a:lnTo>
                  <a:pt x="6309957" y="1428803"/>
                </a:lnTo>
                <a:cubicBezTo>
                  <a:pt x="6309957" y="1428803"/>
                  <a:pt x="6309957" y="1428803"/>
                  <a:pt x="6311629" y="1428803"/>
                </a:cubicBezTo>
                <a:lnTo>
                  <a:pt x="6323331" y="1428803"/>
                </a:lnTo>
                <a:cubicBezTo>
                  <a:pt x="6323331" y="1428803"/>
                  <a:pt x="6323331" y="1428803"/>
                  <a:pt x="6323331" y="1430109"/>
                </a:cubicBezTo>
                <a:lnTo>
                  <a:pt x="6323331" y="1439262"/>
                </a:lnTo>
                <a:cubicBezTo>
                  <a:pt x="6323331" y="1439262"/>
                  <a:pt x="6323331" y="1439262"/>
                  <a:pt x="6321659" y="1439262"/>
                </a:cubicBezTo>
                <a:lnTo>
                  <a:pt x="6309957" y="1439262"/>
                </a:lnTo>
                <a:cubicBezTo>
                  <a:pt x="6309957" y="1439262"/>
                  <a:pt x="6309957" y="1439262"/>
                  <a:pt x="6309957" y="1441007"/>
                </a:cubicBezTo>
                <a:lnTo>
                  <a:pt x="6309957" y="1453211"/>
                </a:lnTo>
                <a:cubicBezTo>
                  <a:pt x="6309957" y="1453211"/>
                  <a:pt x="6309957" y="1453211"/>
                  <a:pt x="6311629" y="1453211"/>
                </a:cubicBezTo>
                <a:lnTo>
                  <a:pt x="6323331" y="1453211"/>
                </a:lnTo>
                <a:cubicBezTo>
                  <a:pt x="6323331" y="1453211"/>
                  <a:pt x="6323331" y="1453211"/>
                  <a:pt x="6323331" y="1454954"/>
                </a:cubicBezTo>
                <a:lnTo>
                  <a:pt x="6323331" y="1467159"/>
                </a:lnTo>
                <a:cubicBezTo>
                  <a:pt x="6323331" y="1467159"/>
                  <a:pt x="6323331" y="1467159"/>
                  <a:pt x="6321659" y="1467159"/>
                </a:cubicBezTo>
                <a:lnTo>
                  <a:pt x="6309957" y="1467159"/>
                </a:lnTo>
                <a:cubicBezTo>
                  <a:pt x="6309957" y="1467159"/>
                  <a:pt x="6309957" y="1467159"/>
                  <a:pt x="6309957" y="1468902"/>
                </a:cubicBezTo>
                <a:lnTo>
                  <a:pt x="6309957" y="1481106"/>
                </a:lnTo>
                <a:cubicBezTo>
                  <a:pt x="6309957" y="1481106"/>
                  <a:pt x="6309957" y="1481106"/>
                  <a:pt x="6311629" y="1481106"/>
                </a:cubicBezTo>
                <a:lnTo>
                  <a:pt x="6323331" y="1481106"/>
                </a:lnTo>
                <a:cubicBezTo>
                  <a:pt x="6323331" y="1481106"/>
                  <a:pt x="6323331" y="1481106"/>
                  <a:pt x="6323331" y="1482414"/>
                </a:cubicBezTo>
                <a:lnTo>
                  <a:pt x="6323331" y="1491567"/>
                </a:lnTo>
                <a:cubicBezTo>
                  <a:pt x="6323331" y="1491567"/>
                  <a:pt x="6323331" y="1491567"/>
                  <a:pt x="6321659" y="1491567"/>
                </a:cubicBezTo>
                <a:lnTo>
                  <a:pt x="6309957" y="1491567"/>
                </a:lnTo>
                <a:cubicBezTo>
                  <a:pt x="6309957" y="1491567"/>
                  <a:pt x="6309957" y="1491567"/>
                  <a:pt x="6309957" y="1493310"/>
                </a:cubicBezTo>
                <a:lnTo>
                  <a:pt x="6309957" y="1505516"/>
                </a:lnTo>
                <a:cubicBezTo>
                  <a:pt x="6309957" y="1505516"/>
                  <a:pt x="6309957" y="1505516"/>
                  <a:pt x="6346735" y="1536899"/>
                </a:cubicBezTo>
                <a:cubicBezTo>
                  <a:pt x="6346735" y="1543872"/>
                  <a:pt x="6346735" y="1543872"/>
                  <a:pt x="6345065" y="1543872"/>
                </a:cubicBezTo>
                <a:lnTo>
                  <a:pt x="6333361" y="1543872"/>
                </a:lnTo>
                <a:cubicBezTo>
                  <a:pt x="6333361" y="1543872"/>
                  <a:pt x="6333361" y="1543872"/>
                  <a:pt x="6333361" y="1582229"/>
                </a:cubicBezTo>
                <a:cubicBezTo>
                  <a:pt x="6333361" y="1582229"/>
                  <a:pt x="6333361" y="1582229"/>
                  <a:pt x="6335035" y="1582229"/>
                </a:cubicBezTo>
                <a:lnTo>
                  <a:pt x="6346735" y="1582229"/>
                </a:lnTo>
                <a:cubicBezTo>
                  <a:pt x="6346735" y="1582229"/>
                  <a:pt x="6346735" y="1582229"/>
                  <a:pt x="6346735" y="1580049"/>
                </a:cubicBezTo>
                <a:lnTo>
                  <a:pt x="6346735" y="1564794"/>
                </a:lnTo>
                <a:cubicBezTo>
                  <a:pt x="6346735" y="1564794"/>
                  <a:pt x="6346735" y="1564794"/>
                  <a:pt x="6348407" y="1563923"/>
                </a:cubicBezTo>
                <a:lnTo>
                  <a:pt x="6360109" y="1557821"/>
                </a:lnTo>
                <a:cubicBezTo>
                  <a:pt x="6360109" y="1557821"/>
                  <a:pt x="6360109" y="1557821"/>
                  <a:pt x="6363035" y="1557821"/>
                </a:cubicBezTo>
                <a:lnTo>
                  <a:pt x="6383515" y="1557821"/>
                </a:lnTo>
                <a:cubicBezTo>
                  <a:pt x="6383515" y="1557821"/>
                  <a:pt x="6383515" y="1557821"/>
                  <a:pt x="6383515" y="1559564"/>
                </a:cubicBezTo>
                <a:lnTo>
                  <a:pt x="6383515" y="1571768"/>
                </a:lnTo>
                <a:cubicBezTo>
                  <a:pt x="6383515" y="1571768"/>
                  <a:pt x="6383515" y="1571768"/>
                  <a:pt x="6386023" y="1571768"/>
                </a:cubicBezTo>
                <a:lnTo>
                  <a:pt x="6403577" y="1571768"/>
                </a:lnTo>
                <a:cubicBezTo>
                  <a:pt x="6403577" y="1578741"/>
                  <a:pt x="6403577" y="1578741"/>
                  <a:pt x="6405247" y="1578741"/>
                </a:cubicBezTo>
                <a:lnTo>
                  <a:pt x="6416951" y="1578741"/>
                </a:lnTo>
                <a:cubicBezTo>
                  <a:pt x="6416951" y="1578741"/>
                  <a:pt x="6416951" y="1578741"/>
                  <a:pt x="6453729" y="1627559"/>
                </a:cubicBezTo>
                <a:cubicBezTo>
                  <a:pt x="6453729" y="1627559"/>
                  <a:pt x="6453729" y="1627559"/>
                  <a:pt x="6453729" y="1679864"/>
                </a:cubicBezTo>
                <a:cubicBezTo>
                  <a:pt x="6453729" y="1679864"/>
                  <a:pt x="6453729" y="1679864"/>
                  <a:pt x="6455399" y="1679864"/>
                </a:cubicBezTo>
                <a:lnTo>
                  <a:pt x="6467103" y="1679864"/>
                </a:lnTo>
                <a:cubicBezTo>
                  <a:pt x="6467103" y="1679864"/>
                  <a:pt x="6467103" y="1679864"/>
                  <a:pt x="6467103" y="1676813"/>
                </a:cubicBezTo>
                <a:lnTo>
                  <a:pt x="6467103" y="1655456"/>
                </a:lnTo>
                <a:cubicBezTo>
                  <a:pt x="6467103" y="1655456"/>
                  <a:pt x="6467103" y="1655456"/>
                  <a:pt x="6468357" y="1655456"/>
                </a:cubicBezTo>
                <a:lnTo>
                  <a:pt x="6477133" y="1655456"/>
                </a:lnTo>
                <a:cubicBezTo>
                  <a:pt x="6477133" y="1655456"/>
                  <a:pt x="6477133" y="1655456"/>
                  <a:pt x="6477133" y="1657199"/>
                </a:cubicBezTo>
                <a:lnTo>
                  <a:pt x="6477133" y="1669403"/>
                </a:lnTo>
                <a:cubicBezTo>
                  <a:pt x="6490507" y="1672891"/>
                  <a:pt x="6490507" y="1672891"/>
                  <a:pt x="6490507" y="1596177"/>
                </a:cubicBezTo>
                <a:cubicBezTo>
                  <a:pt x="6490507" y="1596177"/>
                  <a:pt x="6490507" y="1596177"/>
                  <a:pt x="6547347" y="1596177"/>
                </a:cubicBezTo>
                <a:cubicBezTo>
                  <a:pt x="6547347" y="1596177"/>
                  <a:pt x="6547347" y="1596177"/>
                  <a:pt x="6547347" y="1484594"/>
                </a:cubicBezTo>
                <a:cubicBezTo>
                  <a:pt x="6547347" y="1484594"/>
                  <a:pt x="6547347" y="1484594"/>
                  <a:pt x="6600843" y="1484594"/>
                </a:cubicBezTo>
                <a:cubicBezTo>
                  <a:pt x="6600843" y="1484594"/>
                  <a:pt x="6600843" y="1484594"/>
                  <a:pt x="6600843" y="1483286"/>
                </a:cubicBezTo>
                <a:lnTo>
                  <a:pt x="6600843" y="1474133"/>
                </a:lnTo>
                <a:cubicBezTo>
                  <a:pt x="6600843" y="1474133"/>
                  <a:pt x="6600843" y="1474133"/>
                  <a:pt x="6634279" y="1474133"/>
                </a:cubicBezTo>
                <a:cubicBezTo>
                  <a:pt x="6634279" y="1474133"/>
                  <a:pt x="6634279" y="1474133"/>
                  <a:pt x="6634279" y="1414854"/>
                </a:cubicBezTo>
                <a:cubicBezTo>
                  <a:pt x="6627591" y="1414854"/>
                  <a:pt x="6627591" y="1414854"/>
                  <a:pt x="6627591" y="1412238"/>
                </a:cubicBezTo>
                <a:lnTo>
                  <a:pt x="6627591" y="1393932"/>
                </a:lnTo>
                <a:lnTo>
                  <a:pt x="6634279" y="1397420"/>
                </a:lnTo>
                <a:cubicBezTo>
                  <a:pt x="6634279" y="1397420"/>
                  <a:pt x="6634279" y="1397420"/>
                  <a:pt x="6640967" y="1362549"/>
                </a:cubicBezTo>
                <a:cubicBezTo>
                  <a:pt x="6640967" y="1362549"/>
                  <a:pt x="6640967" y="1362549"/>
                  <a:pt x="6647653" y="1397420"/>
                </a:cubicBezTo>
                <a:cubicBezTo>
                  <a:pt x="6650997" y="1393932"/>
                  <a:pt x="6650997" y="1393932"/>
                  <a:pt x="6651415" y="1392624"/>
                </a:cubicBezTo>
                <a:lnTo>
                  <a:pt x="6654341" y="1383471"/>
                </a:lnTo>
                <a:cubicBezTo>
                  <a:pt x="6654341" y="1383471"/>
                  <a:pt x="6654341" y="1383471"/>
                  <a:pt x="6655175" y="1381728"/>
                </a:cubicBezTo>
                <a:lnTo>
                  <a:pt x="6661027" y="1369523"/>
                </a:lnTo>
                <a:cubicBezTo>
                  <a:pt x="6661027" y="1369523"/>
                  <a:pt x="6661027" y="1369523"/>
                  <a:pt x="6661863" y="1367780"/>
                </a:cubicBezTo>
                <a:lnTo>
                  <a:pt x="6667715" y="1355576"/>
                </a:lnTo>
                <a:cubicBezTo>
                  <a:pt x="6667715" y="1355576"/>
                  <a:pt x="6667715" y="1355576"/>
                  <a:pt x="6669803" y="1354268"/>
                </a:cubicBezTo>
                <a:lnTo>
                  <a:pt x="6684431" y="1345115"/>
                </a:lnTo>
                <a:cubicBezTo>
                  <a:pt x="6684431" y="1345115"/>
                  <a:pt x="6684431" y="1345115"/>
                  <a:pt x="6686939" y="1343372"/>
                </a:cubicBezTo>
                <a:lnTo>
                  <a:pt x="6704493" y="1331166"/>
                </a:lnTo>
                <a:cubicBezTo>
                  <a:pt x="6704493" y="1331166"/>
                  <a:pt x="6704493" y="1331166"/>
                  <a:pt x="6705747" y="1329423"/>
                </a:cubicBezTo>
                <a:lnTo>
                  <a:pt x="6714523" y="1317219"/>
                </a:lnTo>
                <a:cubicBezTo>
                  <a:pt x="6714523" y="1317219"/>
                  <a:pt x="6714523" y="1317219"/>
                  <a:pt x="6715359" y="1314168"/>
                </a:cubicBezTo>
                <a:lnTo>
                  <a:pt x="6721211" y="1292810"/>
                </a:lnTo>
                <a:cubicBezTo>
                  <a:pt x="6721211" y="1292810"/>
                  <a:pt x="6721211" y="1292810"/>
                  <a:pt x="6722047" y="1295861"/>
                </a:cubicBezTo>
                <a:lnTo>
                  <a:pt x="6727897" y="1317219"/>
                </a:lnTo>
                <a:cubicBezTo>
                  <a:pt x="6727897" y="1317219"/>
                  <a:pt x="6727897" y="1317219"/>
                  <a:pt x="6728733" y="1318526"/>
                </a:cubicBezTo>
                <a:lnTo>
                  <a:pt x="6734585" y="1327680"/>
                </a:lnTo>
                <a:cubicBezTo>
                  <a:pt x="6734585" y="1327680"/>
                  <a:pt x="6734585" y="1327680"/>
                  <a:pt x="6736675" y="1329423"/>
                </a:cubicBezTo>
                <a:lnTo>
                  <a:pt x="6751303" y="1341627"/>
                </a:lnTo>
                <a:cubicBezTo>
                  <a:pt x="6751303" y="1341627"/>
                  <a:pt x="6751303" y="1341627"/>
                  <a:pt x="6752975" y="1343372"/>
                </a:cubicBezTo>
                <a:lnTo>
                  <a:pt x="6764675" y="1355576"/>
                </a:lnTo>
                <a:cubicBezTo>
                  <a:pt x="6764675" y="1355576"/>
                  <a:pt x="6764675" y="1355576"/>
                  <a:pt x="6766349" y="1357319"/>
                </a:cubicBezTo>
                <a:lnTo>
                  <a:pt x="6778051" y="1369523"/>
                </a:lnTo>
                <a:cubicBezTo>
                  <a:pt x="6778051" y="1369523"/>
                  <a:pt x="6778051" y="1369523"/>
                  <a:pt x="6778469" y="1371267"/>
                </a:cubicBezTo>
                <a:lnTo>
                  <a:pt x="6781393" y="1383471"/>
                </a:lnTo>
                <a:cubicBezTo>
                  <a:pt x="6781393" y="1383471"/>
                  <a:pt x="6781393" y="1383471"/>
                  <a:pt x="6781811" y="1385214"/>
                </a:cubicBezTo>
                <a:lnTo>
                  <a:pt x="6784737" y="1397420"/>
                </a:lnTo>
                <a:cubicBezTo>
                  <a:pt x="6791423" y="1397420"/>
                  <a:pt x="6791423" y="1397420"/>
                  <a:pt x="6794767" y="1362549"/>
                </a:cubicBezTo>
                <a:cubicBezTo>
                  <a:pt x="6794767" y="1362549"/>
                  <a:pt x="6794767" y="1362549"/>
                  <a:pt x="6801455" y="1397420"/>
                </a:cubicBezTo>
                <a:cubicBezTo>
                  <a:pt x="6808141" y="1397420"/>
                  <a:pt x="6808141" y="1397420"/>
                  <a:pt x="6808141" y="1400034"/>
                </a:cubicBezTo>
                <a:lnTo>
                  <a:pt x="6808141" y="1418342"/>
                </a:lnTo>
                <a:cubicBezTo>
                  <a:pt x="6801455" y="1418342"/>
                  <a:pt x="6801455" y="1418342"/>
                  <a:pt x="6801455" y="1467159"/>
                </a:cubicBezTo>
                <a:cubicBezTo>
                  <a:pt x="6801455" y="1467159"/>
                  <a:pt x="6801455" y="1467159"/>
                  <a:pt x="6803127" y="1467159"/>
                </a:cubicBezTo>
                <a:lnTo>
                  <a:pt x="6814829" y="1467159"/>
                </a:lnTo>
                <a:cubicBezTo>
                  <a:pt x="6814829" y="1474133"/>
                  <a:pt x="6814829" y="1474133"/>
                  <a:pt x="6816083" y="1474133"/>
                </a:cubicBezTo>
                <a:lnTo>
                  <a:pt x="6824859" y="1474133"/>
                </a:lnTo>
                <a:cubicBezTo>
                  <a:pt x="6824859" y="1474133"/>
                  <a:pt x="6824859" y="1474133"/>
                  <a:pt x="6824859" y="1472390"/>
                </a:cubicBezTo>
                <a:lnTo>
                  <a:pt x="6824859" y="1460184"/>
                </a:lnTo>
                <a:cubicBezTo>
                  <a:pt x="6824859" y="1460184"/>
                  <a:pt x="6824859" y="1460184"/>
                  <a:pt x="6828203" y="1460184"/>
                </a:cubicBezTo>
                <a:lnTo>
                  <a:pt x="6851607" y="1460184"/>
                </a:lnTo>
                <a:cubicBezTo>
                  <a:pt x="6851607" y="1460184"/>
                  <a:pt x="6851607" y="1460184"/>
                  <a:pt x="6851607" y="1457133"/>
                </a:cubicBezTo>
                <a:lnTo>
                  <a:pt x="6851607" y="1435776"/>
                </a:lnTo>
                <a:cubicBezTo>
                  <a:pt x="6851607" y="1435776"/>
                  <a:pt x="6851607" y="1435776"/>
                  <a:pt x="6908447" y="1435776"/>
                </a:cubicBezTo>
                <a:cubicBezTo>
                  <a:pt x="6908447" y="1435776"/>
                  <a:pt x="6908447" y="1435776"/>
                  <a:pt x="6908447" y="1437956"/>
                </a:cubicBezTo>
                <a:lnTo>
                  <a:pt x="6908447" y="1453211"/>
                </a:lnTo>
                <a:cubicBezTo>
                  <a:pt x="6908447" y="1453211"/>
                  <a:pt x="6908447" y="1453211"/>
                  <a:pt x="6938539" y="1453211"/>
                </a:cubicBezTo>
                <a:cubicBezTo>
                  <a:pt x="6938539" y="1453211"/>
                  <a:pt x="6938539" y="1453211"/>
                  <a:pt x="6938539" y="1456698"/>
                </a:cubicBezTo>
                <a:lnTo>
                  <a:pt x="6938539" y="1481106"/>
                </a:lnTo>
                <a:cubicBezTo>
                  <a:pt x="6931853" y="1481106"/>
                  <a:pt x="6931853" y="1481106"/>
                  <a:pt x="6931853" y="1482414"/>
                </a:cubicBezTo>
                <a:lnTo>
                  <a:pt x="6931853" y="1491567"/>
                </a:lnTo>
                <a:cubicBezTo>
                  <a:pt x="6938539" y="1491567"/>
                  <a:pt x="6938539" y="1491567"/>
                  <a:pt x="6938539" y="1494183"/>
                </a:cubicBezTo>
                <a:lnTo>
                  <a:pt x="6938539" y="1512489"/>
                </a:lnTo>
                <a:lnTo>
                  <a:pt x="6931853" y="1519463"/>
                </a:lnTo>
                <a:cubicBezTo>
                  <a:pt x="6931853" y="1519463"/>
                  <a:pt x="6931853" y="1519463"/>
                  <a:pt x="6931853" y="1603151"/>
                </a:cubicBezTo>
                <a:cubicBezTo>
                  <a:pt x="6931853" y="1603151"/>
                  <a:pt x="6931853" y="1603151"/>
                  <a:pt x="6934777" y="1603151"/>
                </a:cubicBezTo>
                <a:lnTo>
                  <a:pt x="6955257" y="1603151"/>
                </a:lnTo>
                <a:cubicBezTo>
                  <a:pt x="6955257" y="1610124"/>
                  <a:pt x="6955257" y="1610124"/>
                  <a:pt x="6957763" y="1610124"/>
                </a:cubicBezTo>
                <a:lnTo>
                  <a:pt x="6975319" y="1610124"/>
                </a:lnTo>
                <a:cubicBezTo>
                  <a:pt x="6975319" y="1610124"/>
                  <a:pt x="6975319" y="1610124"/>
                  <a:pt x="6975319" y="1613175"/>
                </a:cubicBezTo>
                <a:lnTo>
                  <a:pt x="6975319" y="1634534"/>
                </a:lnTo>
                <a:cubicBezTo>
                  <a:pt x="6975319" y="1634534"/>
                  <a:pt x="6975319" y="1634534"/>
                  <a:pt x="6977827" y="1634534"/>
                </a:cubicBezTo>
                <a:lnTo>
                  <a:pt x="6995379" y="1634534"/>
                </a:lnTo>
                <a:cubicBezTo>
                  <a:pt x="6995379" y="1634534"/>
                  <a:pt x="6995379" y="1634534"/>
                  <a:pt x="6995379" y="1631483"/>
                </a:cubicBezTo>
                <a:lnTo>
                  <a:pt x="6995379" y="1610124"/>
                </a:lnTo>
                <a:cubicBezTo>
                  <a:pt x="6995379" y="1610124"/>
                  <a:pt x="6995379" y="1610124"/>
                  <a:pt x="6998303" y="1608381"/>
                </a:cubicBezTo>
                <a:lnTo>
                  <a:pt x="7018783" y="1596177"/>
                </a:lnTo>
                <a:cubicBezTo>
                  <a:pt x="7018783" y="1596177"/>
                  <a:pt x="7018783" y="1596177"/>
                  <a:pt x="7018783" y="1564794"/>
                </a:cubicBezTo>
                <a:cubicBezTo>
                  <a:pt x="7012097" y="1564794"/>
                  <a:pt x="7012097" y="1564794"/>
                  <a:pt x="7012097" y="1529924"/>
                </a:cubicBezTo>
                <a:cubicBezTo>
                  <a:pt x="7012097" y="1529924"/>
                  <a:pt x="7012097" y="1529924"/>
                  <a:pt x="7013767" y="1529924"/>
                </a:cubicBezTo>
                <a:lnTo>
                  <a:pt x="7025471" y="1529924"/>
                </a:lnTo>
                <a:cubicBezTo>
                  <a:pt x="7025471" y="1526438"/>
                  <a:pt x="7025471" y="1526438"/>
                  <a:pt x="7055563" y="1526438"/>
                </a:cubicBezTo>
                <a:cubicBezTo>
                  <a:pt x="7055563" y="1526438"/>
                  <a:pt x="7055563" y="1526438"/>
                  <a:pt x="7055563" y="1524693"/>
                </a:cubicBezTo>
                <a:lnTo>
                  <a:pt x="7055563" y="1512489"/>
                </a:lnTo>
                <a:cubicBezTo>
                  <a:pt x="7055563" y="1512489"/>
                  <a:pt x="7055563" y="1512489"/>
                  <a:pt x="7058071" y="1512489"/>
                </a:cubicBezTo>
                <a:lnTo>
                  <a:pt x="7075623" y="1512489"/>
                </a:lnTo>
                <a:cubicBezTo>
                  <a:pt x="7075623" y="1512489"/>
                  <a:pt x="7075623" y="1512489"/>
                  <a:pt x="7075623" y="1338141"/>
                </a:cubicBezTo>
                <a:cubicBezTo>
                  <a:pt x="7075623" y="1338141"/>
                  <a:pt x="7075623" y="1338141"/>
                  <a:pt x="7077295" y="1338141"/>
                </a:cubicBezTo>
                <a:lnTo>
                  <a:pt x="7088997" y="1338141"/>
                </a:lnTo>
                <a:cubicBezTo>
                  <a:pt x="7088997" y="1338141"/>
                  <a:pt x="7088997" y="1338141"/>
                  <a:pt x="7088997" y="1334654"/>
                </a:cubicBezTo>
                <a:lnTo>
                  <a:pt x="7088997" y="1310244"/>
                </a:lnTo>
                <a:cubicBezTo>
                  <a:pt x="7092341" y="1310244"/>
                  <a:pt x="7092341" y="1310244"/>
                  <a:pt x="7092341" y="1240505"/>
                </a:cubicBezTo>
                <a:cubicBezTo>
                  <a:pt x="7092341" y="1240505"/>
                  <a:pt x="7092341" y="1240505"/>
                  <a:pt x="7094013" y="1240505"/>
                </a:cubicBezTo>
                <a:lnTo>
                  <a:pt x="7105715" y="1240505"/>
                </a:lnTo>
                <a:cubicBezTo>
                  <a:pt x="7105715" y="1240505"/>
                  <a:pt x="7105715" y="1240505"/>
                  <a:pt x="7105715" y="1242249"/>
                </a:cubicBezTo>
                <a:lnTo>
                  <a:pt x="7105715" y="1254453"/>
                </a:lnTo>
                <a:cubicBezTo>
                  <a:pt x="7112401" y="1254453"/>
                  <a:pt x="7112401" y="1254453"/>
                  <a:pt x="7112401" y="1250966"/>
                </a:cubicBezTo>
                <a:lnTo>
                  <a:pt x="7112401" y="1226558"/>
                </a:lnTo>
                <a:cubicBezTo>
                  <a:pt x="7112401" y="1226558"/>
                  <a:pt x="7112401" y="1226558"/>
                  <a:pt x="7114491" y="1225686"/>
                </a:cubicBezTo>
                <a:lnTo>
                  <a:pt x="7129119" y="1219584"/>
                </a:lnTo>
                <a:cubicBezTo>
                  <a:pt x="7129119" y="1219584"/>
                  <a:pt x="7129119" y="1219584"/>
                  <a:pt x="7130791" y="1220456"/>
                </a:cubicBezTo>
                <a:lnTo>
                  <a:pt x="7142493" y="1226558"/>
                </a:lnTo>
                <a:cubicBezTo>
                  <a:pt x="7142493" y="1226558"/>
                  <a:pt x="7142493" y="1226558"/>
                  <a:pt x="7145001" y="1226558"/>
                </a:cubicBezTo>
                <a:lnTo>
                  <a:pt x="7162555" y="1226558"/>
                </a:lnTo>
                <a:cubicBezTo>
                  <a:pt x="7162555" y="1226558"/>
                  <a:pt x="7162555" y="1226558"/>
                  <a:pt x="7162555" y="1181226"/>
                </a:cubicBezTo>
                <a:cubicBezTo>
                  <a:pt x="7162555" y="1181226"/>
                  <a:pt x="7162555" y="1181226"/>
                  <a:pt x="7164227" y="1181226"/>
                </a:cubicBezTo>
                <a:lnTo>
                  <a:pt x="7175927" y="1181226"/>
                </a:lnTo>
                <a:cubicBezTo>
                  <a:pt x="7175927" y="1188201"/>
                  <a:pt x="7175927" y="1188201"/>
                  <a:pt x="7178017" y="1188201"/>
                </a:cubicBezTo>
                <a:lnTo>
                  <a:pt x="7192647" y="1188201"/>
                </a:lnTo>
                <a:cubicBezTo>
                  <a:pt x="7192647" y="1181226"/>
                  <a:pt x="7192647" y="1181226"/>
                  <a:pt x="7194319" y="1181226"/>
                </a:cubicBezTo>
                <a:lnTo>
                  <a:pt x="7206021" y="1181226"/>
                </a:lnTo>
                <a:cubicBezTo>
                  <a:pt x="7206021" y="1181226"/>
                  <a:pt x="7206021" y="1181226"/>
                  <a:pt x="7206021" y="1233531"/>
                </a:cubicBezTo>
                <a:cubicBezTo>
                  <a:pt x="7206021" y="1233531"/>
                  <a:pt x="7206021" y="1233531"/>
                  <a:pt x="7208111" y="1235274"/>
                </a:cubicBezTo>
                <a:lnTo>
                  <a:pt x="7222739" y="1247480"/>
                </a:lnTo>
                <a:cubicBezTo>
                  <a:pt x="7219395" y="1257941"/>
                  <a:pt x="7219395" y="1257941"/>
                  <a:pt x="7256173" y="1257941"/>
                </a:cubicBezTo>
                <a:cubicBezTo>
                  <a:pt x="7256173" y="1257941"/>
                  <a:pt x="7256173" y="1257941"/>
                  <a:pt x="7256173" y="1255761"/>
                </a:cubicBezTo>
                <a:lnTo>
                  <a:pt x="7256173" y="1240505"/>
                </a:lnTo>
                <a:cubicBezTo>
                  <a:pt x="7256173" y="1240505"/>
                  <a:pt x="7256173" y="1240505"/>
                  <a:pt x="7299639" y="1226558"/>
                </a:cubicBezTo>
                <a:cubicBezTo>
                  <a:pt x="7299639" y="1226558"/>
                  <a:pt x="7299639" y="1226558"/>
                  <a:pt x="7299639" y="1224815"/>
                </a:cubicBezTo>
                <a:lnTo>
                  <a:pt x="7299639" y="1212609"/>
                </a:lnTo>
                <a:cubicBezTo>
                  <a:pt x="7299639" y="1212609"/>
                  <a:pt x="7299639" y="1212609"/>
                  <a:pt x="7300893" y="1212609"/>
                </a:cubicBezTo>
                <a:lnTo>
                  <a:pt x="7309669" y="1212609"/>
                </a:lnTo>
                <a:cubicBezTo>
                  <a:pt x="7309669" y="1212609"/>
                  <a:pt x="7309669" y="1212609"/>
                  <a:pt x="7309669" y="1211303"/>
                </a:cubicBezTo>
                <a:lnTo>
                  <a:pt x="7309669" y="1202148"/>
                </a:lnTo>
                <a:cubicBezTo>
                  <a:pt x="7309669" y="1202148"/>
                  <a:pt x="7309669" y="1202148"/>
                  <a:pt x="7313013" y="1202148"/>
                </a:cubicBezTo>
                <a:lnTo>
                  <a:pt x="7336417" y="1202148"/>
                </a:lnTo>
                <a:cubicBezTo>
                  <a:pt x="7336417" y="1202148"/>
                  <a:pt x="7336417" y="1202148"/>
                  <a:pt x="7336417" y="1203456"/>
                </a:cubicBezTo>
                <a:lnTo>
                  <a:pt x="7336417" y="1212609"/>
                </a:lnTo>
                <a:cubicBezTo>
                  <a:pt x="7336417" y="1212609"/>
                  <a:pt x="7336417" y="1212609"/>
                  <a:pt x="7338925" y="1212609"/>
                </a:cubicBezTo>
                <a:lnTo>
                  <a:pt x="7356479" y="1212609"/>
                </a:lnTo>
                <a:cubicBezTo>
                  <a:pt x="7356479" y="1212609"/>
                  <a:pt x="7356479" y="1212609"/>
                  <a:pt x="7356479" y="1215225"/>
                </a:cubicBezTo>
                <a:lnTo>
                  <a:pt x="7356479" y="1233531"/>
                </a:lnTo>
                <a:cubicBezTo>
                  <a:pt x="7356479" y="1233531"/>
                  <a:pt x="7356479" y="1233531"/>
                  <a:pt x="7393257" y="1233531"/>
                </a:cubicBezTo>
                <a:cubicBezTo>
                  <a:pt x="7393257" y="1233531"/>
                  <a:pt x="7393257" y="1233531"/>
                  <a:pt x="7393257" y="1231788"/>
                </a:cubicBezTo>
                <a:lnTo>
                  <a:pt x="7393257" y="1219584"/>
                </a:lnTo>
                <a:cubicBezTo>
                  <a:pt x="7393257" y="1219584"/>
                  <a:pt x="7393257" y="1219584"/>
                  <a:pt x="7395347" y="1219584"/>
                </a:cubicBezTo>
                <a:lnTo>
                  <a:pt x="7409975" y="1219584"/>
                </a:lnTo>
                <a:cubicBezTo>
                  <a:pt x="7409975" y="1219584"/>
                  <a:pt x="7409975" y="1219584"/>
                  <a:pt x="7409975" y="1217840"/>
                </a:cubicBezTo>
                <a:lnTo>
                  <a:pt x="7409975" y="1205636"/>
                </a:lnTo>
                <a:cubicBezTo>
                  <a:pt x="7409975" y="1205636"/>
                  <a:pt x="7409975" y="1205636"/>
                  <a:pt x="7412483" y="1205636"/>
                </a:cubicBezTo>
                <a:lnTo>
                  <a:pt x="7430035" y="1205636"/>
                </a:lnTo>
                <a:cubicBezTo>
                  <a:pt x="7430035" y="1205636"/>
                  <a:pt x="7430035" y="1205636"/>
                  <a:pt x="7430035" y="1207379"/>
                </a:cubicBezTo>
                <a:lnTo>
                  <a:pt x="7430035" y="1219584"/>
                </a:lnTo>
                <a:cubicBezTo>
                  <a:pt x="7436723" y="1219584"/>
                  <a:pt x="7436723" y="1219584"/>
                  <a:pt x="7436723" y="1135896"/>
                </a:cubicBezTo>
                <a:cubicBezTo>
                  <a:pt x="7436723" y="1135896"/>
                  <a:pt x="7436723" y="1135896"/>
                  <a:pt x="7587181" y="1135896"/>
                </a:cubicBezTo>
                <a:cubicBezTo>
                  <a:pt x="7587181" y="1135896"/>
                  <a:pt x="7587181" y="1135896"/>
                  <a:pt x="7587181" y="1247480"/>
                </a:cubicBezTo>
                <a:cubicBezTo>
                  <a:pt x="7587181" y="1247480"/>
                  <a:pt x="7587181" y="1247480"/>
                  <a:pt x="7590525" y="1247480"/>
                </a:cubicBezTo>
                <a:lnTo>
                  <a:pt x="7613929" y="1247480"/>
                </a:lnTo>
                <a:cubicBezTo>
                  <a:pt x="7613929" y="1247480"/>
                  <a:pt x="7613929" y="1247480"/>
                  <a:pt x="7613929" y="1121948"/>
                </a:cubicBezTo>
                <a:cubicBezTo>
                  <a:pt x="7613929" y="1121948"/>
                  <a:pt x="7613929" y="1121948"/>
                  <a:pt x="7647365" y="1104513"/>
                </a:cubicBezTo>
                <a:cubicBezTo>
                  <a:pt x="7647365" y="1104513"/>
                  <a:pt x="7647365" y="1104513"/>
                  <a:pt x="7690831" y="1104513"/>
                </a:cubicBezTo>
                <a:cubicBezTo>
                  <a:pt x="7690831" y="1104513"/>
                  <a:pt x="7690831" y="1104513"/>
                  <a:pt x="7693757" y="1101899"/>
                </a:cubicBezTo>
                <a:lnTo>
                  <a:pt x="7714235" y="1083591"/>
                </a:lnTo>
                <a:cubicBezTo>
                  <a:pt x="7714235" y="1083591"/>
                  <a:pt x="7714235" y="1083591"/>
                  <a:pt x="7771075" y="1083591"/>
                </a:cubicBezTo>
                <a:cubicBezTo>
                  <a:pt x="7771075" y="1083591"/>
                  <a:pt x="7771075" y="1083591"/>
                  <a:pt x="7771075" y="1086207"/>
                </a:cubicBezTo>
                <a:lnTo>
                  <a:pt x="7771075" y="1104513"/>
                </a:lnTo>
                <a:cubicBezTo>
                  <a:pt x="7771075" y="1104513"/>
                  <a:pt x="7771075" y="1104513"/>
                  <a:pt x="7827915" y="1104513"/>
                </a:cubicBezTo>
                <a:cubicBezTo>
                  <a:pt x="7827915" y="1104513"/>
                  <a:pt x="7827915" y="1104513"/>
                  <a:pt x="7827915" y="1240505"/>
                </a:cubicBezTo>
                <a:cubicBezTo>
                  <a:pt x="7827915" y="1240505"/>
                  <a:pt x="7827915" y="1240505"/>
                  <a:pt x="7830005" y="1240505"/>
                </a:cubicBezTo>
                <a:lnTo>
                  <a:pt x="7844633" y="1240505"/>
                </a:lnTo>
                <a:cubicBezTo>
                  <a:pt x="7844633" y="1240505"/>
                  <a:pt x="7844633" y="1240505"/>
                  <a:pt x="7844633" y="1439262"/>
                </a:cubicBezTo>
                <a:cubicBezTo>
                  <a:pt x="7844633" y="1439262"/>
                  <a:pt x="7844633" y="1439262"/>
                  <a:pt x="7847975" y="1439262"/>
                </a:cubicBezTo>
                <a:lnTo>
                  <a:pt x="7871381" y="1439262"/>
                </a:lnTo>
                <a:cubicBezTo>
                  <a:pt x="7871381" y="1439262"/>
                  <a:pt x="7871381" y="1439262"/>
                  <a:pt x="7871381" y="1310244"/>
                </a:cubicBezTo>
                <a:cubicBezTo>
                  <a:pt x="7871381" y="1310244"/>
                  <a:pt x="7871381" y="1310244"/>
                  <a:pt x="7872635" y="1309373"/>
                </a:cubicBezTo>
                <a:lnTo>
                  <a:pt x="7881411" y="1303271"/>
                </a:lnTo>
                <a:cubicBezTo>
                  <a:pt x="7888099" y="1303271"/>
                  <a:pt x="7888099" y="1303271"/>
                  <a:pt x="7888099" y="1305014"/>
                </a:cubicBezTo>
                <a:lnTo>
                  <a:pt x="7888099" y="1317219"/>
                </a:lnTo>
                <a:cubicBezTo>
                  <a:pt x="7888099" y="1317219"/>
                  <a:pt x="7888099" y="1317219"/>
                  <a:pt x="7891441" y="1315475"/>
                </a:cubicBezTo>
                <a:lnTo>
                  <a:pt x="7914847" y="1303271"/>
                </a:lnTo>
                <a:cubicBezTo>
                  <a:pt x="7914847" y="1303271"/>
                  <a:pt x="7914847" y="1303271"/>
                  <a:pt x="7917773" y="1303271"/>
                </a:cubicBezTo>
                <a:lnTo>
                  <a:pt x="7938251" y="1303271"/>
                </a:lnTo>
                <a:cubicBezTo>
                  <a:pt x="7938251" y="1303271"/>
                  <a:pt x="7938251" y="1303271"/>
                  <a:pt x="7938251" y="1540385"/>
                </a:cubicBezTo>
                <a:cubicBezTo>
                  <a:pt x="7938251" y="1540385"/>
                  <a:pt x="7938251" y="1540385"/>
                  <a:pt x="7985061" y="1547360"/>
                </a:cubicBezTo>
                <a:cubicBezTo>
                  <a:pt x="7985061" y="1543872"/>
                  <a:pt x="7985061" y="1540385"/>
                  <a:pt x="7985061" y="1536899"/>
                </a:cubicBezTo>
                <a:cubicBezTo>
                  <a:pt x="8001779" y="1536899"/>
                  <a:pt x="8018495" y="1536899"/>
                  <a:pt x="8035213" y="1536899"/>
                </a:cubicBezTo>
                <a:cubicBezTo>
                  <a:pt x="8035213" y="1519463"/>
                  <a:pt x="8035213" y="1505516"/>
                  <a:pt x="8035213" y="1491567"/>
                </a:cubicBezTo>
                <a:lnTo>
                  <a:pt x="8048587" y="1491567"/>
                </a:lnTo>
                <a:cubicBezTo>
                  <a:pt x="8048587" y="1470645"/>
                  <a:pt x="8048587" y="1453211"/>
                  <a:pt x="8048587" y="1432289"/>
                </a:cubicBezTo>
                <a:cubicBezTo>
                  <a:pt x="8051931" y="1432289"/>
                  <a:pt x="8055275" y="1432289"/>
                  <a:pt x="8058619" y="1432289"/>
                </a:cubicBezTo>
                <a:cubicBezTo>
                  <a:pt x="8058619" y="1411367"/>
                  <a:pt x="8058619" y="1393932"/>
                  <a:pt x="8058619" y="1373010"/>
                </a:cubicBezTo>
                <a:cubicBezTo>
                  <a:pt x="8065305" y="1373010"/>
                  <a:pt x="8071991" y="1373010"/>
                  <a:pt x="8082023" y="1373010"/>
                </a:cubicBezTo>
                <a:cubicBezTo>
                  <a:pt x="8105427" y="1366037"/>
                  <a:pt x="8132175" y="1352088"/>
                  <a:pt x="8155579" y="1341627"/>
                </a:cubicBezTo>
                <a:cubicBezTo>
                  <a:pt x="8158923" y="1331166"/>
                  <a:pt x="8158923" y="1320705"/>
                  <a:pt x="8158923" y="1310244"/>
                </a:cubicBezTo>
                <a:cubicBezTo>
                  <a:pt x="8162267" y="1320705"/>
                  <a:pt x="8162267" y="1331166"/>
                  <a:pt x="8165611" y="1341627"/>
                </a:cubicBezTo>
                <a:cubicBezTo>
                  <a:pt x="8192359" y="1355576"/>
                  <a:pt x="8215763" y="1369523"/>
                  <a:pt x="8242511" y="1383471"/>
                </a:cubicBezTo>
                <a:cubicBezTo>
                  <a:pt x="8242511" y="1379993"/>
                  <a:pt x="8242511" y="1376516"/>
                  <a:pt x="8242511" y="1376498"/>
                </a:cubicBezTo>
                <a:cubicBezTo>
                  <a:pt x="8249197" y="1376498"/>
                  <a:pt x="8255887" y="1376498"/>
                  <a:pt x="8262573" y="1376498"/>
                </a:cubicBezTo>
                <a:cubicBezTo>
                  <a:pt x="8262573" y="1393932"/>
                  <a:pt x="8262573" y="1414854"/>
                  <a:pt x="8262573" y="1432289"/>
                </a:cubicBezTo>
                <a:cubicBezTo>
                  <a:pt x="8265917" y="1432289"/>
                  <a:pt x="8269259" y="1432289"/>
                  <a:pt x="8272603" y="1432289"/>
                </a:cubicBezTo>
                <a:cubicBezTo>
                  <a:pt x="8272603" y="1453211"/>
                  <a:pt x="8272603" y="1474133"/>
                  <a:pt x="8272603" y="1498541"/>
                </a:cubicBezTo>
                <a:cubicBezTo>
                  <a:pt x="8275947" y="1498541"/>
                  <a:pt x="8279291" y="1498541"/>
                  <a:pt x="8282635" y="1498541"/>
                </a:cubicBezTo>
                <a:cubicBezTo>
                  <a:pt x="8282635" y="1509002"/>
                  <a:pt x="8282635" y="1519463"/>
                  <a:pt x="8282635" y="1529924"/>
                </a:cubicBezTo>
                <a:cubicBezTo>
                  <a:pt x="8289321" y="1529924"/>
                  <a:pt x="8296007" y="1529924"/>
                  <a:pt x="8302695" y="1529924"/>
                </a:cubicBezTo>
                <a:cubicBezTo>
                  <a:pt x="8302695" y="1547360"/>
                  <a:pt x="8302695" y="1561307"/>
                  <a:pt x="8302695" y="1578741"/>
                </a:cubicBezTo>
                <a:cubicBezTo>
                  <a:pt x="8346161" y="1575255"/>
                  <a:pt x="8386283" y="1571768"/>
                  <a:pt x="8429747" y="1568280"/>
                </a:cubicBezTo>
                <a:cubicBezTo>
                  <a:pt x="8429747" y="1550846"/>
                  <a:pt x="8429747" y="1536899"/>
                  <a:pt x="8429747" y="1519463"/>
                </a:cubicBezTo>
                <a:cubicBezTo>
                  <a:pt x="8453153" y="1519463"/>
                  <a:pt x="8476557" y="1519463"/>
                  <a:pt x="8496619" y="1519463"/>
                </a:cubicBezTo>
                <a:cubicBezTo>
                  <a:pt x="8496619" y="1509002"/>
                  <a:pt x="8496619" y="1502028"/>
                  <a:pt x="8496619" y="1491567"/>
                </a:cubicBezTo>
                <a:cubicBezTo>
                  <a:pt x="8543429" y="1491567"/>
                  <a:pt x="8590237" y="1491567"/>
                  <a:pt x="8637047" y="1491567"/>
                </a:cubicBezTo>
                <a:cubicBezTo>
                  <a:pt x="8637047" y="1498541"/>
                  <a:pt x="8637047" y="1502028"/>
                  <a:pt x="8637047" y="1509002"/>
                </a:cubicBezTo>
                <a:cubicBezTo>
                  <a:pt x="8667139" y="1509002"/>
                  <a:pt x="8697229" y="1509002"/>
                  <a:pt x="8727321" y="1509002"/>
                </a:cubicBezTo>
                <a:cubicBezTo>
                  <a:pt x="8727321" y="1512489"/>
                  <a:pt x="8727321" y="1515977"/>
                  <a:pt x="8727321" y="1519463"/>
                </a:cubicBezTo>
                <a:cubicBezTo>
                  <a:pt x="8734007" y="1519463"/>
                  <a:pt x="8744039" y="1519463"/>
                  <a:pt x="8754069" y="1519463"/>
                </a:cubicBezTo>
                <a:cubicBezTo>
                  <a:pt x="8754069" y="1522950"/>
                  <a:pt x="8754069" y="1526438"/>
                  <a:pt x="8754069" y="1529924"/>
                </a:cubicBezTo>
                <a:cubicBezTo>
                  <a:pt x="8760755" y="1529924"/>
                  <a:pt x="8770787" y="1529924"/>
                  <a:pt x="8777473" y="1529924"/>
                </a:cubicBezTo>
                <a:cubicBezTo>
                  <a:pt x="8777473" y="1519920"/>
                  <a:pt x="8777473" y="1509917"/>
                  <a:pt x="8777473" y="1499913"/>
                </a:cubicBezTo>
                <a:lnTo>
                  <a:pt x="8882887" y="1682495"/>
                </a:lnTo>
                <a:lnTo>
                  <a:pt x="0" y="1682495"/>
                </a:lnTo>
                <a:lnTo>
                  <a:pt x="63077" y="1573241"/>
                </a:lnTo>
                <a:cubicBezTo>
                  <a:pt x="82889" y="1571585"/>
                  <a:pt x="102742" y="1569932"/>
                  <a:pt x="123345" y="1568279"/>
                </a:cubicBezTo>
                <a:cubicBezTo>
                  <a:pt x="123345" y="1550844"/>
                  <a:pt x="123345" y="1536897"/>
                  <a:pt x="123345" y="1519461"/>
                </a:cubicBezTo>
                <a:cubicBezTo>
                  <a:pt x="146749" y="1519461"/>
                  <a:pt x="170153" y="1519461"/>
                  <a:pt x="190215" y="1519461"/>
                </a:cubicBezTo>
                <a:cubicBezTo>
                  <a:pt x="190215" y="1509000"/>
                  <a:pt x="190215" y="1502027"/>
                  <a:pt x="190215" y="1491566"/>
                </a:cubicBezTo>
                <a:cubicBezTo>
                  <a:pt x="237025" y="1491566"/>
                  <a:pt x="283834" y="1491566"/>
                  <a:pt x="330643" y="1491566"/>
                </a:cubicBezTo>
                <a:cubicBezTo>
                  <a:pt x="330643" y="1498539"/>
                  <a:pt x="330643" y="1502027"/>
                  <a:pt x="330643" y="1509000"/>
                </a:cubicBezTo>
                <a:cubicBezTo>
                  <a:pt x="360735" y="1509000"/>
                  <a:pt x="390826" y="1509000"/>
                  <a:pt x="420917" y="1509000"/>
                </a:cubicBezTo>
                <a:cubicBezTo>
                  <a:pt x="420917" y="1512488"/>
                  <a:pt x="420917" y="1515975"/>
                  <a:pt x="420917" y="1519461"/>
                </a:cubicBezTo>
                <a:cubicBezTo>
                  <a:pt x="427605" y="1519461"/>
                  <a:pt x="437635" y="1519461"/>
                  <a:pt x="447665" y="1519461"/>
                </a:cubicBezTo>
                <a:cubicBezTo>
                  <a:pt x="447665" y="1522949"/>
                  <a:pt x="447665" y="1526436"/>
                  <a:pt x="447665" y="1529922"/>
                </a:cubicBezTo>
                <a:cubicBezTo>
                  <a:pt x="454353" y="1529922"/>
                  <a:pt x="464383" y="1529922"/>
                  <a:pt x="471070" y="1529922"/>
                </a:cubicBezTo>
                <a:cubicBezTo>
                  <a:pt x="471070" y="1477619"/>
                  <a:pt x="471070" y="1425314"/>
                  <a:pt x="471070" y="1373009"/>
                </a:cubicBezTo>
                <a:cubicBezTo>
                  <a:pt x="494475" y="1366035"/>
                  <a:pt x="517881" y="1359062"/>
                  <a:pt x="541285" y="1352087"/>
                </a:cubicBezTo>
                <a:cubicBezTo>
                  <a:pt x="584751" y="1352087"/>
                  <a:pt x="628216" y="1352087"/>
                  <a:pt x="671681" y="1352087"/>
                </a:cubicBezTo>
                <a:cubicBezTo>
                  <a:pt x="671681" y="1268400"/>
                  <a:pt x="671681" y="1184712"/>
                  <a:pt x="671681" y="1101026"/>
                </a:cubicBezTo>
                <a:cubicBezTo>
                  <a:pt x="681712" y="1094051"/>
                  <a:pt x="695086" y="1090565"/>
                  <a:pt x="708460" y="1083590"/>
                </a:cubicBezTo>
                <a:cubicBezTo>
                  <a:pt x="761956" y="1076616"/>
                  <a:pt x="815453" y="1066155"/>
                  <a:pt x="868949" y="1055694"/>
                </a:cubicBezTo>
                <a:cubicBezTo>
                  <a:pt x="889011" y="1062668"/>
                  <a:pt x="905728" y="1069643"/>
                  <a:pt x="925789" y="1073129"/>
                </a:cubicBezTo>
                <a:cubicBezTo>
                  <a:pt x="929133" y="1076616"/>
                  <a:pt x="932476" y="1080104"/>
                  <a:pt x="935819" y="1083590"/>
                </a:cubicBezTo>
                <a:cubicBezTo>
                  <a:pt x="935819" y="1240503"/>
                  <a:pt x="935819" y="1397418"/>
                  <a:pt x="935819" y="1550844"/>
                </a:cubicBezTo>
                <a:cubicBezTo>
                  <a:pt x="942507" y="1550844"/>
                  <a:pt x="949193" y="1550844"/>
                  <a:pt x="959224" y="1550844"/>
                </a:cubicBezTo>
                <a:cubicBezTo>
                  <a:pt x="959224" y="1488080"/>
                  <a:pt x="959224" y="1425314"/>
                  <a:pt x="959224" y="1362548"/>
                </a:cubicBezTo>
                <a:cubicBezTo>
                  <a:pt x="965911" y="1362548"/>
                  <a:pt x="972598" y="1362548"/>
                  <a:pt x="979285" y="1362548"/>
                </a:cubicBezTo>
                <a:cubicBezTo>
                  <a:pt x="979285" y="1355574"/>
                  <a:pt x="979285" y="1352087"/>
                  <a:pt x="979285" y="1345113"/>
                </a:cubicBezTo>
                <a:cubicBezTo>
                  <a:pt x="985972" y="1341626"/>
                  <a:pt x="992659" y="1338140"/>
                  <a:pt x="999346" y="1334652"/>
                </a:cubicBezTo>
                <a:lnTo>
                  <a:pt x="1016063" y="1334652"/>
                </a:lnTo>
                <a:cubicBezTo>
                  <a:pt x="1016063" y="1327679"/>
                  <a:pt x="1016063" y="1324191"/>
                  <a:pt x="1016063" y="1317218"/>
                </a:cubicBezTo>
                <a:cubicBezTo>
                  <a:pt x="1019407" y="1313730"/>
                  <a:pt x="1026094" y="1310243"/>
                  <a:pt x="1029437" y="1306757"/>
                </a:cubicBezTo>
                <a:cubicBezTo>
                  <a:pt x="1039469" y="1306757"/>
                  <a:pt x="1052843" y="1306757"/>
                  <a:pt x="1062874" y="1306757"/>
                </a:cubicBezTo>
                <a:cubicBezTo>
                  <a:pt x="1062874" y="1324191"/>
                  <a:pt x="1062874" y="1345113"/>
                  <a:pt x="1062874" y="1362548"/>
                </a:cubicBezTo>
                <a:cubicBezTo>
                  <a:pt x="1086279" y="1362548"/>
                  <a:pt x="1109683" y="1362548"/>
                  <a:pt x="1133087" y="1362548"/>
                </a:cubicBezTo>
                <a:cubicBezTo>
                  <a:pt x="1133087" y="1428801"/>
                  <a:pt x="1133087" y="1491566"/>
                  <a:pt x="1133087" y="1557819"/>
                </a:cubicBezTo>
                <a:cubicBezTo>
                  <a:pt x="1143118" y="1557819"/>
                  <a:pt x="1153149" y="1557819"/>
                  <a:pt x="1159835" y="1557819"/>
                </a:cubicBezTo>
                <a:cubicBezTo>
                  <a:pt x="1169866" y="1554332"/>
                  <a:pt x="1176553" y="1550844"/>
                  <a:pt x="1186583" y="1547358"/>
                </a:cubicBezTo>
                <a:cubicBezTo>
                  <a:pt x="1186583" y="1540383"/>
                  <a:pt x="1186583" y="1536897"/>
                  <a:pt x="1186583" y="1533410"/>
                </a:cubicBezTo>
                <a:cubicBezTo>
                  <a:pt x="1183240" y="1533410"/>
                  <a:pt x="1179897" y="1529922"/>
                  <a:pt x="1176553" y="1529922"/>
                </a:cubicBezTo>
                <a:cubicBezTo>
                  <a:pt x="1176553" y="1526436"/>
                  <a:pt x="1176553" y="1522949"/>
                  <a:pt x="1176553" y="1519461"/>
                </a:cubicBezTo>
                <a:cubicBezTo>
                  <a:pt x="1179897" y="1515975"/>
                  <a:pt x="1183240" y="1515975"/>
                  <a:pt x="1186583" y="1512488"/>
                </a:cubicBezTo>
                <a:cubicBezTo>
                  <a:pt x="1186583" y="1488080"/>
                  <a:pt x="1186583" y="1460183"/>
                  <a:pt x="1186583" y="1435775"/>
                </a:cubicBezTo>
                <a:cubicBezTo>
                  <a:pt x="1183240" y="1435775"/>
                  <a:pt x="1179897" y="1432287"/>
                  <a:pt x="1176553" y="1432287"/>
                </a:cubicBezTo>
                <a:cubicBezTo>
                  <a:pt x="1176553" y="1428801"/>
                  <a:pt x="1176553" y="1425314"/>
                  <a:pt x="1176553" y="1421826"/>
                </a:cubicBezTo>
                <a:cubicBezTo>
                  <a:pt x="1179897" y="1418340"/>
                  <a:pt x="1183240" y="1418340"/>
                  <a:pt x="1186583" y="1414853"/>
                </a:cubicBezTo>
                <a:lnTo>
                  <a:pt x="1193271" y="1407879"/>
                </a:lnTo>
                <a:lnTo>
                  <a:pt x="1193271" y="1393931"/>
                </a:lnTo>
                <a:cubicBezTo>
                  <a:pt x="1189927" y="1393931"/>
                  <a:pt x="1189927" y="1393931"/>
                  <a:pt x="1186583" y="1393931"/>
                </a:cubicBezTo>
                <a:cubicBezTo>
                  <a:pt x="1186583" y="1390443"/>
                  <a:pt x="1186583" y="1386957"/>
                  <a:pt x="1186583" y="1383470"/>
                </a:cubicBezTo>
                <a:cubicBezTo>
                  <a:pt x="1189927" y="1383470"/>
                  <a:pt x="1193271" y="1379982"/>
                  <a:pt x="1196614" y="1376496"/>
                </a:cubicBezTo>
                <a:cubicBezTo>
                  <a:pt x="1199957" y="1334652"/>
                  <a:pt x="1209988" y="1299783"/>
                  <a:pt x="1250110" y="1278861"/>
                </a:cubicBezTo>
                <a:cubicBezTo>
                  <a:pt x="1246767" y="1278861"/>
                  <a:pt x="1246767" y="1275374"/>
                  <a:pt x="1243423" y="1275374"/>
                </a:cubicBezTo>
                <a:cubicBezTo>
                  <a:pt x="1243423" y="1271886"/>
                  <a:pt x="1243423" y="1268400"/>
                  <a:pt x="1243423" y="1264913"/>
                </a:cubicBezTo>
                <a:cubicBezTo>
                  <a:pt x="1246767" y="1264913"/>
                  <a:pt x="1250110" y="1261425"/>
                  <a:pt x="1253453" y="1261425"/>
                </a:cubicBezTo>
                <a:cubicBezTo>
                  <a:pt x="1253453" y="1254452"/>
                  <a:pt x="1253453" y="1250964"/>
                  <a:pt x="1253453" y="1247478"/>
                </a:cubicBezTo>
                <a:cubicBezTo>
                  <a:pt x="1256797" y="1247478"/>
                  <a:pt x="1256797" y="1247478"/>
                  <a:pt x="1260141" y="1247478"/>
                </a:cubicBezTo>
                <a:cubicBezTo>
                  <a:pt x="1260141" y="1237017"/>
                  <a:pt x="1260141" y="1226556"/>
                  <a:pt x="1260141" y="1216095"/>
                </a:cubicBezTo>
                <a:cubicBezTo>
                  <a:pt x="1256797" y="1216095"/>
                  <a:pt x="1256797" y="1216095"/>
                  <a:pt x="1253453" y="1216095"/>
                </a:cubicBezTo>
                <a:cubicBezTo>
                  <a:pt x="1253453" y="1212608"/>
                  <a:pt x="1253453" y="1212608"/>
                  <a:pt x="1253453" y="1209122"/>
                </a:cubicBezTo>
                <a:lnTo>
                  <a:pt x="1260141" y="1205634"/>
                </a:lnTo>
                <a:cubicBezTo>
                  <a:pt x="1266827" y="1198661"/>
                  <a:pt x="1270171" y="1191686"/>
                  <a:pt x="1276858" y="1181225"/>
                </a:cubicBezTo>
                <a:cubicBezTo>
                  <a:pt x="1280201" y="1174251"/>
                  <a:pt x="1280201" y="1170765"/>
                  <a:pt x="1280201" y="1167278"/>
                </a:cubicBezTo>
                <a:cubicBezTo>
                  <a:pt x="1273515" y="1156817"/>
                  <a:pt x="1273515" y="1139382"/>
                  <a:pt x="1280201" y="1128921"/>
                </a:cubicBezTo>
                <a:cubicBezTo>
                  <a:pt x="1280203" y="1128917"/>
                  <a:pt x="1280225" y="1128848"/>
                  <a:pt x="1280620" y="1127613"/>
                </a:cubicBezTo>
                <a:lnTo>
                  <a:pt x="1283545" y="1118460"/>
                </a:lnTo>
                <a:cubicBezTo>
                  <a:pt x="1283547" y="1118465"/>
                  <a:pt x="1283569" y="1118534"/>
                  <a:pt x="1283963" y="1119768"/>
                </a:cubicBezTo>
                <a:lnTo>
                  <a:pt x="1286889" y="1128921"/>
                </a:lnTo>
                <a:cubicBezTo>
                  <a:pt x="1293575" y="1139382"/>
                  <a:pt x="1296919" y="1156817"/>
                  <a:pt x="1290232" y="1167278"/>
                </a:cubicBezTo>
                <a:cubicBezTo>
                  <a:pt x="1290232" y="1170765"/>
                  <a:pt x="1290232" y="1174251"/>
                  <a:pt x="1290232" y="1177739"/>
                </a:cubicBezTo>
                <a:cubicBezTo>
                  <a:pt x="1296919" y="1188200"/>
                  <a:pt x="1303606" y="1198661"/>
                  <a:pt x="1306951" y="1205634"/>
                </a:cubicBezTo>
                <a:cubicBezTo>
                  <a:pt x="1310295" y="1205634"/>
                  <a:pt x="1310295" y="1209122"/>
                  <a:pt x="1313638" y="1209122"/>
                </a:cubicBezTo>
                <a:cubicBezTo>
                  <a:pt x="1313638" y="1212608"/>
                  <a:pt x="1313638" y="1212608"/>
                  <a:pt x="1313638" y="1216095"/>
                </a:cubicBezTo>
                <a:cubicBezTo>
                  <a:pt x="1310295" y="1226556"/>
                  <a:pt x="1310295" y="1237017"/>
                  <a:pt x="1310295" y="1247478"/>
                </a:cubicBezTo>
                <a:cubicBezTo>
                  <a:pt x="1316981" y="1250964"/>
                  <a:pt x="1316981" y="1254452"/>
                  <a:pt x="1316981" y="1261425"/>
                </a:cubicBezTo>
                <a:lnTo>
                  <a:pt x="1323669" y="1264913"/>
                </a:lnTo>
                <a:cubicBezTo>
                  <a:pt x="1323669" y="1268400"/>
                  <a:pt x="1323669" y="1271886"/>
                  <a:pt x="1323669" y="1275374"/>
                </a:cubicBezTo>
                <a:cubicBezTo>
                  <a:pt x="1320325" y="1278861"/>
                  <a:pt x="1320325" y="1278861"/>
                  <a:pt x="1316981" y="1278861"/>
                </a:cubicBezTo>
                <a:cubicBezTo>
                  <a:pt x="1337042" y="1289322"/>
                  <a:pt x="1348745" y="1303270"/>
                  <a:pt x="1356268" y="1319833"/>
                </a:cubicBezTo>
                <a:lnTo>
                  <a:pt x="1369603" y="1373009"/>
                </a:lnTo>
                <a:lnTo>
                  <a:pt x="1417287" y="1373009"/>
                </a:lnTo>
                <a:lnTo>
                  <a:pt x="1417287" y="1329494"/>
                </a:lnTo>
                <a:lnTo>
                  <a:pt x="1409211" y="1329494"/>
                </a:lnTo>
                <a:cubicBezTo>
                  <a:pt x="1409211" y="1329459"/>
                  <a:pt x="1409211" y="1326621"/>
                  <a:pt x="1409211" y="1086294"/>
                </a:cubicBezTo>
                <a:cubicBezTo>
                  <a:pt x="1409228" y="1086294"/>
                  <a:pt x="1409934" y="1086294"/>
                  <a:pt x="1439612" y="1086294"/>
                </a:cubicBezTo>
                <a:cubicBezTo>
                  <a:pt x="1439618" y="1086285"/>
                  <a:pt x="1439673" y="1086162"/>
                  <a:pt x="1440372" y="1084673"/>
                </a:cubicBezTo>
                <a:lnTo>
                  <a:pt x="1445691" y="1073324"/>
                </a:lnTo>
                <a:cubicBezTo>
                  <a:pt x="1445705" y="1073325"/>
                  <a:pt x="1445874" y="1073352"/>
                  <a:pt x="1448352" y="1073729"/>
                </a:cubicBezTo>
                <a:lnTo>
                  <a:pt x="1466972" y="1076565"/>
                </a:lnTo>
                <a:cubicBezTo>
                  <a:pt x="1466976" y="1076580"/>
                  <a:pt x="1467033" y="1076732"/>
                  <a:pt x="1467732" y="1078593"/>
                </a:cubicBezTo>
                <a:lnTo>
                  <a:pt x="1473051" y="1092779"/>
                </a:lnTo>
                <a:cubicBezTo>
                  <a:pt x="1473072" y="1092780"/>
                  <a:pt x="1473966" y="1092855"/>
                  <a:pt x="1512572" y="1096022"/>
                </a:cubicBezTo>
                <a:cubicBezTo>
                  <a:pt x="1512572" y="1095992"/>
                  <a:pt x="1512572" y="1093697"/>
                  <a:pt x="1512572" y="911190"/>
                </a:cubicBezTo>
                <a:cubicBezTo>
                  <a:pt x="1512585" y="911190"/>
                  <a:pt x="1512764" y="911190"/>
                  <a:pt x="1515612" y="911190"/>
                </a:cubicBezTo>
                <a:lnTo>
                  <a:pt x="1536893" y="911190"/>
                </a:lnTo>
                <a:cubicBezTo>
                  <a:pt x="1536893" y="911157"/>
                  <a:pt x="1536893" y="908586"/>
                  <a:pt x="1536893" y="706902"/>
                </a:cubicBezTo>
                <a:cubicBezTo>
                  <a:pt x="1536905" y="706902"/>
                  <a:pt x="1537067" y="706902"/>
                  <a:pt x="1539552" y="706902"/>
                </a:cubicBezTo>
                <a:lnTo>
                  <a:pt x="1558173" y="706902"/>
                </a:lnTo>
                <a:cubicBezTo>
                  <a:pt x="1558173" y="706877"/>
                  <a:pt x="1558173" y="704768"/>
                  <a:pt x="1558173" y="535041"/>
                </a:cubicBezTo>
                <a:cubicBezTo>
                  <a:pt x="1564253" y="531798"/>
                  <a:pt x="1564253" y="531798"/>
                  <a:pt x="1564253" y="492885"/>
                </a:cubicBezTo>
                <a:cubicBezTo>
                  <a:pt x="1564263" y="492885"/>
                  <a:pt x="1564443" y="492885"/>
                  <a:pt x="1567293" y="492885"/>
                </a:cubicBezTo>
                <a:lnTo>
                  <a:pt x="1588574" y="492885"/>
                </a:lnTo>
                <a:cubicBezTo>
                  <a:pt x="1588590" y="492851"/>
                  <a:pt x="1589499" y="490800"/>
                  <a:pt x="1643294" y="369665"/>
                </a:cubicBezTo>
                <a:cubicBezTo>
                  <a:pt x="1643294" y="369644"/>
                  <a:pt x="1643345" y="366717"/>
                  <a:pt x="1649375"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ko-KR" altLang="en-US" sz="2700">
              <a:solidFill>
                <a:prstClr val="black"/>
              </a:solidFill>
            </a:endParaRPr>
          </a:p>
        </p:txBody>
      </p:sp>
    </p:spTree>
    <p:extLst>
      <p:ext uri="{BB962C8B-B14F-4D97-AF65-F5344CB8AC3E}">
        <p14:creationId xmlns:p14="http://schemas.microsoft.com/office/powerpoint/2010/main" val="101065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ltLang="en-US" dirty="0">
              <a:solidFill>
                <a:prstClr val="white"/>
              </a:solidFill>
              <a:latin typeface="細明體" panose="02020509000000000000" pitchFamily="49" charset="-120"/>
              <a:ea typeface="細明體" panose="02020509000000000000" pitchFamily="49" charset="-120"/>
            </a:endParaRPr>
          </a:p>
        </p:txBody>
      </p:sp>
      <p:sp>
        <p:nvSpPr>
          <p:cNvPr id="12" name="直角三角形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ltLang="en-US" dirty="0">
              <a:solidFill>
                <a:prstClr val="white"/>
              </a:solidFill>
              <a:latin typeface="細明體" panose="02020509000000000000" pitchFamily="49" charset="-120"/>
              <a:ea typeface="細明體" panose="02020509000000000000" pitchFamily="49" charset="-120"/>
            </a:endParaRPr>
          </a:p>
        </p:txBody>
      </p:sp>
      <p:sp>
        <p:nvSpPr>
          <p:cNvPr id="2" name="標題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zh-TW" altLang="en-US" smtClean="0"/>
              <a:t>按一下以編輯母片標題樣式</a:t>
            </a:r>
            <a:endParaRPr kumimoji="0" lang="zh-TW" altLang="en-US" dirty="0"/>
          </a:p>
        </p:txBody>
      </p:sp>
      <p:sp>
        <p:nvSpPr>
          <p:cNvPr id="3" name="圖片預留位置 2" descr="要新增影像的空白預留位置。按一下預留位置，然後選取您要新增的影像"/>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atin typeface="細明體" panose="02020509000000000000" pitchFamily="49" charset="-120"/>
                <a:ea typeface="細明體" panose="02020509000000000000" pitchFamily="49" charset="-120"/>
              </a:defRPr>
            </a:lvl1pPr>
          </a:lstStyle>
          <a:p>
            <a:pPr rtl="0"/>
            <a:r>
              <a:rPr lang="zh-TW" altLang="en-US" smtClean="0"/>
              <a:t>按一下圖示以新增圖片</a:t>
            </a:r>
            <a:endParaRPr kumimoji="0" lang="zh-TW" altLang="en-US" dirty="0"/>
          </a:p>
        </p:txBody>
      </p:sp>
      <p:sp>
        <p:nvSpPr>
          <p:cNvPr id="4" name="文字預留位置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atin typeface="細明體" panose="02020509000000000000" pitchFamily="49" charset="-120"/>
                <a:ea typeface="細明體" panose="02020509000000000000" pitchFamily="49" charset="-120"/>
              </a:defRPr>
            </a:lvl1pPr>
            <a:lvl2pPr>
              <a:defRPr sz="1200"/>
            </a:lvl2pPr>
            <a:lvl3pPr>
              <a:defRPr sz="1000"/>
            </a:lvl3pPr>
            <a:lvl4pPr>
              <a:defRPr sz="900"/>
            </a:lvl4pPr>
            <a:lvl5pPr>
              <a:defRPr sz="900"/>
            </a:lvl5pPr>
          </a:lstStyle>
          <a:p>
            <a:pPr lvl="0" rtl="0" eaLnBrk="1" latinLnBrk="0" hangingPunct="1"/>
            <a:r>
              <a:rPr lang="zh-TW" altLang="en-US" smtClean="0"/>
              <a:t>編輯母片文字樣式</a:t>
            </a:r>
          </a:p>
        </p:txBody>
      </p:sp>
      <p:sp>
        <p:nvSpPr>
          <p:cNvPr id="5" name="日期預留位置 4"/>
          <p:cNvSpPr>
            <a:spLocks noGrp="1"/>
          </p:cNvSpPr>
          <p:nvPr>
            <p:ph type="dt" sz="half" idx="10"/>
          </p:nvPr>
        </p:nvSpPr>
        <p:spPr/>
        <p:txBody>
          <a:bodyPr rtlCol="0"/>
          <a:lstStyle>
            <a:lvl1pPr>
              <a:defRPr>
                <a:latin typeface="細明體" panose="02020509000000000000" pitchFamily="49" charset="-120"/>
                <a:ea typeface="細明體" panose="02020509000000000000" pitchFamily="49" charset="-120"/>
              </a:defRPr>
            </a:lvl1pPr>
          </a:lstStyle>
          <a:p>
            <a:fld id="{E09EDC50-83FB-4D69-8FD0-7D7932B95B20}" type="datetime2">
              <a:rPr lang="zh-TW" altLang="en-US" smtClean="0">
                <a:solidFill>
                  <a:prstClr val="black"/>
                </a:solidFill>
              </a:rPr>
              <a:t>2021年11月5日</a:t>
            </a:fld>
            <a:endParaRPr lang="zh-TW" altLang="en-US" dirty="0">
              <a:solidFill>
                <a:prstClr val="black"/>
              </a:solidFill>
            </a:endParaRPr>
          </a:p>
        </p:txBody>
      </p:sp>
      <p:sp>
        <p:nvSpPr>
          <p:cNvPr id="6" name="頁尾預留位置 5"/>
          <p:cNvSpPr>
            <a:spLocks noGrp="1"/>
          </p:cNvSpPr>
          <p:nvPr>
            <p:ph type="ftr" sz="quarter" idx="11"/>
          </p:nvPr>
        </p:nvSpPr>
        <p:spPr/>
        <p:txBody>
          <a:bodyPr rtlCol="0"/>
          <a:lstStyle>
            <a:lvl1pPr>
              <a:defRPr>
                <a:latin typeface="細明體" panose="02020509000000000000" pitchFamily="49" charset="-120"/>
                <a:ea typeface="細明體" panose="02020509000000000000" pitchFamily="49" charset="-120"/>
              </a:defRPr>
            </a:lvl1pPr>
          </a:lstStyle>
          <a:p>
            <a:r>
              <a:rPr lang="zh-TW" altLang="en-US" smtClean="0">
                <a:solidFill>
                  <a:prstClr val="black"/>
                </a:solidFill>
              </a:rPr>
              <a:t>新增頁尾</a:t>
            </a:r>
            <a:endParaRPr lang="zh-TW" altLang="en-US" dirty="0">
              <a:solidFill>
                <a:prstClr val="black"/>
              </a:solidFill>
            </a:endParaRPr>
          </a:p>
        </p:txBody>
      </p:sp>
      <p:sp>
        <p:nvSpPr>
          <p:cNvPr id="7" name="投影片編號預留位置 6"/>
          <p:cNvSpPr>
            <a:spLocks noGrp="1"/>
          </p:cNvSpPr>
          <p:nvPr>
            <p:ph type="sldNum" sz="quarter" idx="12"/>
          </p:nvPr>
        </p:nvSpPr>
        <p:spPr>
          <a:xfrm>
            <a:off x="10769600" y="6356351"/>
            <a:ext cx="812800" cy="365125"/>
          </a:xfrm>
        </p:spPr>
        <p:txBody>
          <a:bodyPr rtlCol="0"/>
          <a:lstStyle>
            <a:lvl1pPr>
              <a:defRPr>
                <a:latin typeface="細明體" panose="02020509000000000000" pitchFamily="49" charset="-120"/>
                <a:ea typeface="細明體" panose="02020509000000000000" pitchFamily="49" charset="-120"/>
              </a:defRPr>
            </a:lvl1pPr>
          </a:lstStyle>
          <a:p>
            <a:fld id="{401CF334-2D5C-4859-84A6-CA7E6E43FAEB}" type="slidenum">
              <a:rPr lang="en-US" altLang="zh-TW" smtClean="0">
                <a:solidFill>
                  <a:prstClr val="black"/>
                </a:solidFill>
              </a:rPr>
              <a:pPr/>
              <a:t>‹#›</a:t>
            </a:fld>
            <a:endParaRPr lang="zh-TW" altLang="en-US" dirty="0">
              <a:solidFill>
                <a:prstClr val="black"/>
              </a:solidFill>
            </a:endParaRPr>
          </a:p>
        </p:txBody>
      </p:sp>
      <p:sp>
        <p:nvSpPr>
          <p:cNvPr id="10" name="手繪多邊形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endParaRPr lang="zh-TW" altLang="en-US" dirty="0">
              <a:solidFill>
                <a:prstClr val="black"/>
              </a:solidFill>
              <a:latin typeface="細明體" panose="02020509000000000000" pitchFamily="49" charset="-120"/>
              <a:ea typeface="細明體" panose="02020509000000000000" pitchFamily="49" charset="-120"/>
            </a:endParaRPr>
          </a:p>
        </p:txBody>
      </p:sp>
      <p:sp>
        <p:nvSpPr>
          <p:cNvPr id="11" name="手繪多邊形​​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endParaRPr lang="zh-TW" altLang="en-US" dirty="0">
              <a:solidFill>
                <a:prstClr val="black"/>
              </a:solidFill>
              <a:latin typeface="細明體" panose="02020509000000000000" pitchFamily="49" charset="-120"/>
              <a:ea typeface="細明體" panose="02020509000000000000" pitchFamily="49" charset="-120"/>
            </a:endParaRPr>
          </a:p>
        </p:txBody>
      </p:sp>
    </p:spTree>
    <p:extLst>
      <p:ext uri="{BB962C8B-B14F-4D97-AF65-F5344CB8AC3E}">
        <p14:creationId xmlns:p14="http://schemas.microsoft.com/office/powerpoint/2010/main" val="3331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kumimoji="0" lang="zh-TW" altLang="en-US" dirty="0"/>
          </a:p>
        </p:txBody>
      </p:sp>
      <p:sp>
        <p:nvSpPr>
          <p:cNvPr id="3" name="直排文字預留位置 2"/>
          <p:cNvSpPr>
            <a:spLocks noGrp="1"/>
          </p:cNvSpPr>
          <p:nvPr>
            <p:ph type="body" orient="vert" idx="1"/>
          </p:nvPr>
        </p:nvSpPr>
        <p:spPr/>
        <p:txBody>
          <a:bodyPr vert="eaVert" rtlCol="0"/>
          <a:lstStyle/>
          <a:p>
            <a:pPr lvl="0" rtl="0" eaLnBrk="1" latinLnBrk="0" hangingPunct="1"/>
            <a:r>
              <a:rPr lang="zh-TW" altLang="en-US" smtClean="0"/>
              <a:t>編輯母片文字樣式</a:t>
            </a:r>
          </a:p>
          <a:p>
            <a:pPr lvl="1" rtl="0" eaLnBrk="1" latinLnBrk="0" hangingPunct="1"/>
            <a:r>
              <a:rPr lang="zh-TW" altLang="en-US" smtClean="0"/>
              <a:t>第二層</a:t>
            </a:r>
          </a:p>
          <a:p>
            <a:pPr lvl="2" rtl="0" eaLnBrk="1" latinLnBrk="0" hangingPunct="1"/>
            <a:r>
              <a:rPr lang="zh-TW" altLang="en-US" smtClean="0"/>
              <a:t>第三層</a:t>
            </a:r>
          </a:p>
          <a:p>
            <a:pPr lvl="3" rtl="0" eaLnBrk="1" latinLnBrk="0" hangingPunct="1"/>
            <a:r>
              <a:rPr lang="zh-TW" altLang="en-US" smtClean="0"/>
              <a:t>第四層</a:t>
            </a:r>
          </a:p>
          <a:p>
            <a:pPr lvl="4" rtl="0" eaLnBrk="1" latinLnBrk="0" hangingPunct="1"/>
            <a:r>
              <a:rPr lang="zh-TW" altLang="en-US" smtClean="0"/>
              <a:t>第五層</a:t>
            </a:r>
            <a:endParaRPr kumimoji="0" lang="zh-TW" altLang="en-US" dirty="0"/>
          </a:p>
        </p:txBody>
      </p:sp>
      <p:sp>
        <p:nvSpPr>
          <p:cNvPr id="4" name="日期預留位置 3"/>
          <p:cNvSpPr>
            <a:spLocks noGrp="1"/>
          </p:cNvSpPr>
          <p:nvPr>
            <p:ph type="dt" sz="half" idx="10"/>
          </p:nvPr>
        </p:nvSpPr>
        <p:spPr/>
        <p:txBody>
          <a:bodyPr rtlCol="0"/>
          <a:lstStyle>
            <a:lvl1pPr>
              <a:defRPr/>
            </a:lvl1pPr>
          </a:lstStyle>
          <a:p>
            <a:fld id="{F0B2A360-E419-476D-BBAF-BC48D1DE10D4}" type="datetime2">
              <a:rPr lang="zh-TW" altLang="en-US" smtClean="0">
                <a:solidFill>
                  <a:prstClr val="black"/>
                </a:solidFill>
              </a:rPr>
              <a:t>2021年11月5日</a:t>
            </a:fld>
            <a:endParaRPr lang="zh-TW" altLang="en-US" dirty="0">
              <a:solidFill>
                <a:prstClr val="black"/>
              </a:solidFill>
            </a:endParaRPr>
          </a:p>
        </p:txBody>
      </p:sp>
      <p:sp>
        <p:nvSpPr>
          <p:cNvPr id="5" name="頁尾預留位置 4"/>
          <p:cNvSpPr>
            <a:spLocks noGrp="1"/>
          </p:cNvSpPr>
          <p:nvPr>
            <p:ph type="ftr" sz="quarter" idx="11"/>
          </p:nvPr>
        </p:nvSpPr>
        <p:spPr/>
        <p:txBody>
          <a:bodyPr rtlCol="0"/>
          <a:lstStyle/>
          <a:p>
            <a:r>
              <a:rPr lang="zh-TW" altLang="en-US" dirty="0">
                <a:solidFill>
                  <a:prstClr val="black"/>
                </a:solidFill>
              </a:rPr>
              <a:t>新增頁尾</a:t>
            </a:r>
          </a:p>
        </p:txBody>
      </p:sp>
      <p:sp>
        <p:nvSpPr>
          <p:cNvPr id="6" name="投影片編號預留位置 5"/>
          <p:cNvSpPr>
            <a:spLocks noGrp="1"/>
          </p:cNvSpPr>
          <p:nvPr>
            <p:ph type="sldNum" sz="quarter" idx="12"/>
          </p:nvPr>
        </p:nvSpPr>
        <p:spPr/>
        <p:txBody>
          <a:bodyPr rtlCol="0"/>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40336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914402"/>
            <a:ext cx="2743200" cy="5211763"/>
          </a:xfrm>
        </p:spPr>
        <p:txBody>
          <a:bodyPr vert="eaVert" rtlCol="0"/>
          <a:lstStyle/>
          <a:p>
            <a:pPr rtl="0"/>
            <a:r>
              <a:rPr lang="zh-TW" altLang="en-US" smtClean="0"/>
              <a:t>按一下以編輯母片標題樣式</a:t>
            </a:r>
            <a:endParaRPr kumimoji="0" lang="zh-TW" altLang="en-US" dirty="0"/>
          </a:p>
        </p:txBody>
      </p:sp>
      <p:sp>
        <p:nvSpPr>
          <p:cNvPr id="3" name="直排文字預留位置 2"/>
          <p:cNvSpPr>
            <a:spLocks noGrp="1"/>
          </p:cNvSpPr>
          <p:nvPr>
            <p:ph type="body" orient="vert" idx="1"/>
          </p:nvPr>
        </p:nvSpPr>
        <p:spPr>
          <a:xfrm>
            <a:off x="609600" y="914402"/>
            <a:ext cx="8026400" cy="5211763"/>
          </a:xfrm>
        </p:spPr>
        <p:txBody>
          <a:bodyPr vert="eaVert" rtlCol="0"/>
          <a:lstStyle/>
          <a:p>
            <a:pPr lvl="0" rtl="0" eaLnBrk="1" latinLnBrk="0" hangingPunct="1"/>
            <a:r>
              <a:rPr lang="zh-TW" altLang="en-US" smtClean="0"/>
              <a:t>編輯母片文字樣式</a:t>
            </a:r>
          </a:p>
          <a:p>
            <a:pPr lvl="1" rtl="0" eaLnBrk="1" latinLnBrk="0" hangingPunct="1"/>
            <a:r>
              <a:rPr lang="zh-TW" altLang="en-US" smtClean="0"/>
              <a:t>第二層</a:t>
            </a:r>
          </a:p>
          <a:p>
            <a:pPr lvl="2" rtl="0" eaLnBrk="1" latinLnBrk="0" hangingPunct="1"/>
            <a:r>
              <a:rPr lang="zh-TW" altLang="en-US" smtClean="0"/>
              <a:t>第三層</a:t>
            </a:r>
          </a:p>
          <a:p>
            <a:pPr lvl="3" rtl="0" eaLnBrk="1" latinLnBrk="0" hangingPunct="1"/>
            <a:r>
              <a:rPr lang="zh-TW" altLang="en-US" smtClean="0"/>
              <a:t>第四層</a:t>
            </a:r>
          </a:p>
          <a:p>
            <a:pPr lvl="4" rtl="0" eaLnBrk="1" latinLnBrk="0" hangingPunct="1"/>
            <a:r>
              <a:rPr lang="zh-TW" altLang="en-US" smtClean="0"/>
              <a:t>第五層</a:t>
            </a:r>
            <a:endParaRPr kumimoji="0" lang="zh-TW" altLang="en-US" dirty="0"/>
          </a:p>
        </p:txBody>
      </p:sp>
      <p:sp>
        <p:nvSpPr>
          <p:cNvPr id="4" name="日期預留位置 3"/>
          <p:cNvSpPr>
            <a:spLocks noGrp="1"/>
          </p:cNvSpPr>
          <p:nvPr>
            <p:ph type="dt" sz="half" idx="10"/>
          </p:nvPr>
        </p:nvSpPr>
        <p:spPr/>
        <p:txBody>
          <a:bodyPr rtlCol="0"/>
          <a:lstStyle>
            <a:lvl1pPr>
              <a:defRPr/>
            </a:lvl1pPr>
          </a:lstStyle>
          <a:p>
            <a:fld id="{49DFE3E8-1C49-4076-8228-8ABEFBCBDAB5}" type="datetime2">
              <a:rPr lang="zh-TW" altLang="en-US" smtClean="0">
                <a:solidFill>
                  <a:prstClr val="black"/>
                </a:solidFill>
              </a:rPr>
              <a:t>2021年11月5日</a:t>
            </a:fld>
            <a:endParaRPr lang="zh-TW" altLang="en-US" dirty="0">
              <a:solidFill>
                <a:prstClr val="black"/>
              </a:solidFill>
            </a:endParaRPr>
          </a:p>
        </p:txBody>
      </p:sp>
      <p:sp>
        <p:nvSpPr>
          <p:cNvPr id="5" name="頁尾預留位置 4"/>
          <p:cNvSpPr>
            <a:spLocks noGrp="1"/>
          </p:cNvSpPr>
          <p:nvPr>
            <p:ph type="ftr" sz="quarter" idx="11"/>
          </p:nvPr>
        </p:nvSpPr>
        <p:spPr/>
        <p:txBody>
          <a:bodyPr rtlCol="0"/>
          <a:lstStyle/>
          <a:p>
            <a:r>
              <a:rPr lang="zh-TW" altLang="en-US" dirty="0">
                <a:solidFill>
                  <a:prstClr val="black"/>
                </a:solidFill>
              </a:rPr>
              <a:t>新增頁尾</a:t>
            </a:r>
          </a:p>
        </p:txBody>
      </p:sp>
      <p:sp>
        <p:nvSpPr>
          <p:cNvPr id="6" name="投影片編號預留位置 5"/>
          <p:cNvSpPr>
            <a:spLocks noGrp="1"/>
          </p:cNvSpPr>
          <p:nvPr>
            <p:ph type="sldNum" sz="quarter" idx="12"/>
          </p:nvPr>
        </p:nvSpPr>
        <p:spPr/>
        <p:txBody>
          <a:bodyPr rtlCol="0"/>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399500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414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lgn="l">
              <a:defRPr/>
            </a:lvl1pPr>
          </a:lstStyle>
          <a:p>
            <a:fld id="{ACD7C24E-0934-4DBB-A6BA-AA8FFD6BED91}" type="datetime2">
              <a:rPr lang="zh-TW" altLang="en-US" smtClean="0">
                <a:solidFill>
                  <a:prstClr val="black"/>
                </a:solidFill>
              </a:rPr>
              <a:t>2021年11月5日</a:t>
            </a:fld>
            <a:endParaRPr lang="zh-TW" altLang="en-US" dirty="0">
              <a:solidFill>
                <a:prstClr val="black"/>
              </a:solidFill>
            </a:endParaRPr>
          </a:p>
        </p:txBody>
      </p:sp>
      <p:sp>
        <p:nvSpPr>
          <p:cNvPr id="5" name="Footer Placeholder 4"/>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altLang="zh-TW" smtClean="0">
                <a:solidFill>
                  <a:prstClr val="black"/>
                </a:solidFill>
              </a:rPr>
              <a:pPr/>
              <a:t>‹#›</a:t>
            </a:fld>
            <a:endParaRPr lang="zh-TW" altLang="en-US" dirty="0">
              <a:solidFill>
                <a:prstClr val="black"/>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84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7F13A0A-77D7-4C8A-BA88-D4835489ED0E}" type="datetime2">
              <a:rPr lang="zh-TW" altLang="en-US" smtClean="0">
                <a:solidFill>
                  <a:prstClr val="black"/>
                </a:solidFill>
              </a:rPr>
              <a:t>2021年11月5日</a:t>
            </a:fld>
            <a:endParaRPr lang="zh-TW" altLang="en-US" dirty="0">
              <a:solidFill>
                <a:prstClr val="black"/>
              </a:solidFill>
            </a:endParaRPr>
          </a:p>
        </p:txBody>
      </p:sp>
      <p:sp>
        <p:nvSpPr>
          <p:cNvPr id="5" name="Footer Placeholder 4"/>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2485550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CC14718-7234-442D-9B02-B5B9ED02289B}" type="datetime2">
              <a:rPr lang="zh-TW" altLang="en-US" smtClean="0">
                <a:solidFill>
                  <a:prstClr val="black"/>
                </a:solidFill>
              </a:rPr>
              <a:t>2021年11月5日</a:t>
            </a:fld>
            <a:endParaRPr lang="zh-TW" altLang="en-US" dirty="0">
              <a:solidFill>
                <a:prstClr val="black"/>
              </a:solidFill>
            </a:endParaRPr>
          </a:p>
        </p:txBody>
      </p:sp>
      <p:sp>
        <p:nvSpPr>
          <p:cNvPr id="5" name="Footer Placeholder 4"/>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altLang="zh-TW" smtClean="0">
                <a:solidFill>
                  <a:prstClr val="black"/>
                </a:solidFill>
              </a:rPr>
              <a:pPr/>
              <a:t>‹#›</a:t>
            </a:fld>
            <a:endParaRPr lang="zh-TW" altLang="en-US" dirty="0">
              <a:solidFill>
                <a:prstClr val="black"/>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16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E94E874-64DF-46A8-B064-F3695A97865F}" type="datetime2">
              <a:rPr lang="zh-TW" altLang="en-US" smtClean="0">
                <a:solidFill>
                  <a:prstClr val="black"/>
                </a:solidFill>
              </a:rPr>
              <a:t>2021年11月5日</a:t>
            </a:fld>
            <a:endParaRPr lang="zh-TW" altLang="en-US" dirty="0">
              <a:solidFill>
                <a:prstClr val="black"/>
              </a:solidFill>
            </a:endParaRPr>
          </a:p>
        </p:txBody>
      </p:sp>
      <p:sp>
        <p:nvSpPr>
          <p:cNvPr id="6" name="Footer Placeholder 5"/>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3962585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24128" y="2967788"/>
            <a:ext cx="4754880" cy="33415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zh-TW" altLang="en-US" smtClean="0"/>
              <a:t>按一下以編輯母片文字樣式</a:t>
            </a:r>
          </a:p>
        </p:txBody>
      </p:sp>
      <p:sp>
        <p:nvSpPr>
          <p:cNvPr id="6" name="Content Placeholder 5"/>
          <p:cNvSpPr>
            <a:spLocks noGrp="1"/>
          </p:cNvSpPr>
          <p:nvPr>
            <p:ph sz="quarter" idx="4"/>
          </p:nvPr>
        </p:nvSpPr>
        <p:spPr>
          <a:xfrm>
            <a:off x="5990888" y="2967788"/>
            <a:ext cx="4754880" cy="33415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3336574-806A-4B74-A168-4A1A2D43042E}" type="datetime2">
              <a:rPr lang="zh-TW" altLang="en-US" smtClean="0">
                <a:solidFill>
                  <a:prstClr val="black"/>
                </a:solidFill>
              </a:rPr>
              <a:t>2021年11月5日</a:t>
            </a:fld>
            <a:endParaRPr lang="zh-TW" altLang="en-US" dirty="0">
              <a:solidFill>
                <a:prstClr val="black"/>
              </a:solidFill>
            </a:endParaRPr>
          </a:p>
        </p:txBody>
      </p:sp>
      <p:sp>
        <p:nvSpPr>
          <p:cNvPr id="8" name="Footer Placeholder 7"/>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9" name="Slide Number Placeholder 8"/>
          <p:cNvSpPr>
            <a:spLocks noGrp="1"/>
          </p:cNvSpPr>
          <p:nvPr>
            <p:ph type="sldNum" sz="quarter" idx="12"/>
          </p:nvPr>
        </p:nvSpPr>
        <p:spPr/>
        <p:txBody>
          <a:bodyPr/>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4033297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36D513CA-9DED-440A-B7A0-C2B391ADC506}" type="datetime2">
              <a:rPr lang="zh-TW" altLang="en-US" smtClean="0">
                <a:solidFill>
                  <a:prstClr val="black"/>
                </a:solidFill>
              </a:rPr>
              <a:t>2021年11月5日</a:t>
            </a:fld>
            <a:endParaRPr lang="zh-TW" altLang="en-US" dirty="0">
              <a:solidFill>
                <a:prstClr val="black"/>
              </a:solidFill>
            </a:endParaRPr>
          </a:p>
        </p:txBody>
      </p:sp>
      <p:sp>
        <p:nvSpPr>
          <p:cNvPr id="4" name="Footer Placeholder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Slide Number Placeholder 4"/>
          <p:cNvSpPr>
            <a:spLocks noGrp="1"/>
          </p:cNvSpPr>
          <p:nvPr>
            <p:ph type="sldNum" sz="quarter" idx="12"/>
          </p:nvPr>
        </p:nvSpPr>
        <p:spPr/>
        <p:txBody>
          <a:bodyPr/>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349347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118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990CA-C5DE-41F4-B8F1-4BDEF9A33922}" type="datetime2">
              <a:rPr lang="zh-TW" altLang="en-US" smtClean="0">
                <a:solidFill>
                  <a:prstClr val="black"/>
                </a:solidFill>
              </a:rPr>
              <a:t>2021年11月5日</a:t>
            </a:fld>
            <a:endParaRPr lang="zh-TW" altLang="en-US" dirty="0">
              <a:solidFill>
                <a:prstClr val="black"/>
              </a:solidFill>
            </a:endParaRPr>
          </a:p>
        </p:txBody>
      </p:sp>
      <p:sp>
        <p:nvSpPr>
          <p:cNvPr id="3" name="Footer Placeholder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4" name="Slide Number Placeholder 3"/>
          <p:cNvSpPr>
            <a:spLocks noGrp="1"/>
          </p:cNvSpPr>
          <p:nvPr>
            <p:ph type="sldNum" sz="quarter" idx="12"/>
          </p:nvPr>
        </p:nvSpPr>
        <p:spPr/>
        <p:txBody>
          <a:bodyPr/>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296458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E3B4638-291C-417F-AD8F-8B09BB78064F}" type="datetime2">
              <a:rPr lang="zh-TW" altLang="en-US" smtClean="0">
                <a:solidFill>
                  <a:prstClr val="black"/>
                </a:solidFill>
              </a:rPr>
              <a:t>2021年11月5日</a:t>
            </a:fld>
            <a:endParaRPr lang="zh-TW" altLang="en-US" dirty="0">
              <a:solidFill>
                <a:prstClr val="black"/>
              </a:solidFill>
            </a:endParaRPr>
          </a:p>
        </p:txBody>
      </p:sp>
      <p:sp>
        <p:nvSpPr>
          <p:cNvPr id="6" name="Footer Placeholder 5"/>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272332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D48FA44-C001-455B-9FC0-FBAD783B230B}" type="datetime2">
              <a:rPr lang="zh-TW" altLang="en-US" smtClean="0">
                <a:solidFill>
                  <a:prstClr val="black"/>
                </a:solidFill>
              </a:rPr>
              <a:t>2021年11月5日</a:t>
            </a:fld>
            <a:endParaRPr lang="zh-TW" altLang="en-US" dirty="0">
              <a:solidFill>
                <a:prstClr val="black"/>
              </a:solidFill>
            </a:endParaRPr>
          </a:p>
        </p:txBody>
      </p:sp>
      <p:sp>
        <p:nvSpPr>
          <p:cNvPr id="6" name="Footer Placeholder 5"/>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altLang="zh-TW" smtClean="0">
                <a:solidFill>
                  <a:prstClr val="black"/>
                </a:solidFill>
              </a:rPr>
              <a:pPr/>
              <a:t>‹#›</a:t>
            </a:fld>
            <a:endParaRPr lang="zh-TW" altLang="en-US" dirty="0">
              <a:solidFill>
                <a:prstClr val="black"/>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86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0B7DE47-F238-4999-A88E-ACAE8612002B}" type="datetime2">
              <a:rPr lang="zh-TW" altLang="en-US" smtClean="0">
                <a:solidFill>
                  <a:prstClr val="black"/>
                </a:solidFill>
              </a:rPr>
              <a:t>2021年11月5日</a:t>
            </a:fld>
            <a:endParaRPr lang="zh-TW" altLang="en-US" dirty="0">
              <a:solidFill>
                <a:prstClr val="black"/>
              </a:solidFill>
            </a:endParaRPr>
          </a:p>
        </p:txBody>
      </p:sp>
      <p:sp>
        <p:nvSpPr>
          <p:cNvPr id="5" name="Footer Placeholder 4"/>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115908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CF94E1B-5CA2-4CAD-9E92-CED2D8E7595C}" type="datetime2">
              <a:rPr lang="zh-TW" altLang="en-US" smtClean="0">
                <a:solidFill>
                  <a:prstClr val="black"/>
                </a:solidFill>
              </a:rPr>
              <a:t>2021年11月5日</a:t>
            </a:fld>
            <a:endParaRPr lang="zh-TW" altLang="en-US" dirty="0">
              <a:solidFill>
                <a:prstClr val="black"/>
              </a:solidFill>
            </a:endParaRPr>
          </a:p>
        </p:txBody>
      </p:sp>
      <p:sp>
        <p:nvSpPr>
          <p:cNvPr id="5" name="Footer Placeholder 4"/>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altLang="zh-TW" smtClean="0">
                <a:solidFill>
                  <a:prstClr val="black"/>
                </a:solidFill>
              </a:rPr>
              <a:pPr/>
              <a:t>‹#›</a:t>
            </a:fld>
            <a:endParaRPr lang="zh-TW" altLang="en-US" dirty="0">
              <a:solidFill>
                <a:prstClr val="black"/>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74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436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23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3BBA9-8910-48AA-B686-668257C008CF}"/>
              </a:ext>
            </a:extLst>
          </p:cNvPr>
          <p:cNvSpPr/>
          <p:nvPr userDrawn="1"/>
        </p:nvSpPr>
        <p:spPr>
          <a:xfrm>
            <a:off x="1" y="0"/>
            <a:ext cx="12207092" cy="1826792"/>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prstClr val="white"/>
              </a:solidFill>
            </a:endParaRPr>
          </a:p>
        </p:txBody>
      </p:sp>
      <p:sp>
        <p:nvSpPr>
          <p:cNvPr id="5" name="Picture Placeholder 2">
            <a:extLst>
              <a:ext uri="{FF2B5EF4-FFF2-40B4-BE49-F238E27FC236}">
                <a16:creationId xmlns:a16="http://schemas.microsoft.com/office/drawing/2014/main" id="{16E292CF-6239-4FAD-8469-B4057CC66D43}"/>
              </a:ext>
            </a:extLst>
          </p:cNvPr>
          <p:cNvSpPr>
            <a:spLocks noGrp="1"/>
          </p:cNvSpPr>
          <p:nvPr>
            <p:ph type="pic" idx="11" hasCustomPrompt="1"/>
          </p:nvPr>
        </p:nvSpPr>
        <p:spPr>
          <a:xfrm>
            <a:off x="918873" y="2234589"/>
            <a:ext cx="240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10C7E9C4-D97C-4EA3-8549-47E25308DBCD}"/>
              </a:ext>
            </a:extLst>
          </p:cNvPr>
          <p:cNvSpPr>
            <a:spLocks noGrp="1"/>
          </p:cNvSpPr>
          <p:nvPr>
            <p:ph type="pic" idx="12" hasCustomPrompt="1"/>
          </p:nvPr>
        </p:nvSpPr>
        <p:spPr>
          <a:xfrm>
            <a:off x="3648458" y="2235736"/>
            <a:ext cx="2320423"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8C95B59E-C4D0-4EBF-A295-B8EADA4B680B}"/>
              </a:ext>
            </a:extLst>
          </p:cNvPr>
          <p:cNvSpPr>
            <a:spLocks noGrp="1"/>
          </p:cNvSpPr>
          <p:nvPr>
            <p:ph type="pic" idx="13" hasCustomPrompt="1"/>
          </p:nvPr>
        </p:nvSpPr>
        <p:spPr>
          <a:xfrm>
            <a:off x="6298465" y="2235736"/>
            <a:ext cx="2320423"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BC59B22E-803A-4DC7-BCB8-3C78A2CA0230}"/>
              </a:ext>
            </a:extLst>
          </p:cNvPr>
          <p:cNvSpPr>
            <a:spLocks noGrp="1"/>
          </p:cNvSpPr>
          <p:nvPr>
            <p:ph type="pic" idx="14" hasCustomPrompt="1"/>
          </p:nvPr>
        </p:nvSpPr>
        <p:spPr>
          <a:xfrm>
            <a:off x="8948471" y="2235736"/>
            <a:ext cx="2320423"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Our Team LAYOUT</a:t>
            </a:r>
          </a:p>
        </p:txBody>
      </p:sp>
      <p:grpSp>
        <p:nvGrpSpPr>
          <p:cNvPr id="19" name="Group 18">
            <a:extLst>
              <a:ext uri="{FF2B5EF4-FFF2-40B4-BE49-F238E27FC236}">
                <a16:creationId xmlns:a16="http://schemas.microsoft.com/office/drawing/2014/main" id="{65B49267-E735-4FC7-83FE-360218A92580}"/>
              </a:ext>
            </a:extLst>
          </p:cNvPr>
          <p:cNvGrpSpPr/>
          <p:nvPr userDrawn="1"/>
        </p:nvGrpSpPr>
        <p:grpSpPr>
          <a:xfrm>
            <a:off x="0" y="5736337"/>
            <a:ext cx="12192000" cy="1121663"/>
            <a:chOff x="0" y="5758625"/>
            <a:chExt cx="12192000" cy="1121663"/>
          </a:xfrm>
          <a:solidFill>
            <a:schemeClr val="accent6"/>
          </a:solidFill>
        </p:grpSpPr>
        <p:sp>
          <p:nvSpPr>
            <p:cNvPr id="9" name="Freeform: Shape 8">
              <a:extLst>
                <a:ext uri="{FF2B5EF4-FFF2-40B4-BE49-F238E27FC236}">
                  <a16:creationId xmlns:a16="http://schemas.microsoft.com/office/drawing/2014/main" id="{CC7D1DDF-5D25-41E5-A133-643A36A3C21A}"/>
                </a:ext>
              </a:extLst>
            </p:cNvPr>
            <p:cNvSpPr>
              <a:spLocks/>
            </p:cNvSpPr>
            <p:nvPr userDrawn="1"/>
          </p:nvSpPr>
          <p:spPr bwMode="auto">
            <a:xfrm>
              <a:off x="0" y="5758625"/>
              <a:ext cx="6085418" cy="1121663"/>
            </a:xfrm>
            <a:custGeom>
              <a:avLst/>
              <a:gdLst>
                <a:gd name="connsiteX0" fmla="*/ 1649375 w 8882887"/>
                <a:gd name="connsiteY0" fmla="*/ 0 h 1682495"/>
                <a:gd name="connsiteX1" fmla="*/ 1652414 w 8882887"/>
                <a:gd name="connsiteY1" fmla="*/ 369665 h 1682495"/>
                <a:gd name="connsiteX2" fmla="*/ 1710174 w 8882887"/>
                <a:gd name="connsiteY2" fmla="*/ 489644 h 1682495"/>
                <a:gd name="connsiteX3" fmla="*/ 1713215 w 8882887"/>
                <a:gd name="connsiteY3" fmla="*/ 489644 h 1682495"/>
                <a:gd name="connsiteX4" fmla="*/ 1734495 w 8882887"/>
                <a:gd name="connsiteY4" fmla="*/ 489644 h 1682495"/>
                <a:gd name="connsiteX5" fmla="*/ 1734495 w 8882887"/>
                <a:gd name="connsiteY5" fmla="*/ 525312 h 1682495"/>
                <a:gd name="connsiteX6" fmla="*/ 1735256 w 8882887"/>
                <a:gd name="connsiteY6" fmla="*/ 526529 h 1682495"/>
                <a:gd name="connsiteX7" fmla="*/ 1740575 w 8882887"/>
                <a:gd name="connsiteY7" fmla="*/ 535041 h 1682495"/>
                <a:gd name="connsiteX8" fmla="*/ 1740575 w 8882887"/>
                <a:gd name="connsiteY8" fmla="*/ 706902 h 1682495"/>
                <a:gd name="connsiteX9" fmla="*/ 1743995 w 8882887"/>
                <a:gd name="connsiteY9" fmla="*/ 706902 h 1682495"/>
                <a:gd name="connsiteX10" fmla="*/ 1767936 w 8882887"/>
                <a:gd name="connsiteY10" fmla="*/ 706902 h 1682495"/>
                <a:gd name="connsiteX11" fmla="*/ 1767936 w 8882887"/>
                <a:gd name="connsiteY11" fmla="*/ 917675 h 1682495"/>
                <a:gd name="connsiteX12" fmla="*/ 1770216 w 8882887"/>
                <a:gd name="connsiteY12" fmla="*/ 917270 h 1682495"/>
                <a:gd name="connsiteX13" fmla="*/ 1786176 w 8882887"/>
                <a:gd name="connsiteY13" fmla="*/ 914433 h 1682495"/>
                <a:gd name="connsiteX14" fmla="*/ 1783136 w 8882887"/>
                <a:gd name="connsiteY14" fmla="*/ 1047381 h 1682495"/>
                <a:gd name="connsiteX15" fmla="*/ 1785416 w 8882887"/>
                <a:gd name="connsiteY15" fmla="*/ 1047788 h 1682495"/>
                <a:gd name="connsiteX16" fmla="*/ 1801376 w 8882887"/>
                <a:gd name="connsiteY16" fmla="*/ 1050624 h 1682495"/>
                <a:gd name="connsiteX17" fmla="*/ 1801755 w 8882887"/>
                <a:gd name="connsiteY17" fmla="*/ 1051841 h 1682495"/>
                <a:gd name="connsiteX18" fmla="*/ 1804416 w 8882887"/>
                <a:gd name="connsiteY18" fmla="*/ 1060353 h 1682495"/>
                <a:gd name="connsiteX19" fmla="*/ 1805556 w 8882887"/>
                <a:gd name="connsiteY19" fmla="*/ 1056705 h 1682495"/>
                <a:gd name="connsiteX20" fmla="*/ 1813536 w 8882887"/>
                <a:gd name="connsiteY20" fmla="*/ 1031169 h 1682495"/>
                <a:gd name="connsiteX21" fmla="*/ 1816196 w 8882887"/>
                <a:gd name="connsiteY21" fmla="*/ 1031169 h 1682495"/>
                <a:gd name="connsiteX22" fmla="*/ 1834817 w 8882887"/>
                <a:gd name="connsiteY22" fmla="*/ 1031169 h 1682495"/>
                <a:gd name="connsiteX23" fmla="*/ 1834817 w 8882887"/>
                <a:gd name="connsiteY23" fmla="*/ 1079808 h 1682495"/>
                <a:gd name="connsiteX24" fmla="*/ 1836336 w 8882887"/>
                <a:gd name="connsiteY24" fmla="*/ 1080620 h 1682495"/>
                <a:gd name="connsiteX25" fmla="*/ 1846977 w 8882887"/>
                <a:gd name="connsiteY25" fmla="*/ 1086294 h 1682495"/>
                <a:gd name="connsiteX26" fmla="*/ 1846977 w 8882887"/>
                <a:gd name="connsiteY26" fmla="*/ 1088321 h 1682495"/>
                <a:gd name="connsiteX27" fmla="*/ 1846977 w 8882887"/>
                <a:gd name="connsiteY27" fmla="*/ 1102508 h 1682495"/>
                <a:gd name="connsiteX28" fmla="*/ 1913858 w 8882887"/>
                <a:gd name="connsiteY28" fmla="*/ 1102508 h 1682495"/>
                <a:gd name="connsiteX29" fmla="*/ 1913858 w 8882887"/>
                <a:gd name="connsiteY29" fmla="*/ 1104129 h 1682495"/>
                <a:gd name="connsiteX30" fmla="*/ 1913858 w 8882887"/>
                <a:gd name="connsiteY30" fmla="*/ 1115478 h 1682495"/>
                <a:gd name="connsiteX31" fmla="*/ 1916897 w 8882887"/>
                <a:gd name="connsiteY31" fmla="*/ 1115478 h 1682495"/>
                <a:gd name="connsiteX32" fmla="*/ 1938177 w 8882887"/>
                <a:gd name="connsiteY32" fmla="*/ 1115478 h 1682495"/>
                <a:gd name="connsiteX33" fmla="*/ 1938177 w 8882887"/>
                <a:gd name="connsiteY33" fmla="*/ 1070081 h 1682495"/>
                <a:gd name="connsiteX34" fmla="*/ 2005058 w 8882887"/>
                <a:gd name="connsiteY34" fmla="*/ 1070081 h 1682495"/>
                <a:gd name="connsiteX35" fmla="*/ 2005058 w 8882887"/>
                <a:gd name="connsiteY35" fmla="*/ 1068054 h 1682495"/>
                <a:gd name="connsiteX36" fmla="*/ 2005058 w 8882887"/>
                <a:gd name="connsiteY36" fmla="*/ 1053867 h 1682495"/>
                <a:gd name="connsiteX37" fmla="*/ 2006579 w 8882887"/>
                <a:gd name="connsiteY37" fmla="*/ 1053867 h 1682495"/>
                <a:gd name="connsiteX38" fmla="*/ 2017218 w 8882887"/>
                <a:gd name="connsiteY38" fmla="*/ 1053867 h 1682495"/>
                <a:gd name="connsiteX39" fmla="*/ 2017218 w 8882887"/>
                <a:gd name="connsiteY39" fmla="*/ 1051031 h 1682495"/>
                <a:gd name="connsiteX40" fmla="*/ 2017218 w 8882887"/>
                <a:gd name="connsiteY40" fmla="*/ 1031169 h 1682495"/>
                <a:gd name="connsiteX41" fmla="*/ 2018358 w 8882887"/>
                <a:gd name="connsiteY41" fmla="*/ 1031169 h 1682495"/>
                <a:gd name="connsiteX42" fmla="*/ 2026338 w 8882887"/>
                <a:gd name="connsiteY42" fmla="*/ 1031169 h 1682495"/>
                <a:gd name="connsiteX43" fmla="*/ 2026338 w 8882887"/>
                <a:gd name="connsiteY43" fmla="*/ 1029548 h 1682495"/>
                <a:gd name="connsiteX44" fmla="*/ 2026338 w 8882887"/>
                <a:gd name="connsiteY44" fmla="*/ 1018197 h 1682495"/>
                <a:gd name="connsiteX45" fmla="*/ 2029379 w 8882887"/>
                <a:gd name="connsiteY45" fmla="*/ 1018197 h 1682495"/>
                <a:gd name="connsiteX46" fmla="*/ 2050659 w 8882887"/>
                <a:gd name="connsiteY46" fmla="*/ 1018197 h 1682495"/>
                <a:gd name="connsiteX47" fmla="*/ 2050659 w 8882887"/>
                <a:gd name="connsiteY47" fmla="*/ 1019819 h 1682495"/>
                <a:gd name="connsiteX48" fmla="*/ 2050659 w 8882887"/>
                <a:gd name="connsiteY48" fmla="*/ 1031169 h 1682495"/>
                <a:gd name="connsiteX49" fmla="*/ 2084099 w 8882887"/>
                <a:gd name="connsiteY49" fmla="*/ 1031169 h 1682495"/>
                <a:gd name="connsiteX50" fmla="*/ 2084099 w 8882887"/>
                <a:gd name="connsiteY50" fmla="*/ 1028331 h 1682495"/>
                <a:gd name="connsiteX51" fmla="*/ 2084099 w 8882887"/>
                <a:gd name="connsiteY51" fmla="*/ 1008470 h 1682495"/>
                <a:gd name="connsiteX52" fmla="*/ 2086760 w 8882887"/>
                <a:gd name="connsiteY52" fmla="*/ 1008470 h 1682495"/>
                <a:gd name="connsiteX53" fmla="*/ 2105379 w 8882887"/>
                <a:gd name="connsiteY53" fmla="*/ 1008470 h 1682495"/>
                <a:gd name="connsiteX54" fmla="*/ 2105379 w 8882887"/>
                <a:gd name="connsiteY54" fmla="*/ 1044140 h 1682495"/>
                <a:gd name="connsiteX55" fmla="*/ 2106900 w 8882887"/>
                <a:gd name="connsiteY55" fmla="*/ 1044140 h 1682495"/>
                <a:gd name="connsiteX56" fmla="*/ 2117540 w 8882887"/>
                <a:gd name="connsiteY56" fmla="*/ 1044140 h 1682495"/>
                <a:gd name="connsiteX57" fmla="*/ 2117540 w 8882887"/>
                <a:gd name="connsiteY57" fmla="*/ 1042518 h 1682495"/>
                <a:gd name="connsiteX58" fmla="*/ 2117540 w 8882887"/>
                <a:gd name="connsiteY58" fmla="*/ 1031169 h 1682495"/>
                <a:gd name="connsiteX59" fmla="*/ 2120199 w 8882887"/>
                <a:gd name="connsiteY59" fmla="*/ 1031169 h 1682495"/>
                <a:gd name="connsiteX60" fmla="*/ 2138820 w 8882887"/>
                <a:gd name="connsiteY60" fmla="*/ 1031169 h 1682495"/>
                <a:gd name="connsiteX61" fmla="*/ 2138820 w 8882887"/>
                <a:gd name="connsiteY61" fmla="*/ 1070081 h 1682495"/>
                <a:gd name="connsiteX62" fmla="*/ 2141861 w 8882887"/>
                <a:gd name="connsiteY62" fmla="*/ 1070081 h 1682495"/>
                <a:gd name="connsiteX63" fmla="*/ 2163140 w 8882887"/>
                <a:gd name="connsiteY63" fmla="*/ 1070081 h 1682495"/>
                <a:gd name="connsiteX64" fmla="*/ 2163140 w 8882887"/>
                <a:gd name="connsiteY64" fmla="*/ 1072512 h 1682495"/>
                <a:gd name="connsiteX65" fmla="*/ 2163140 w 8882887"/>
                <a:gd name="connsiteY65" fmla="*/ 1089537 h 1682495"/>
                <a:gd name="connsiteX66" fmla="*/ 2164280 w 8882887"/>
                <a:gd name="connsiteY66" fmla="*/ 1089537 h 1682495"/>
                <a:gd name="connsiteX67" fmla="*/ 2172261 w 8882887"/>
                <a:gd name="connsiteY67" fmla="*/ 1089537 h 1682495"/>
                <a:gd name="connsiteX68" fmla="*/ 2172261 w 8882887"/>
                <a:gd name="connsiteY68" fmla="*/ 1088321 h 1682495"/>
                <a:gd name="connsiteX69" fmla="*/ 2172261 w 8882887"/>
                <a:gd name="connsiteY69" fmla="*/ 1079808 h 1682495"/>
                <a:gd name="connsiteX70" fmla="*/ 2217861 w 8882887"/>
                <a:gd name="connsiteY70" fmla="*/ 1079808 h 1682495"/>
                <a:gd name="connsiteX71" fmla="*/ 2217861 w 8882887"/>
                <a:gd name="connsiteY71" fmla="*/ 1115478 h 1682495"/>
                <a:gd name="connsiteX72" fmla="*/ 2219381 w 8882887"/>
                <a:gd name="connsiteY72" fmla="*/ 1115478 h 1682495"/>
                <a:gd name="connsiteX73" fmla="*/ 2230022 w 8882887"/>
                <a:gd name="connsiteY73" fmla="*/ 1115478 h 1682495"/>
                <a:gd name="connsiteX74" fmla="*/ 2230022 w 8882887"/>
                <a:gd name="connsiteY74" fmla="*/ 1117100 h 1682495"/>
                <a:gd name="connsiteX75" fmla="*/ 2230022 w 8882887"/>
                <a:gd name="connsiteY75" fmla="*/ 1128449 h 1682495"/>
                <a:gd name="connsiteX76" fmla="*/ 2231162 w 8882887"/>
                <a:gd name="connsiteY76" fmla="*/ 1128449 h 1682495"/>
                <a:gd name="connsiteX77" fmla="*/ 2239142 w 8882887"/>
                <a:gd name="connsiteY77" fmla="*/ 1128449 h 1682495"/>
                <a:gd name="connsiteX78" fmla="*/ 2239142 w 8882887"/>
                <a:gd name="connsiteY78" fmla="*/ 1125206 h 1682495"/>
                <a:gd name="connsiteX79" fmla="*/ 2239142 w 8882887"/>
                <a:gd name="connsiteY79" fmla="*/ 1102508 h 1682495"/>
                <a:gd name="connsiteX80" fmla="*/ 2240661 w 8882887"/>
                <a:gd name="connsiteY80" fmla="*/ 1102508 h 1682495"/>
                <a:gd name="connsiteX81" fmla="*/ 2251302 w 8882887"/>
                <a:gd name="connsiteY81" fmla="*/ 1102508 h 1682495"/>
                <a:gd name="connsiteX82" fmla="*/ 2251302 w 8882887"/>
                <a:gd name="connsiteY82" fmla="*/ 1104129 h 1682495"/>
                <a:gd name="connsiteX83" fmla="*/ 2251302 w 8882887"/>
                <a:gd name="connsiteY83" fmla="*/ 1115478 h 1682495"/>
                <a:gd name="connsiteX84" fmla="*/ 2259282 w 8882887"/>
                <a:gd name="connsiteY84" fmla="*/ 1112489 h 1682495"/>
                <a:gd name="connsiteX85" fmla="*/ 2260422 w 8882887"/>
                <a:gd name="connsiteY85" fmla="*/ 1111019 h 1682495"/>
                <a:gd name="connsiteX86" fmla="*/ 2260422 w 8882887"/>
                <a:gd name="connsiteY86" fmla="*/ 1102508 h 1682495"/>
                <a:gd name="connsiteX87" fmla="*/ 2318183 w 8882887"/>
                <a:gd name="connsiteY87" fmla="*/ 1102508 h 1682495"/>
                <a:gd name="connsiteX88" fmla="*/ 2318183 w 8882887"/>
                <a:gd name="connsiteY88" fmla="*/ 1138176 h 1682495"/>
                <a:gd name="connsiteX89" fmla="*/ 2321222 w 8882887"/>
                <a:gd name="connsiteY89" fmla="*/ 1138176 h 1682495"/>
                <a:gd name="connsiteX90" fmla="*/ 2342502 w 8882887"/>
                <a:gd name="connsiteY90" fmla="*/ 1138176 h 1682495"/>
                <a:gd name="connsiteX91" fmla="*/ 2342502 w 8882887"/>
                <a:gd name="connsiteY91" fmla="*/ 1139798 h 1682495"/>
                <a:gd name="connsiteX92" fmla="*/ 2342502 w 8882887"/>
                <a:gd name="connsiteY92" fmla="*/ 1151147 h 1682495"/>
                <a:gd name="connsiteX93" fmla="*/ 2345163 w 8882887"/>
                <a:gd name="connsiteY93" fmla="*/ 1151147 h 1682495"/>
                <a:gd name="connsiteX94" fmla="*/ 2363783 w 8882887"/>
                <a:gd name="connsiteY94" fmla="*/ 1151147 h 1682495"/>
                <a:gd name="connsiteX95" fmla="*/ 2363783 w 8882887"/>
                <a:gd name="connsiteY95" fmla="*/ 1115478 h 1682495"/>
                <a:gd name="connsiteX96" fmla="*/ 2365302 w 8882887"/>
                <a:gd name="connsiteY96" fmla="*/ 1115478 h 1682495"/>
                <a:gd name="connsiteX97" fmla="*/ 2375943 w 8882887"/>
                <a:gd name="connsiteY97" fmla="*/ 1115478 h 1682495"/>
                <a:gd name="connsiteX98" fmla="*/ 2375943 w 8882887"/>
                <a:gd name="connsiteY98" fmla="*/ 1066838 h 1682495"/>
                <a:gd name="connsiteX99" fmla="*/ 2377463 w 8882887"/>
                <a:gd name="connsiteY99" fmla="*/ 1066838 h 1682495"/>
                <a:gd name="connsiteX100" fmla="*/ 2388104 w 8882887"/>
                <a:gd name="connsiteY100" fmla="*/ 1066838 h 1682495"/>
                <a:gd name="connsiteX101" fmla="*/ 2388104 w 8882887"/>
                <a:gd name="connsiteY101" fmla="*/ 1064001 h 1682495"/>
                <a:gd name="connsiteX102" fmla="*/ 2388104 w 8882887"/>
                <a:gd name="connsiteY102" fmla="*/ 1044140 h 1682495"/>
                <a:gd name="connsiteX103" fmla="*/ 2386203 w 8882887"/>
                <a:gd name="connsiteY103" fmla="*/ 1041707 h 1682495"/>
                <a:gd name="connsiteX104" fmla="*/ 2394183 w 8882887"/>
                <a:gd name="connsiteY104" fmla="*/ 1024683 h 1682495"/>
                <a:gd name="connsiteX105" fmla="*/ 2406344 w 8882887"/>
                <a:gd name="connsiteY105" fmla="*/ 1066838 h 1682495"/>
                <a:gd name="connsiteX106" fmla="*/ 2407484 w 8882887"/>
                <a:gd name="connsiteY106" fmla="*/ 1066838 h 1682495"/>
                <a:gd name="connsiteX107" fmla="*/ 2415464 w 8882887"/>
                <a:gd name="connsiteY107" fmla="*/ 1066838 h 1682495"/>
                <a:gd name="connsiteX108" fmla="*/ 2415464 w 8882887"/>
                <a:gd name="connsiteY108" fmla="*/ 907947 h 1682495"/>
                <a:gd name="connsiteX109" fmla="*/ 2417744 w 8882887"/>
                <a:gd name="connsiteY109" fmla="*/ 907947 h 1682495"/>
                <a:gd name="connsiteX110" fmla="*/ 2433704 w 8882887"/>
                <a:gd name="connsiteY110" fmla="*/ 907947 h 1682495"/>
                <a:gd name="connsiteX111" fmla="*/ 2433704 w 8882887"/>
                <a:gd name="connsiteY111" fmla="*/ 836609 h 1682495"/>
                <a:gd name="connsiteX112" fmla="*/ 2473224 w 8882887"/>
                <a:gd name="connsiteY112" fmla="*/ 836609 h 1682495"/>
                <a:gd name="connsiteX113" fmla="*/ 2473224 w 8882887"/>
                <a:gd name="connsiteY113" fmla="*/ 804182 h 1682495"/>
                <a:gd name="connsiteX114" fmla="*/ 2524905 w 8882887"/>
                <a:gd name="connsiteY114" fmla="*/ 804182 h 1682495"/>
                <a:gd name="connsiteX115" fmla="*/ 2524905 w 8882887"/>
                <a:gd name="connsiteY115" fmla="*/ 807830 h 1682495"/>
                <a:gd name="connsiteX116" fmla="*/ 2524905 w 8882887"/>
                <a:gd name="connsiteY116" fmla="*/ 833366 h 1682495"/>
                <a:gd name="connsiteX117" fmla="*/ 2528325 w 8882887"/>
                <a:gd name="connsiteY117" fmla="*/ 833366 h 1682495"/>
                <a:gd name="connsiteX118" fmla="*/ 2552265 w 8882887"/>
                <a:gd name="connsiteY118" fmla="*/ 833366 h 1682495"/>
                <a:gd name="connsiteX119" fmla="*/ 2552265 w 8882887"/>
                <a:gd name="connsiteY119" fmla="*/ 904704 h 1682495"/>
                <a:gd name="connsiteX120" fmla="*/ 2553785 w 8882887"/>
                <a:gd name="connsiteY120" fmla="*/ 904704 h 1682495"/>
                <a:gd name="connsiteX121" fmla="*/ 2564426 w 8882887"/>
                <a:gd name="connsiteY121" fmla="*/ 904704 h 1682495"/>
                <a:gd name="connsiteX122" fmla="*/ 2585706 w 8882887"/>
                <a:gd name="connsiteY122" fmla="*/ 911190 h 1682495"/>
                <a:gd name="connsiteX123" fmla="*/ 2585706 w 8882887"/>
                <a:gd name="connsiteY123" fmla="*/ 969558 h 1682495"/>
                <a:gd name="connsiteX124" fmla="*/ 2587226 w 8882887"/>
                <a:gd name="connsiteY124" fmla="*/ 969558 h 1682495"/>
                <a:gd name="connsiteX125" fmla="*/ 2597865 w 8882887"/>
                <a:gd name="connsiteY125" fmla="*/ 969558 h 1682495"/>
                <a:gd name="connsiteX126" fmla="*/ 2597865 w 8882887"/>
                <a:gd name="connsiteY126" fmla="*/ 971990 h 1682495"/>
                <a:gd name="connsiteX127" fmla="*/ 2597865 w 8882887"/>
                <a:gd name="connsiteY127" fmla="*/ 989013 h 1682495"/>
                <a:gd name="connsiteX128" fmla="*/ 2600906 w 8882887"/>
                <a:gd name="connsiteY128" fmla="*/ 989013 h 1682495"/>
                <a:gd name="connsiteX129" fmla="*/ 2622186 w 8882887"/>
                <a:gd name="connsiteY129" fmla="*/ 989013 h 1682495"/>
                <a:gd name="connsiteX130" fmla="*/ 2631306 w 8882887"/>
                <a:gd name="connsiteY130" fmla="*/ 998742 h 1682495"/>
                <a:gd name="connsiteX131" fmla="*/ 2631306 w 8882887"/>
                <a:gd name="connsiteY131" fmla="*/ 1031169 h 1682495"/>
                <a:gd name="connsiteX132" fmla="*/ 2634726 w 8882887"/>
                <a:gd name="connsiteY132" fmla="*/ 1031169 h 1682495"/>
                <a:gd name="connsiteX133" fmla="*/ 2658666 w 8882887"/>
                <a:gd name="connsiteY133" fmla="*/ 1031169 h 1682495"/>
                <a:gd name="connsiteX134" fmla="*/ 2658666 w 8882887"/>
                <a:gd name="connsiteY134" fmla="*/ 1032789 h 1682495"/>
                <a:gd name="connsiteX135" fmla="*/ 2658666 w 8882887"/>
                <a:gd name="connsiteY135" fmla="*/ 1044140 h 1682495"/>
                <a:gd name="connsiteX136" fmla="*/ 2660567 w 8882887"/>
                <a:gd name="connsiteY136" fmla="*/ 1044140 h 1682495"/>
                <a:gd name="connsiteX137" fmla="*/ 2673867 w 8882887"/>
                <a:gd name="connsiteY137" fmla="*/ 1044140 h 1682495"/>
                <a:gd name="connsiteX138" fmla="*/ 2673867 w 8882887"/>
                <a:gd name="connsiteY138" fmla="*/ 1047381 h 1682495"/>
                <a:gd name="connsiteX139" fmla="*/ 2673867 w 8882887"/>
                <a:gd name="connsiteY139" fmla="*/ 1070081 h 1682495"/>
                <a:gd name="connsiteX140" fmla="*/ 2679947 w 8882887"/>
                <a:gd name="connsiteY140" fmla="*/ 1067243 h 1682495"/>
                <a:gd name="connsiteX141" fmla="*/ 2679947 w 8882887"/>
                <a:gd name="connsiteY141" fmla="*/ 1047381 h 1682495"/>
                <a:gd name="connsiteX142" fmla="*/ 2681466 w 8882887"/>
                <a:gd name="connsiteY142" fmla="*/ 1047381 h 1682495"/>
                <a:gd name="connsiteX143" fmla="*/ 2692107 w 8882887"/>
                <a:gd name="connsiteY143" fmla="*/ 1047381 h 1682495"/>
                <a:gd name="connsiteX144" fmla="*/ 2692107 w 8882887"/>
                <a:gd name="connsiteY144" fmla="*/ 1049814 h 1682495"/>
                <a:gd name="connsiteX145" fmla="*/ 2692107 w 8882887"/>
                <a:gd name="connsiteY145" fmla="*/ 1066838 h 1682495"/>
                <a:gd name="connsiteX146" fmla="*/ 2693247 w 8882887"/>
                <a:gd name="connsiteY146" fmla="*/ 1066838 h 1682495"/>
                <a:gd name="connsiteX147" fmla="*/ 2701227 w 8882887"/>
                <a:gd name="connsiteY147" fmla="*/ 1066838 h 1682495"/>
                <a:gd name="connsiteX148" fmla="*/ 2774187 w 8882887"/>
                <a:gd name="connsiteY148" fmla="*/ 1060353 h 1682495"/>
                <a:gd name="connsiteX149" fmla="*/ 2774187 w 8882887"/>
                <a:gd name="connsiteY149" fmla="*/ 1062380 h 1682495"/>
                <a:gd name="connsiteX150" fmla="*/ 2774187 w 8882887"/>
                <a:gd name="connsiteY150" fmla="*/ 1076565 h 1682495"/>
                <a:gd name="connsiteX151" fmla="*/ 2775327 w 8882887"/>
                <a:gd name="connsiteY151" fmla="*/ 1076565 h 1682495"/>
                <a:gd name="connsiteX152" fmla="*/ 2783309 w 8882887"/>
                <a:gd name="connsiteY152" fmla="*/ 1076565 h 1682495"/>
                <a:gd name="connsiteX153" fmla="*/ 2783309 w 8882887"/>
                <a:gd name="connsiteY153" fmla="*/ 1079808 h 1682495"/>
                <a:gd name="connsiteX154" fmla="*/ 2783309 w 8882887"/>
                <a:gd name="connsiteY154" fmla="*/ 1102508 h 1682495"/>
                <a:gd name="connsiteX155" fmla="*/ 2786348 w 8882887"/>
                <a:gd name="connsiteY155" fmla="*/ 1100481 h 1682495"/>
                <a:gd name="connsiteX156" fmla="*/ 2807628 w 8882887"/>
                <a:gd name="connsiteY156" fmla="*/ 1086294 h 1682495"/>
                <a:gd name="connsiteX157" fmla="*/ 2816748 w 8882887"/>
                <a:gd name="connsiteY157" fmla="*/ 1024683 h 1682495"/>
                <a:gd name="connsiteX158" fmla="*/ 2817888 w 8882887"/>
                <a:gd name="connsiteY158" fmla="*/ 1024278 h 1682495"/>
                <a:gd name="connsiteX159" fmla="*/ 2825868 w 8882887"/>
                <a:gd name="connsiteY159" fmla="*/ 1021440 h 1682495"/>
                <a:gd name="connsiteX160" fmla="*/ 2828909 w 8882887"/>
                <a:gd name="connsiteY160" fmla="*/ 917675 h 1682495"/>
                <a:gd name="connsiteX161" fmla="*/ 2831949 w 8882887"/>
                <a:gd name="connsiteY161" fmla="*/ 1021440 h 1682495"/>
                <a:gd name="connsiteX162" fmla="*/ 2833089 w 8882887"/>
                <a:gd name="connsiteY162" fmla="*/ 1021845 h 1682495"/>
                <a:gd name="connsiteX163" fmla="*/ 2841069 w 8882887"/>
                <a:gd name="connsiteY163" fmla="*/ 1024683 h 1682495"/>
                <a:gd name="connsiteX164" fmla="*/ 2841069 w 8882887"/>
                <a:gd name="connsiteY164" fmla="*/ 894977 h 1682495"/>
                <a:gd name="connsiteX165" fmla="*/ 2847149 w 8882887"/>
                <a:gd name="connsiteY165" fmla="*/ 846336 h 1682495"/>
                <a:gd name="connsiteX166" fmla="*/ 2904909 w 8882887"/>
                <a:gd name="connsiteY166" fmla="*/ 846336 h 1682495"/>
                <a:gd name="connsiteX167" fmla="*/ 2904909 w 8882887"/>
                <a:gd name="connsiteY167" fmla="*/ 894977 h 1682495"/>
                <a:gd name="connsiteX168" fmla="*/ 2906049 w 8882887"/>
                <a:gd name="connsiteY168" fmla="*/ 894977 h 1682495"/>
                <a:gd name="connsiteX169" fmla="*/ 2914029 w 8882887"/>
                <a:gd name="connsiteY169" fmla="*/ 894977 h 1682495"/>
                <a:gd name="connsiteX170" fmla="*/ 2914029 w 8882887"/>
                <a:gd name="connsiteY170" fmla="*/ 771755 h 1682495"/>
                <a:gd name="connsiteX171" fmla="*/ 2916690 w 8882887"/>
                <a:gd name="connsiteY171" fmla="*/ 771755 h 1682495"/>
                <a:gd name="connsiteX172" fmla="*/ 2935310 w 8882887"/>
                <a:gd name="connsiteY172" fmla="*/ 771755 h 1682495"/>
                <a:gd name="connsiteX173" fmla="*/ 2935310 w 8882887"/>
                <a:gd name="connsiteY173" fmla="*/ 768918 h 1682495"/>
                <a:gd name="connsiteX174" fmla="*/ 2935310 w 8882887"/>
                <a:gd name="connsiteY174" fmla="*/ 749057 h 1682495"/>
                <a:gd name="connsiteX175" fmla="*/ 2968751 w 8882887"/>
                <a:gd name="connsiteY175" fmla="*/ 749057 h 1682495"/>
                <a:gd name="connsiteX176" fmla="*/ 2968751 w 8882887"/>
                <a:gd name="connsiteY176" fmla="*/ 747435 h 1682495"/>
                <a:gd name="connsiteX177" fmla="*/ 2968751 w 8882887"/>
                <a:gd name="connsiteY177" fmla="*/ 736086 h 1682495"/>
                <a:gd name="connsiteX178" fmla="*/ 2971410 w 8882887"/>
                <a:gd name="connsiteY178" fmla="*/ 736086 h 1682495"/>
                <a:gd name="connsiteX179" fmla="*/ 2990031 w 8882887"/>
                <a:gd name="connsiteY179" fmla="*/ 736086 h 1682495"/>
                <a:gd name="connsiteX180" fmla="*/ 2990031 w 8882887"/>
                <a:gd name="connsiteY180" fmla="*/ 737708 h 1682495"/>
                <a:gd name="connsiteX181" fmla="*/ 2990031 w 8882887"/>
                <a:gd name="connsiteY181" fmla="*/ 749057 h 1682495"/>
                <a:gd name="connsiteX182" fmla="*/ 2991171 w 8882887"/>
                <a:gd name="connsiteY182" fmla="*/ 749057 h 1682495"/>
                <a:gd name="connsiteX183" fmla="*/ 2999151 w 8882887"/>
                <a:gd name="connsiteY183" fmla="*/ 749057 h 1682495"/>
                <a:gd name="connsiteX184" fmla="*/ 3014351 w 8882887"/>
                <a:gd name="connsiteY184" fmla="*/ 742571 h 1682495"/>
                <a:gd name="connsiteX185" fmla="*/ 3020430 w 8882887"/>
                <a:gd name="connsiteY185" fmla="*/ 747435 h 1682495"/>
                <a:gd name="connsiteX186" fmla="*/ 3020430 w 8882887"/>
                <a:gd name="connsiteY186" fmla="*/ 736086 h 1682495"/>
                <a:gd name="connsiteX187" fmla="*/ 3023850 w 8882887"/>
                <a:gd name="connsiteY187" fmla="*/ 736086 h 1682495"/>
                <a:gd name="connsiteX188" fmla="*/ 3047792 w 8882887"/>
                <a:gd name="connsiteY188" fmla="*/ 736086 h 1682495"/>
                <a:gd name="connsiteX189" fmla="*/ 3047792 w 8882887"/>
                <a:gd name="connsiteY189" fmla="*/ 737708 h 1682495"/>
                <a:gd name="connsiteX190" fmla="*/ 3047792 w 8882887"/>
                <a:gd name="connsiteY190" fmla="*/ 749057 h 1682495"/>
                <a:gd name="connsiteX191" fmla="*/ 3093392 w 8882887"/>
                <a:gd name="connsiteY191" fmla="*/ 749057 h 1682495"/>
                <a:gd name="connsiteX192" fmla="*/ 3093392 w 8882887"/>
                <a:gd name="connsiteY192" fmla="*/ 751488 h 1682495"/>
                <a:gd name="connsiteX193" fmla="*/ 3093392 w 8882887"/>
                <a:gd name="connsiteY193" fmla="*/ 768513 h 1682495"/>
                <a:gd name="connsiteX194" fmla="*/ 3132912 w 8882887"/>
                <a:gd name="connsiteY194" fmla="*/ 768513 h 1682495"/>
                <a:gd name="connsiteX195" fmla="*/ 3132912 w 8882887"/>
                <a:gd name="connsiteY195" fmla="*/ 813909 h 1682495"/>
                <a:gd name="connsiteX196" fmla="*/ 3134052 w 8882887"/>
                <a:gd name="connsiteY196" fmla="*/ 813909 h 1682495"/>
                <a:gd name="connsiteX197" fmla="*/ 3142032 w 8882887"/>
                <a:gd name="connsiteY197" fmla="*/ 813909 h 1682495"/>
                <a:gd name="connsiteX198" fmla="*/ 3142032 w 8882887"/>
                <a:gd name="connsiteY198" fmla="*/ 815531 h 1682495"/>
                <a:gd name="connsiteX199" fmla="*/ 3142032 w 8882887"/>
                <a:gd name="connsiteY199" fmla="*/ 826881 h 1682495"/>
                <a:gd name="connsiteX200" fmla="*/ 3148113 w 8882887"/>
                <a:gd name="connsiteY200" fmla="*/ 872277 h 1682495"/>
                <a:gd name="connsiteX201" fmla="*/ 3149253 w 8882887"/>
                <a:gd name="connsiteY201" fmla="*/ 872277 h 1682495"/>
                <a:gd name="connsiteX202" fmla="*/ 3157233 w 8882887"/>
                <a:gd name="connsiteY202" fmla="*/ 872277 h 1682495"/>
                <a:gd name="connsiteX203" fmla="*/ 3157233 w 8882887"/>
                <a:gd name="connsiteY203" fmla="*/ 873494 h 1682495"/>
                <a:gd name="connsiteX204" fmla="*/ 3157233 w 8882887"/>
                <a:gd name="connsiteY204" fmla="*/ 882006 h 1682495"/>
                <a:gd name="connsiteX205" fmla="*/ 3158753 w 8882887"/>
                <a:gd name="connsiteY205" fmla="*/ 882006 h 1682495"/>
                <a:gd name="connsiteX206" fmla="*/ 3169392 w 8882887"/>
                <a:gd name="connsiteY206" fmla="*/ 882006 h 1682495"/>
                <a:gd name="connsiteX207" fmla="*/ 3169392 w 8882887"/>
                <a:gd name="connsiteY207" fmla="*/ 927404 h 1682495"/>
                <a:gd name="connsiteX208" fmla="*/ 3172433 w 8882887"/>
                <a:gd name="connsiteY208" fmla="*/ 927404 h 1682495"/>
                <a:gd name="connsiteX209" fmla="*/ 3193713 w 8882887"/>
                <a:gd name="connsiteY209" fmla="*/ 927404 h 1682495"/>
                <a:gd name="connsiteX210" fmla="*/ 3193713 w 8882887"/>
                <a:gd name="connsiteY210" fmla="*/ 963072 h 1682495"/>
                <a:gd name="connsiteX211" fmla="*/ 3196754 w 8882887"/>
                <a:gd name="connsiteY211" fmla="*/ 965504 h 1682495"/>
                <a:gd name="connsiteX212" fmla="*/ 3196754 w 8882887"/>
                <a:gd name="connsiteY212" fmla="*/ 982529 h 1682495"/>
                <a:gd name="connsiteX213" fmla="*/ 3197894 w 8882887"/>
                <a:gd name="connsiteY213" fmla="*/ 982529 h 1682495"/>
                <a:gd name="connsiteX214" fmla="*/ 3205874 w 8882887"/>
                <a:gd name="connsiteY214" fmla="*/ 982529 h 1682495"/>
                <a:gd name="connsiteX215" fmla="*/ 3205874 w 8882887"/>
                <a:gd name="connsiteY215" fmla="*/ 1018197 h 1682495"/>
                <a:gd name="connsiteX216" fmla="*/ 3207773 w 8882887"/>
                <a:gd name="connsiteY216" fmla="*/ 1018197 h 1682495"/>
                <a:gd name="connsiteX217" fmla="*/ 3221073 w 8882887"/>
                <a:gd name="connsiteY217" fmla="*/ 1018197 h 1682495"/>
                <a:gd name="connsiteX218" fmla="*/ 3224114 w 8882887"/>
                <a:gd name="connsiteY218" fmla="*/ 1024278 h 1682495"/>
                <a:gd name="connsiteX219" fmla="*/ 3224114 w 8882887"/>
                <a:gd name="connsiteY219" fmla="*/ 1044140 h 1682495"/>
                <a:gd name="connsiteX220" fmla="*/ 3226394 w 8882887"/>
                <a:gd name="connsiteY220" fmla="*/ 1041302 h 1682495"/>
                <a:gd name="connsiteX221" fmla="*/ 3242354 w 8882887"/>
                <a:gd name="connsiteY221" fmla="*/ 1021440 h 1682495"/>
                <a:gd name="connsiteX222" fmla="*/ 3284915 w 8882887"/>
                <a:gd name="connsiteY222" fmla="*/ 1021440 h 1682495"/>
                <a:gd name="connsiteX223" fmla="*/ 3284915 w 8882887"/>
                <a:gd name="connsiteY223" fmla="*/ 1151147 h 1682495"/>
                <a:gd name="connsiteX224" fmla="*/ 3286055 w 8882887"/>
                <a:gd name="connsiteY224" fmla="*/ 1151147 h 1682495"/>
                <a:gd name="connsiteX225" fmla="*/ 3294035 w 8882887"/>
                <a:gd name="connsiteY225" fmla="*/ 1151147 h 1682495"/>
                <a:gd name="connsiteX226" fmla="*/ 3295175 w 8882887"/>
                <a:gd name="connsiteY226" fmla="*/ 1149120 h 1682495"/>
                <a:gd name="connsiteX227" fmla="*/ 3303155 w 8882887"/>
                <a:gd name="connsiteY227" fmla="*/ 1134933 h 1682495"/>
                <a:gd name="connsiteX228" fmla="*/ 3303155 w 8882887"/>
                <a:gd name="connsiteY228" fmla="*/ 1137771 h 1682495"/>
                <a:gd name="connsiteX229" fmla="*/ 3303155 w 8882887"/>
                <a:gd name="connsiteY229" fmla="*/ 1157633 h 1682495"/>
                <a:gd name="connsiteX230" fmla="*/ 3309234 w 8882887"/>
                <a:gd name="connsiteY230" fmla="*/ 1089537 h 1682495"/>
                <a:gd name="connsiteX231" fmla="*/ 3310374 w 8882887"/>
                <a:gd name="connsiteY231" fmla="*/ 1089537 h 1682495"/>
                <a:gd name="connsiteX232" fmla="*/ 3318354 w 8882887"/>
                <a:gd name="connsiteY232" fmla="*/ 1089537 h 1682495"/>
                <a:gd name="connsiteX233" fmla="*/ 3318354 w 8882887"/>
                <a:gd name="connsiteY233" fmla="*/ 992256 h 1682495"/>
                <a:gd name="connsiteX234" fmla="*/ 3319875 w 8882887"/>
                <a:gd name="connsiteY234" fmla="*/ 992256 h 1682495"/>
                <a:gd name="connsiteX235" fmla="*/ 3330515 w 8882887"/>
                <a:gd name="connsiteY235" fmla="*/ 992256 h 1682495"/>
                <a:gd name="connsiteX236" fmla="*/ 3348755 w 8882887"/>
                <a:gd name="connsiteY236" fmla="*/ 927404 h 1682495"/>
                <a:gd name="connsiteX237" fmla="*/ 3350655 w 8882887"/>
                <a:gd name="connsiteY237" fmla="*/ 927404 h 1682495"/>
                <a:gd name="connsiteX238" fmla="*/ 3363956 w 8882887"/>
                <a:gd name="connsiteY238" fmla="*/ 927404 h 1682495"/>
                <a:gd name="connsiteX239" fmla="*/ 3379155 w 8882887"/>
                <a:gd name="connsiteY239" fmla="*/ 992256 h 1682495"/>
                <a:gd name="connsiteX240" fmla="*/ 3380675 w 8882887"/>
                <a:gd name="connsiteY240" fmla="*/ 992256 h 1682495"/>
                <a:gd name="connsiteX241" fmla="*/ 3391316 w 8882887"/>
                <a:gd name="connsiteY241" fmla="*/ 992256 h 1682495"/>
                <a:gd name="connsiteX242" fmla="*/ 3391316 w 8882887"/>
                <a:gd name="connsiteY242" fmla="*/ 1050624 h 1682495"/>
                <a:gd name="connsiteX243" fmla="*/ 3393975 w 8882887"/>
                <a:gd name="connsiteY243" fmla="*/ 1050624 h 1682495"/>
                <a:gd name="connsiteX244" fmla="*/ 3412596 w 8882887"/>
                <a:gd name="connsiteY244" fmla="*/ 1050624 h 1682495"/>
                <a:gd name="connsiteX245" fmla="*/ 3412596 w 8882887"/>
                <a:gd name="connsiteY245" fmla="*/ 1053867 h 1682495"/>
                <a:gd name="connsiteX246" fmla="*/ 3412596 w 8882887"/>
                <a:gd name="connsiteY246" fmla="*/ 1076565 h 1682495"/>
                <a:gd name="connsiteX247" fmla="*/ 3418676 w 8882887"/>
                <a:gd name="connsiteY247" fmla="*/ 1073324 h 1682495"/>
                <a:gd name="connsiteX248" fmla="*/ 3418676 w 8882887"/>
                <a:gd name="connsiteY248" fmla="*/ 1050624 h 1682495"/>
                <a:gd name="connsiteX249" fmla="*/ 3420956 w 8882887"/>
                <a:gd name="connsiteY249" fmla="*/ 1050624 h 1682495"/>
                <a:gd name="connsiteX250" fmla="*/ 3436916 w 8882887"/>
                <a:gd name="connsiteY250" fmla="*/ 1050624 h 1682495"/>
                <a:gd name="connsiteX251" fmla="*/ 3436916 w 8882887"/>
                <a:gd name="connsiteY251" fmla="*/ 1053056 h 1682495"/>
                <a:gd name="connsiteX252" fmla="*/ 3436916 w 8882887"/>
                <a:gd name="connsiteY252" fmla="*/ 1070081 h 1682495"/>
                <a:gd name="connsiteX253" fmla="*/ 3482517 w 8882887"/>
                <a:gd name="connsiteY253" fmla="*/ 1070081 h 1682495"/>
                <a:gd name="connsiteX254" fmla="*/ 3482517 w 8882887"/>
                <a:gd name="connsiteY254" fmla="*/ 1014956 h 1682495"/>
                <a:gd name="connsiteX255" fmla="*/ 3484416 w 8882887"/>
                <a:gd name="connsiteY255" fmla="*/ 1014956 h 1682495"/>
                <a:gd name="connsiteX256" fmla="*/ 3497717 w 8882887"/>
                <a:gd name="connsiteY256" fmla="*/ 1014956 h 1682495"/>
                <a:gd name="connsiteX257" fmla="*/ 3497717 w 8882887"/>
                <a:gd name="connsiteY257" fmla="*/ 1047381 h 1682495"/>
                <a:gd name="connsiteX258" fmla="*/ 3500757 w 8882887"/>
                <a:gd name="connsiteY258" fmla="*/ 998742 h 1682495"/>
                <a:gd name="connsiteX259" fmla="*/ 3534197 w 8882887"/>
                <a:gd name="connsiteY259" fmla="*/ 998742 h 1682495"/>
                <a:gd name="connsiteX260" fmla="*/ 3534197 w 8882887"/>
                <a:gd name="connsiteY260" fmla="*/ 996309 h 1682495"/>
                <a:gd name="connsiteX261" fmla="*/ 3534197 w 8882887"/>
                <a:gd name="connsiteY261" fmla="*/ 979286 h 1682495"/>
                <a:gd name="connsiteX262" fmla="*/ 3535337 w 8882887"/>
                <a:gd name="connsiteY262" fmla="*/ 979286 h 1682495"/>
                <a:gd name="connsiteX263" fmla="*/ 3543317 w 8882887"/>
                <a:gd name="connsiteY263" fmla="*/ 979286 h 1682495"/>
                <a:gd name="connsiteX264" fmla="*/ 3543317 w 8882887"/>
                <a:gd name="connsiteY264" fmla="*/ 976449 h 1682495"/>
                <a:gd name="connsiteX265" fmla="*/ 3543317 w 8882887"/>
                <a:gd name="connsiteY265" fmla="*/ 956588 h 1682495"/>
                <a:gd name="connsiteX266" fmla="*/ 3549398 w 8882887"/>
                <a:gd name="connsiteY266" fmla="*/ 966315 h 1682495"/>
                <a:gd name="connsiteX267" fmla="*/ 3552818 w 8882887"/>
                <a:gd name="connsiteY267" fmla="*/ 966315 h 1682495"/>
                <a:gd name="connsiteX268" fmla="*/ 3576758 w 8882887"/>
                <a:gd name="connsiteY268" fmla="*/ 966315 h 1682495"/>
                <a:gd name="connsiteX269" fmla="*/ 3576758 w 8882887"/>
                <a:gd name="connsiteY269" fmla="*/ 965099 h 1682495"/>
                <a:gd name="connsiteX270" fmla="*/ 3576758 w 8882887"/>
                <a:gd name="connsiteY270" fmla="*/ 956588 h 1682495"/>
                <a:gd name="connsiteX271" fmla="*/ 3577898 w 8882887"/>
                <a:gd name="connsiteY271" fmla="*/ 956588 h 1682495"/>
                <a:gd name="connsiteX272" fmla="*/ 3585878 w 8882887"/>
                <a:gd name="connsiteY272" fmla="*/ 956588 h 1682495"/>
                <a:gd name="connsiteX273" fmla="*/ 3585878 w 8882887"/>
                <a:gd name="connsiteY273" fmla="*/ 958614 h 1682495"/>
                <a:gd name="connsiteX274" fmla="*/ 3585878 w 8882887"/>
                <a:gd name="connsiteY274" fmla="*/ 972801 h 1682495"/>
                <a:gd name="connsiteX275" fmla="*/ 3643638 w 8882887"/>
                <a:gd name="connsiteY275" fmla="*/ 972801 h 1682495"/>
                <a:gd name="connsiteX276" fmla="*/ 3643638 w 8882887"/>
                <a:gd name="connsiteY276" fmla="*/ 1180331 h 1682495"/>
                <a:gd name="connsiteX277" fmla="*/ 3645918 w 8882887"/>
                <a:gd name="connsiteY277" fmla="*/ 1180331 h 1682495"/>
                <a:gd name="connsiteX278" fmla="*/ 3661878 w 8882887"/>
                <a:gd name="connsiteY278" fmla="*/ 1180331 h 1682495"/>
                <a:gd name="connsiteX279" fmla="*/ 3661878 w 8882887"/>
                <a:gd name="connsiteY279" fmla="*/ 1160876 h 1682495"/>
                <a:gd name="connsiteX280" fmla="*/ 3667959 w 8882887"/>
                <a:gd name="connsiteY280" fmla="*/ 1160876 h 1682495"/>
                <a:gd name="connsiteX281" fmla="*/ 3667959 w 8882887"/>
                <a:gd name="connsiteY281" fmla="*/ 1180331 h 1682495"/>
                <a:gd name="connsiteX282" fmla="*/ 3713559 w 8882887"/>
                <a:gd name="connsiteY282" fmla="*/ 1180331 h 1682495"/>
                <a:gd name="connsiteX283" fmla="*/ 3713559 w 8882887"/>
                <a:gd name="connsiteY283" fmla="*/ 1134933 h 1682495"/>
                <a:gd name="connsiteX284" fmla="*/ 3731799 w 8882887"/>
                <a:gd name="connsiteY284" fmla="*/ 1134933 h 1682495"/>
                <a:gd name="connsiteX285" fmla="*/ 3750039 w 8882887"/>
                <a:gd name="connsiteY285" fmla="*/ 1131692 h 1682495"/>
                <a:gd name="connsiteX286" fmla="*/ 3756120 w 8882887"/>
                <a:gd name="connsiteY286" fmla="*/ 1134933 h 1682495"/>
                <a:gd name="connsiteX287" fmla="*/ 3771320 w 8882887"/>
                <a:gd name="connsiteY287" fmla="*/ 1134933 h 1682495"/>
                <a:gd name="connsiteX288" fmla="*/ 3771320 w 8882887"/>
                <a:gd name="connsiteY288" fmla="*/ 1180331 h 1682495"/>
                <a:gd name="connsiteX289" fmla="*/ 3783480 w 8882887"/>
                <a:gd name="connsiteY289" fmla="*/ 1180331 h 1682495"/>
                <a:gd name="connsiteX290" fmla="*/ 3783480 w 8882887"/>
                <a:gd name="connsiteY290" fmla="*/ 1206273 h 1682495"/>
                <a:gd name="connsiteX291" fmla="*/ 3797484 w 8882887"/>
                <a:gd name="connsiteY291" fmla="*/ 1207631 h 1682495"/>
                <a:gd name="connsiteX292" fmla="*/ 3816921 w 8882887"/>
                <a:gd name="connsiteY292" fmla="*/ 1207631 h 1682495"/>
                <a:gd name="connsiteX293" fmla="*/ 3816921 w 8882887"/>
                <a:gd name="connsiteY293" fmla="*/ 1183574 h 1682495"/>
                <a:gd name="connsiteX294" fmla="*/ 3918855 w 8882887"/>
                <a:gd name="connsiteY294" fmla="*/ 1183574 h 1682495"/>
                <a:gd name="connsiteX295" fmla="*/ 3918855 w 8882887"/>
                <a:gd name="connsiteY295" fmla="*/ 1055694 h 1682495"/>
                <a:gd name="connsiteX296" fmla="*/ 4026867 w 8882887"/>
                <a:gd name="connsiteY296" fmla="*/ 1055694 h 1682495"/>
                <a:gd name="connsiteX297" fmla="*/ 4026867 w 8882887"/>
                <a:gd name="connsiteY297" fmla="*/ 1173846 h 1682495"/>
                <a:gd name="connsiteX298" fmla="*/ 4029723 w 8882887"/>
                <a:gd name="connsiteY298" fmla="*/ 1173846 h 1682495"/>
                <a:gd name="connsiteX299" fmla="*/ 4031586 w 8882887"/>
                <a:gd name="connsiteY299" fmla="*/ 1207631 h 1682495"/>
                <a:gd name="connsiteX300" fmla="*/ 4046100 w 8882887"/>
                <a:gd name="connsiteY300" fmla="*/ 1207631 h 1682495"/>
                <a:gd name="connsiteX301" fmla="*/ 4047963 w 8882887"/>
                <a:gd name="connsiteY301" fmla="*/ 1173846 h 1682495"/>
                <a:gd name="connsiteX302" fmla="*/ 4057083 w 8882887"/>
                <a:gd name="connsiteY302" fmla="*/ 1173846 h 1682495"/>
                <a:gd name="connsiteX303" fmla="*/ 4058946 w 8882887"/>
                <a:gd name="connsiteY303" fmla="*/ 1207631 h 1682495"/>
                <a:gd name="connsiteX304" fmla="*/ 4134879 w 8882887"/>
                <a:gd name="connsiteY304" fmla="*/ 1207631 h 1682495"/>
                <a:gd name="connsiteX305" fmla="*/ 4134879 w 8882887"/>
                <a:gd name="connsiteY305" fmla="*/ 963089 h 1682495"/>
                <a:gd name="connsiteX306" fmla="*/ 4430870 w 8882887"/>
                <a:gd name="connsiteY306" fmla="*/ 963089 h 1682495"/>
                <a:gd name="connsiteX307" fmla="*/ 4430870 w 8882887"/>
                <a:gd name="connsiteY307" fmla="*/ 1207631 h 1682495"/>
                <a:gd name="connsiteX308" fmla="*/ 4458915 w 8882887"/>
                <a:gd name="connsiteY308" fmla="*/ 1207631 h 1682495"/>
                <a:gd name="connsiteX309" fmla="*/ 4458915 w 8882887"/>
                <a:gd name="connsiteY309" fmla="*/ 1083591 h 1682495"/>
                <a:gd name="connsiteX310" fmla="*/ 4601595 w 8882887"/>
                <a:gd name="connsiteY310" fmla="*/ 1083591 h 1682495"/>
                <a:gd name="connsiteX311" fmla="*/ 4619491 w 8882887"/>
                <a:gd name="connsiteY311" fmla="*/ 606380 h 1682495"/>
                <a:gd name="connsiteX312" fmla="*/ 4601251 w 8882887"/>
                <a:gd name="connsiteY312" fmla="*/ 573953 h 1682495"/>
                <a:gd name="connsiteX313" fmla="*/ 4592131 w 8882887"/>
                <a:gd name="connsiteY313" fmla="*/ 567467 h 1682495"/>
                <a:gd name="connsiteX314" fmla="*/ 4604291 w 8882887"/>
                <a:gd name="connsiteY314" fmla="*/ 531798 h 1682495"/>
                <a:gd name="connsiteX315" fmla="*/ 4604291 w 8882887"/>
                <a:gd name="connsiteY315" fmla="*/ 505857 h 1682495"/>
                <a:gd name="connsiteX316" fmla="*/ 4625571 w 8882887"/>
                <a:gd name="connsiteY316" fmla="*/ 505857 h 1682495"/>
                <a:gd name="connsiteX317" fmla="*/ 4625571 w 8882887"/>
                <a:gd name="connsiteY317" fmla="*/ 473430 h 1682495"/>
                <a:gd name="connsiteX318" fmla="*/ 4628611 w 8882887"/>
                <a:gd name="connsiteY318" fmla="*/ 466944 h 1682495"/>
                <a:gd name="connsiteX319" fmla="*/ 4628611 w 8882887"/>
                <a:gd name="connsiteY319" fmla="*/ 350208 h 1682495"/>
                <a:gd name="connsiteX320" fmla="*/ 4625571 w 8882887"/>
                <a:gd name="connsiteY320" fmla="*/ 340481 h 1682495"/>
                <a:gd name="connsiteX321" fmla="*/ 4634691 w 8882887"/>
                <a:gd name="connsiteY321" fmla="*/ 330752 h 1682495"/>
                <a:gd name="connsiteX322" fmla="*/ 4634691 w 8882887"/>
                <a:gd name="connsiteY322" fmla="*/ 243200 h 1682495"/>
                <a:gd name="connsiteX323" fmla="*/ 4637731 w 8882887"/>
                <a:gd name="connsiteY323" fmla="*/ 236715 h 1682495"/>
                <a:gd name="connsiteX324" fmla="*/ 4637731 w 8882887"/>
                <a:gd name="connsiteY324" fmla="*/ 152406 h 1682495"/>
                <a:gd name="connsiteX325" fmla="*/ 4640771 w 8882887"/>
                <a:gd name="connsiteY325" fmla="*/ 123222 h 1682495"/>
                <a:gd name="connsiteX326" fmla="*/ 4646851 w 8882887"/>
                <a:gd name="connsiteY326" fmla="*/ 149163 h 1682495"/>
                <a:gd name="connsiteX327" fmla="*/ 4649891 w 8882887"/>
                <a:gd name="connsiteY327" fmla="*/ 236715 h 1682495"/>
                <a:gd name="connsiteX328" fmla="*/ 4652931 w 8882887"/>
                <a:gd name="connsiteY328" fmla="*/ 330752 h 1682495"/>
                <a:gd name="connsiteX329" fmla="*/ 4662051 w 8882887"/>
                <a:gd name="connsiteY329" fmla="*/ 340481 h 1682495"/>
                <a:gd name="connsiteX330" fmla="*/ 4659011 w 8882887"/>
                <a:gd name="connsiteY330" fmla="*/ 350208 h 1682495"/>
                <a:gd name="connsiteX331" fmla="*/ 4659011 w 8882887"/>
                <a:gd name="connsiteY331" fmla="*/ 466944 h 1682495"/>
                <a:gd name="connsiteX332" fmla="*/ 4662051 w 8882887"/>
                <a:gd name="connsiteY332" fmla="*/ 473430 h 1682495"/>
                <a:gd name="connsiteX333" fmla="*/ 4662051 w 8882887"/>
                <a:gd name="connsiteY333" fmla="*/ 505857 h 1682495"/>
                <a:gd name="connsiteX334" fmla="*/ 4683331 w 8882887"/>
                <a:gd name="connsiteY334" fmla="*/ 505857 h 1682495"/>
                <a:gd name="connsiteX335" fmla="*/ 4683331 w 8882887"/>
                <a:gd name="connsiteY335" fmla="*/ 531798 h 1682495"/>
                <a:gd name="connsiteX336" fmla="*/ 4695493 w 8882887"/>
                <a:gd name="connsiteY336" fmla="*/ 567467 h 1682495"/>
                <a:gd name="connsiteX337" fmla="*/ 4686373 w 8882887"/>
                <a:gd name="connsiteY337" fmla="*/ 573953 h 1682495"/>
                <a:gd name="connsiteX338" fmla="*/ 4668131 w 8882887"/>
                <a:gd name="connsiteY338" fmla="*/ 606380 h 1682495"/>
                <a:gd name="connsiteX339" fmla="*/ 4680291 w 8882887"/>
                <a:gd name="connsiteY339" fmla="*/ 985772 h 1682495"/>
                <a:gd name="connsiteX340" fmla="*/ 4777573 w 8882887"/>
                <a:gd name="connsiteY340" fmla="*/ 985772 h 1682495"/>
                <a:gd name="connsiteX341" fmla="*/ 4777573 w 8882887"/>
                <a:gd name="connsiteY341" fmla="*/ 1099265 h 1682495"/>
                <a:gd name="connsiteX342" fmla="*/ 4789733 w 8882887"/>
                <a:gd name="connsiteY342" fmla="*/ 1099265 h 1682495"/>
                <a:gd name="connsiteX343" fmla="*/ 4792773 w 8882887"/>
                <a:gd name="connsiteY343" fmla="*/ 1089537 h 1682495"/>
                <a:gd name="connsiteX344" fmla="*/ 4801893 w 8882887"/>
                <a:gd name="connsiteY344" fmla="*/ 1089537 h 1682495"/>
                <a:gd name="connsiteX345" fmla="*/ 4804935 w 8882887"/>
                <a:gd name="connsiteY345" fmla="*/ 1102508 h 1682495"/>
                <a:gd name="connsiteX346" fmla="*/ 4823175 w 8882887"/>
                <a:gd name="connsiteY346" fmla="*/ 1102508 h 1682495"/>
                <a:gd name="connsiteX347" fmla="*/ 4823175 w 8882887"/>
                <a:gd name="connsiteY347" fmla="*/ 1092779 h 1682495"/>
                <a:gd name="connsiteX348" fmla="*/ 4856613 w 8882887"/>
                <a:gd name="connsiteY348" fmla="*/ 1092779 h 1682495"/>
                <a:gd name="connsiteX349" fmla="*/ 4856613 w 8882887"/>
                <a:gd name="connsiteY349" fmla="*/ 1102508 h 1682495"/>
                <a:gd name="connsiteX350" fmla="*/ 4887015 w 8882887"/>
                <a:gd name="connsiteY350" fmla="*/ 1102508 h 1682495"/>
                <a:gd name="connsiteX351" fmla="*/ 4887015 w 8882887"/>
                <a:gd name="connsiteY351" fmla="*/ 1170603 h 1682495"/>
                <a:gd name="connsiteX352" fmla="*/ 4908295 w 8882887"/>
                <a:gd name="connsiteY352" fmla="*/ 1170603 h 1682495"/>
                <a:gd name="connsiteX353" fmla="*/ 4908295 w 8882887"/>
                <a:gd name="connsiteY353" fmla="*/ 1151147 h 1682495"/>
                <a:gd name="connsiteX354" fmla="*/ 4932615 w 8882887"/>
                <a:gd name="connsiteY354" fmla="*/ 1151147 h 1682495"/>
                <a:gd name="connsiteX355" fmla="*/ 4932615 w 8882887"/>
                <a:gd name="connsiteY355" fmla="*/ 882006 h 1682495"/>
                <a:gd name="connsiteX356" fmla="*/ 4941735 w 8882887"/>
                <a:gd name="connsiteY356" fmla="*/ 872277 h 1682495"/>
                <a:gd name="connsiteX357" fmla="*/ 5051177 w 8882887"/>
                <a:gd name="connsiteY357" fmla="*/ 872277 h 1682495"/>
                <a:gd name="connsiteX358" fmla="*/ 5051177 w 8882887"/>
                <a:gd name="connsiteY358" fmla="*/ 885249 h 1682495"/>
                <a:gd name="connsiteX359" fmla="*/ 5066377 w 8882887"/>
                <a:gd name="connsiteY359" fmla="*/ 885249 h 1682495"/>
                <a:gd name="connsiteX360" fmla="*/ 5066377 w 8882887"/>
                <a:gd name="connsiteY360" fmla="*/ 1057110 h 1682495"/>
                <a:gd name="connsiteX361" fmla="*/ 5099817 w 8882887"/>
                <a:gd name="connsiteY361" fmla="*/ 1057110 h 1682495"/>
                <a:gd name="connsiteX362" fmla="*/ 5099817 w 8882887"/>
                <a:gd name="connsiteY362" fmla="*/ 956588 h 1682495"/>
                <a:gd name="connsiteX363" fmla="*/ 5139339 w 8882887"/>
                <a:gd name="connsiteY363" fmla="*/ 956588 h 1682495"/>
                <a:gd name="connsiteX364" fmla="*/ 5145417 w 8882887"/>
                <a:gd name="connsiteY364" fmla="*/ 950102 h 1682495"/>
                <a:gd name="connsiteX365" fmla="*/ 5157579 w 8882887"/>
                <a:gd name="connsiteY365" fmla="*/ 950102 h 1682495"/>
                <a:gd name="connsiteX366" fmla="*/ 5163657 w 8882887"/>
                <a:gd name="connsiteY366" fmla="*/ 956588 h 1682495"/>
                <a:gd name="connsiteX367" fmla="*/ 5197099 w 8882887"/>
                <a:gd name="connsiteY367" fmla="*/ 956588 h 1682495"/>
                <a:gd name="connsiteX368" fmla="*/ 5197099 w 8882887"/>
                <a:gd name="connsiteY368" fmla="*/ 781484 h 1682495"/>
                <a:gd name="connsiteX369" fmla="*/ 5282219 w 8882887"/>
                <a:gd name="connsiteY369" fmla="*/ 765270 h 1682495"/>
                <a:gd name="connsiteX370" fmla="*/ 5282219 w 8882887"/>
                <a:gd name="connsiteY370" fmla="*/ 766892 h 1682495"/>
                <a:gd name="connsiteX371" fmla="*/ 5282219 w 8882887"/>
                <a:gd name="connsiteY371" fmla="*/ 778241 h 1682495"/>
                <a:gd name="connsiteX372" fmla="*/ 5321739 w 8882887"/>
                <a:gd name="connsiteY372" fmla="*/ 778241 h 1682495"/>
                <a:gd name="connsiteX373" fmla="*/ 5321739 w 8882887"/>
                <a:gd name="connsiteY373" fmla="*/ 1160876 h 1682495"/>
                <a:gd name="connsiteX374" fmla="*/ 5355181 w 8882887"/>
                <a:gd name="connsiteY374" fmla="*/ 1160876 h 1682495"/>
                <a:gd name="connsiteX375" fmla="*/ 5355181 w 8882887"/>
                <a:gd name="connsiteY375" fmla="*/ 1154390 h 1682495"/>
                <a:gd name="connsiteX376" fmla="*/ 5373421 w 8882887"/>
                <a:gd name="connsiteY376" fmla="*/ 1154390 h 1682495"/>
                <a:gd name="connsiteX377" fmla="*/ 5373421 w 8882887"/>
                <a:gd name="connsiteY377" fmla="*/ 1160876 h 1682495"/>
                <a:gd name="connsiteX378" fmla="*/ 5409901 w 8882887"/>
                <a:gd name="connsiteY378" fmla="*/ 1160876 h 1682495"/>
                <a:gd name="connsiteX379" fmla="*/ 5409901 w 8882887"/>
                <a:gd name="connsiteY379" fmla="*/ 1141419 h 1682495"/>
                <a:gd name="connsiteX380" fmla="*/ 5452461 w 8882887"/>
                <a:gd name="connsiteY380" fmla="*/ 1141419 h 1682495"/>
                <a:gd name="connsiteX381" fmla="*/ 5470701 w 8882887"/>
                <a:gd name="connsiteY381" fmla="*/ 1134933 h 1682495"/>
                <a:gd name="connsiteX382" fmla="*/ 5501103 w 8882887"/>
                <a:gd name="connsiteY382" fmla="*/ 1141419 h 1682495"/>
                <a:gd name="connsiteX383" fmla="*/ 5501103 w 8882887"/>
                <a:gd name="connsiteY383" fmla="*/ 1115478 h 1682495"/>
                <a:gd name="connsiteX384" fmla="*/ 5513263 w 8882887"/>
                <a:gd name="connsiteY384" fmla="*/ 1115478 h 1682495"/>
                <a:gd name="connsiteX385" fmla="*/ 5513263 w 8882887"/>
                <a:gd name="connsiteY385" fmla="*/ 1096022 h 1682495"/>
                <a:gd name="connsiteX386" fmla="*/ 5598383 w 8882887"/>
                <a:gd name="connsiteY386" fmla="*/ 1096022 h 1682495"/>
                <a:gd name="connsiteX387" fmla="*/ 5598383 w 8882887"/>
                <a:gd name="connsiteY387" fmla="*/ 1050624 h 1682495"/>
                <a:gd name="connsiteX388" fmla="*/ 5625743 w 8882887"/>
                <a:gd name="connsiteY388" fmla="*/ 1050624 h 1682495"/>
                <a:gd name="connsiteX389" fmla="*/ 5625743 w 8882887"/>
                <a:gd name="connsiteY389" fmla="*/ 1040897 h 1682495"/>
                <a:gd name="connsiteX390" fmla="*/ 5643983 w 8882887"/>
                <a:gd name="connsiteY390" fmla="*/ 1040897 h 1682495"/>
                <a:gd name="connsiteX391" fmla="*/ 5643983 w 8882887"/>
                <a:gd name="connsiteY391" fmla="*/ 1050624 h 1682495"/>
                <a:gd name="connsiteX392" fmla="*/ 5668303 w 8882887"/>
                <a:gd name="connsiteY392" fmla="*/ 1050624 h 1682495"/>
                <a:gd name="connsiteX393" fmla="*/ 5668303 w 8882887"/>
                <a:gd name="connsiteY393" fmla="*/ 1125206 h 1682495"/>
                <a:gd name="connsiteX394" fmla="*/ 5716945 w 8882887"/>
                <a:gd name="connsiteY394" fmla="*/ 1125206 h 1682495"/>
                <a:gd name="connsiteX395" fmla="*/ 5716945 w 8882887"/>
                <a:gd name="connsiteY395" fmla="*/ 1086294 h 1682495"/>
                <a:gd name="connsiteX396" fmla="*/ 5774705 w 8882887"/>
                <a:gd name="connsiteY396" fmla="*/ 1086294 h 1682495"/>
                <a:gd name="connsiteX397" fmla="*/ 5774705 w 8882887"/>
                <a:gd name="connsiteY397" fmla="*/ 1040897 h 1682495"/>
                <a:gd name="connsiteX398" fmla="*/ 5847667 w 8882887"/>
                <a:gd name="connsiteY398" fmla="*/ 1040897 h 1682495"/>
                <a:gd name="connsiteX399" fmla="*/ 5847667 w 8882887"/>
                <a:gd name="connsiteY399" fmla="*/ 1207631 h 1682495"/>
                <a:gd name="connsiteX400" fmla="*/ 5847667 w 8882887"/>
                <a:gd name="connsiteY400" fmla="*/ 1228299 h 1682495"/>
                <a:gd name="connsiteX401" fmla="*/ 5946479 w 8882887"/>
                <a:gd name="connsiteY401" fmla="*/ 1228299 h 1682495"/>
                <a:gd name="connsiteX402" fmla="*/ 5946479 w 8882887"/>
                <a:gd name="connsiteY402" fmla="*/ 1386957 h 1682495"/>
                <a:gd name="connsiteX403" fmla="*/ 5946479 w 8882887"/>
                <a:gd name="connsiteY403" fmla="*/ 1421828 h 1682495"/>
                <a:gd name="connsiteX404" fmla="*/ 5968919 w 8882887"/>
                <a:gd name="connsiteY404" fmla="*/ 1421828 h 1682495"/>
                <a:gd name="connsiteX405" fmla="*/ 5968919 w 8882887"/>
                <a:gd name="connsiteY405" fmla="*/ 1420085 h 1682495"/>
                <a:gd name="connsiteX406" fmla="*/ 5968919 w 8882887"/>
                <a:gd name="connsiteY406" fmla="*/ 1407881 h 1682495"/>
                <a:gd name="connsiteX407" fmla="*/ 6035789 w 8882887"/>
                <a:gd name="connsiteY407" fmla="*/ 1407881 h 1682495"/>
                <a:gd name="connsiteX408" fmla="*/ 6035789 w 8882887"/>
                <a:gd name="connsiteY408" fmla="*/ 1439262 h 1682495"/>
                <a:gd name="connsiteX409" fmla="*/ 6039131 w 8882887"/>
                <a:gd name="connsiteY409" fmla="*/ 1441007 h 1682495"/>
                <a:gd name="connsiteX410" fmla="*/ 6062537 w 8882887"/>
                <a:gd name="connsiteY410" fmla="*/ 1453211 h 1682495"/>
                <a:gd name="connsiteX411" fmla="*/ 6062537 w 8882887"/>
                <a:gd name="connsiteY411" fmla="*/ 1498541 h 1682495"/>
                <a:gd name="connsiteX412" fmla="*/ 6064627 w 8882887"/>
                <a:gd name="connsiteY412" fmla="*/ 1499414 h 1682495"/>
                <a:gd name="connsiteX413" fmla="*/ 6079255 w 8882887"/>
                <a:gd name="connsiteY413" fmla="*/ 1505516 h 1682495"/>
                <a:gd name="connsiteX414" fmla="*/ 6079255 w 8882887"/>
                <a:gd name="connsiteY414" fmla="*/ 1503773 h 1682495"/>
                <a:gd name="connsiteX415" fmla="*/ 6079255 w 8882887"/>
                <a:gd name="connsiteY415" fmla="*/ 1491567 h 1682495"/>
                <a:gd name="connsiteX416" fmla="*/ 6080927 w 8882887"/>
                <a:gd name="connsiteY416" fmla="*/ 1491567 h 1682495"/>
                <a:gd name="connsiteX417" fmla="*/ 6092629 w 8882887"/>
                <a:gd name="connsiteY417" fmla="*/ 1491567 h 1682495"/>
                <a:gd name="connsiteX418" fmla="*/ 6092629 w 8882887"/>
                <a:gd name="connsiteY418" fmla="*/ 1490259 h 1682495"/>
                <a:gd name="connsiteX419" fmla="*/ 6092629 w 8882887"/>
                <a:gd name="connsiteY419" fmla="*/ 1481106 h 1682495"/>
                <a:gd name="connsiteX420" fmla="*/ 6090957 w 8882887"/>
                <a:gd name="connsiteY420" fmla="*/ 1481106 h 1682495"/>
                <a:gd name="connsiteX421" fmla="*/ 6079255 w 8882887"/>
                <a:gd name="connsiteY421" fmla="*/ 1481106 h 1682495"/>
                <a:gd name="connsiteX422" fmla="*/ 6079255 w 8882887"/>
                <a:gd name="connsiteY422" fmla="*/ 1479363 h 1682495"/>
                <a:gd name="connsiteX423" fmla="*/ 6079255 w 8882887"/>
                <a:gd name="connsiteY423" fmla="*/ 1467159 h 1682495"/>
                <a:gd name="connsiteX424" fmla="*/ 6080927 w 8882887"/>
                <a:gd name="connsiteY424" fmla="*/ 1467159 h 1682495"/>
                <a:gd name="connsiteX425" fmla="*/ 6092629 w 8882887"/>
                <a:gd name="connsiteY425" fmla="*/ 1467159 h 1682495"/>
                <a:gd name="connsiteX426" fmla="*/ 6092629 w 8882887"/>
                <a:gd name="connsiteY426" fmla="*/ 1465415 h 1682495"/>
                <a:gd name="connsiteX427" fmla="*/ 6092629 w 8882887"/>
                <a:gd name="connsiteY427" fmla="*/ 1453211 h 1682495"/>
                <a:gd name="connsiteX428" fmla="*/ 6090957 w 8882887"/>
                <a:gd name="connsiteY428" fmla="*/ 1453211 h 1682495"/>
                <a:gd name="connsiteX429" fmla="*/ 6079255 w 8882887"/>
                <a:gd name="connsiteY429" fmla="*/ 1453211 h 1682495"/>
                <a:gd name="connsiteX430" fmla="*/ 6079255 w 8882887"/>
                <a:gd name="connsiteY430" fmla="*/ 1451468 h 1682495"/>
                <a:gd name="connsiteX431" fmla="*/ 6079255 w 8882887"/>
                <a:gd name="connsiteY431" fmla="*/ 1439262 h 1682495"/>
                <a:gd name="connsiteX432" fmla="*/ 6080927 w 8882887"/>
                <a:gd name="connsiteY432" fmla="*/ 1439262 h 1682495"/>
                <a:gd name="connsiteX433" fmla="*/ 6092629 w 8882887"/>
                <a:gd name="connsiteY433" fmla="*/ 1439262 h 1682495"/>
                <a:gd name="connsiteX434" fmla="*/ 6092629 w 8882887"/>
                <a:gd name="connsiteY434" fmla="*/ 1437956 h 1682495"/>
                <a:gd name="connsiteX435" fmla="*/ 6092629 w 8882887"/>
                <a:gd name="connsiteY435" fmla="*/ 1428803 h 1682495"/>
                <a:gd name="connsiteX436" fmla="*/ 6090957 w 8882887"/>
                <a:gd name="connsiteY436" fmla="*/ 1428803 h 1682495"/>
                <a:gd name="connsiteX437" fmla="*/ 6079255 w 8882887"/>
                <a:gd name="connsiteY437" fmla="*/ 1428803 h 1682495"/>
                <a:gd name="connsiteX438" fmla="*/ 6079255 w 8882887"/>
                <a:gd name="connsiteY438" fmla="*/ 1427058 h 1682495"/>
                <a:gd name="connsiteX439" fmla="*/ 6079255 w 8882887"/>
                <a:gd name="connsiteY439" fmla="*/ 1414854 h 1682495"/>
                <a:gd name="connsiteX440" fmla="*/ 6080927 w 8882887"/>
                <a:gd name="connsiteY440" fmla="*/ 1414854 h 1682495"/>
                <a:gd name="connsiteX441" fmla="*/ 6092629 w 8882887"/>
                <a:gd name="connsiteY441" fmla="*/ 1414854 h 1682495"/>
                <a:gd name="connsiteX442" fmla="*/ 6092629 w 8882887"/>
                <a:gd name="connsiteY442" fmla="*/ 1413111 h 1682495"/>
                <a:gd name="connsiteX443" fmla="*/ 6092629 w 8882887"/>
                <a:gd name="connsiteY443" fmla="*/ 1400906 h 1682495"/>
                <a:gd name="connsiteX444" fmla="*/ 6090957 w 8882887"/>
                <a:gd name="connsiteY444" fmla="*/ 1400906 h 1682495"/>
                <a:gd name="connsiteX445" fmla="*/ 6079255 w 8882887"/>
                <a:gd name="connsiteY445" fmla="*/ 1400906 h 1682495"/>
                <a:gd name="connsiteX446" fmla="*/ 6079255 w 8882887"/>
                <a:gd name="connsiteY446" fmla="*/ 1399599 h 1682495"/>
                <a:gd name="connsiteX447" fmla="*/ 6079255 w 8882887"/>
                <a:gd name="connsiteY447" fmla="*/ 1390445 h 1682495"/>
                <a:gd name="connsiteX448" fmla="*/ 6080927 w 8882887"/>
                <a:gd name="connsiteY448" fmla="*/ 1390445 h 1682495"/>
                <a:gd name="connsiteX449" fmla="*/ 6092629 w 8882887"/>
                <a:gd name="connsiteY449" fmla="*/ 1390445 h 1682495"/>
                <a:gd name="connsiteX450" fmla="*/ 6092629 w 8882887"/>
                <a:gd name="connsiteY450" fmla="*/ 1388702 h 1682495"/>
                <a:gd name="connsiteX451" fmla="*/ 6092629 w 8882887"/>
                <a:gd name="connsiteY451" fmla="*/ 1376498 h 1682495"/>
                <a:gd name="connsiteX452" fmla="*/ 6090957 w 8882887"/>
                <a:gd name="connsiteY452" fmla="*/ 1376498 h 1682495"/>
                <a:gd name="connsiteX453" fmla="*/ 6079255 w 8882887"/>
                <a:gd name="connsiteY453" fmla="*/ 1376498 h 1682495"/>
                <a:gd name="connsiteX454" fmla="*/ 6079255 w 8882887"/>
                <a:gd name="connsiteY454" fmla="*/ 1374755 h 1682495"/>
                <a:gd name="connsiteX455" fmla="*/ 6079255 w 8882887"/>
                <a:gd name="connsiteY455" fmla="*/ 1362549 h 1682495"/>
                <a:gd name="connsiteX456" fmla="*/ 6080927 w 8882887"/>
                <a:gd name="connsiteY456" fmla="*/ 1362549 h 1682495"/>
                <a:gd name="connsiteX457" fmla="*/ 6092629 w 8882887"/>
                <a:gd name="connsiteY457" fmla="*/ 1362549 h 1682495"/>
                <a:gd name="connsiteX458" fmla="*/ 6092629 w 8882887"/>
                <a:gd name="connsiteY458" fmla="*/ 1360806 h 1682495"/>
                <a:gd name="connsiteX459" fmla="*/ 6092629 w 8882887"/>
                <a:gd name="connsiteY459" fmla="*/ 1348602 h 1682495"/>
                <a:gd name="connsiteX460" fmla="*/ 6090957 w 8882887"/>
                <a:gd name="connsiteY460" fmla="*/ 1348602 h 1682495"/>
                <a:gd name="connsiteX461" fmla="*/ 6079255 w 8882887"/>
                <a:gd name="connsiteY461" fmla="*/ 1348602 h 1682495"/>
                <a:gd name="connsiteX462" fmla="*/ 6079255 w 8882887"/>
                <a:gd name="connsiteY462" fmla="*/ 1347294 h 1682495"/>
                <a:gd name="connsiteX463" fmla="*/ 6079255 w 8882887"/>
                <a:gd name="connsiteY463" fmla="*/ 1338141 h 1682495"/>
                <a:gd name="connsiteX464" fmla="*/ 6080927 w 8882887"/>
                <a:gd name="connsiteY464" fmla="*/ 1338141 h 1682495"/>
                <a:gd name="connsiteX465" fmla="*/ 6092629 w 8882887"/>
                <a:gd name="connsiteY465" fmla="*/ 1338141 h 1682495"/>
                <a:gd name="connsiteX466" fmla="*/ 6092629 w 8882887"/>
                <a:gd name="connsiteY466" fmla="*/ 1336397 h 1682495"/>
                <a:gd name="connsiteX467" fmla="*/ 6092629 w 8882887"/>
                <a:gd name="connsiteY467" fmla="*/ 1324193 h 1682495"/>
                <a:gd name="connsiteX468" fmla="*/ 6090957 w 8882887"/>
                <a:gd name="connsiteY468" fmla="*/ 1324193 h 1682495"/>
                <a:gd name="connsiteX469" fmla="*/ 6079255 w 8882887"/>
                <a:gd name="connsiteY469" fmla="*/ 1324193 h 1682495"/>
                <a:gd name="connsiteX470" fmla="*/ 6079255 w 8882887"/>
                <a:gd name="connsiteY470" fmla="*/ 1322450 h 1682495"/>
                <a:gd name="connsiteX471" fmla="*/ 6079255 w 8882887"/>
                <a:gd name="connsiteY471" fmla="*/ 1310244 h 1682495"/>
                <a:gd name="connsiteX472" fmla="*/ 6080927 w 8882887"/>
                <a:gd name="connsiteY472" fmla="*/ 1310244 h 1682495"/>
                <a:gd name="connsiteX473" fmla="*/ 6092629 w 8882887"/>
                <a:gd name="connsiteY473" fmla="*/ 1310244 h 1682495"/>
                <a:gd name="connsiteX474" fmla="*/ 6092629 w 8882887"/>
                <a:gd name="connsiteY474" fmla="*/ 1308938 h 1682495"/>
                <a:gd name="connsiteX475" fmla="*/ 6092629 w 8882887"/>
                <a:gd name="connsiteY475" fmla="*/ 1299785 h 1682495"/>
                <a:gd name="connsiteX476" fmla="*/ 6090957 w 8882887"/>
                <a:gd name="connsiteY476" fmla="*/ 1299785 h 1682495"/>
                <a:gd name="connsiteX477" fmla="*/ 6079255 w 8882887"/>
                <a:gd name="connsiteY477" fmla="*/ 1299785 h 1682495"/>
                <a:gd name="connsiteX478" fmla="*/ 6079255 w 8882887"/>
                <a:gd name="connsiteY478" fmla="*/ 1298040 h 1682495"/>
                <a:gd name="connsiteX479" fmla="*/ 6079255 w 8882887"/>
                <a:gd name="connsiteY479" fmla="*/ 1285836 h 1682495"/>
                <a:gd name="connsiteX480" fmla="*/ 6080927 w 8882887"/>
                <a:gd name="connsiteY480" fmla="*/ 1285836 h 1682495"/>
                <a:gd name="connsiteX481" fmla="*/ 6092629 w 8882887"/>
                <a:gd name="connsiteY481" fmla="*/ 1285836 h 1682495"/>
                <a:gd name="connsiteX482" fmla="*/ 6092629 w 8882887"/>
                <a:gd name="connsiteY482" fmla="*/ 1284093 h 1682495"/>
                <a:gd name="connsiteX483" fmla="*/ 6092629 w 8882887"/>
                <a:gd name="connsiteY483" fmla="*/ 1271888 h 1682495"/>
                <a:gd name="connsiteX484" fmla="*/ 6090957 w 8882887"/>
                <a:gd name="connsiteY484" fmla="*/ 1271888 h 1682495"/>
                <a:gd name="connsiteX485" fmla="*/ 6079255 w 8882887"/>
                <a:gd name="connsiteY485" fmla="*/ 1271888 h 1682495"/>
                <a:gd name="connsiteX486" fmla="*/ 6079255 w 8882887"/>
                <a:gd name="connsiteY486" fmla="*/ 1270145 h 1682495"/>
                <a:gd name="connsiteX487" fmla="*/ 6079255 w 8882887"/>
                <a:gd name="connsiteY487" fmla="*/ 1257941 h 1682495"/>
                <a:gd name="connsiteX488" fmla="*/ 6080927 w 8882887"/>
                <a:gd name="connsiteY488" fmla="*/ 1257941 h 1682495"/>
                <a:gd name="connsiteX489" fmla="*/ 6092629 w 8882887"/>
                <a:gd name="connsiteY489" fmla="*/ 1257941 h 1682495"/>
                <a:gd name="connsiteX490" fmla="*/ 6092629 w 8882887"/>
                <a:gd name="connsiteY490" fmla="*/ 1256633 h 1682495"/>
                <a:gd name="connsiteX491" fmla="*/ 6092629 w 8882887"/>
                <a:gd name="connsiteY491" fmla="*/ 1247480 h 1682495"/>
                <a:gd name="connsiteX492" fmla="*/ 6090957 w 8882887"/>
                <a:gd name="connsiteY492" fmla="*/ 1247480 h 1682495"/>
                <a:gd name="connsiteX493" fmla="*/ 6079255 w 8882887"/>
                <a:gd name="connsiteY493" fmla="*/ 1247480 h 1682495"/>
                <a:gd name="connsiteX494" fmla="*/ 6079255 w 8882887"/>
                <a:gd name="connsiteY494" fmla="*/ 1245737 h 1682495"/>
                <a:gd name="connsiteX495" fmla="*/ 6079255 w 8882887"/>
                <a:gd name="connsiteY495" fmla="*/ 1233531 h 1682495"/>
                <a:gd name="connsiteX496" fmla="*/ 6080927 w 8882887"/>
                <a:gd name="connsiteY496" fmla="*/ 1233531 h 1682495"/>
                <a:gd name="connsiteX497" fmla="*/ 6092629 w 8882887"/>
                <a:gd name="connsiteY497" fmla="*/ 1233531 h 1682495"/>
                <a:gd name="connsiteX498" fmla="*/ 6092629 w 8882887"/>
                <a:gd name="connsiteY498" fmla="*/ 1231788 h 1682495"/>
                <a:gd name="connsiteX499" fmla="*/ 6092629 w 8882887"/>
                <a:gd name="connsiteY499" fmla="*/ 1219584 h 1682495"/>
                <a:gd name="connsiteX500" fmla="*/ 6090957 w 8882887"/>
                <a:gd name="connsiteY500" fmla="*/ 1219584 h 1682495"/>
                <a:gd name="connsiteX501" fmla="*/ 6079255 w 8882887"/>
                <a:gd name="connsiteY501" fmla="*/ 1219584 h 1682495"/>
                <a:gd name="connsiteX502" fmla="*/ 6079255 w 8882887"/>
                <a:gd name="connsiteY502" fmla="*/ 1217840 h 1682495"/>
                <a:gd name="connsiteX503" fmla="*/ 6079255 w 8882887"/>
                <a:gd name="connsiteY503" fmla="*/ 1205636 h 1682495"/>
                <a:gd name="connsiteX504" fmla="*/ 6080927 w 8882887"/>
                <a:gd name="connsiteY504" fmla="*/ 1205636 h 1682495"/>
                <a:gd name="connsiteX505" fmla="*/ 6092629 w 8882887"/>
                <a:gd name="connsiteY505" fmla="*/ 1205636 h 1682495"/>
                <a:gd name="connsiteX506" fmla="*/ 6092629 w 8882887"/>
                <a:gd name="connsiteY506" fmla="*/ 1204328 h 1682495"/>
                <a:gd name="connsiteX507" fmla="*/ 6092629 w 8882887"/>
                <a:gd name="connsiteY507" fmla="*/ 1195175 h 1682495"/>
                <a:gd name="connsiteX508" fmla="*/ 6090957 w 8882887"/>
                <a:gd name="connsiteY508" fmla="*/ 1195175 h 1682495"/>
                <a:gd name="connsiteX509" fmla="*/ 6079255 w 8882887"/>
                <a:gd name="connsiteY509" fmla="*/ 1195175 h 1682495"/>
                <a:gd name="connsiteX510" fmla="*/ 6079255 w 8882887"/>
                <a:gd name="connsiteY510" fmla="*/ 1193432 h 1682495"/>
                <a:gd name="connsiteX511" fmla="*/ 6079255 w 8882887"/>
                <a:gd name="connsiteY511" fmla="*/ 1181226 h 1682495"/>
                <a:gd name="connsiteX512" fmla="*/ 6080927 w 8882887"/>
                <a:gd name="connsiteY512" fmla="*/ 1181226 h 1682495"/>
                <a:gd name="connsiteX513" fmla="*/ 6092629 w 8882887"/>
                <a:gd name="connsiteY513" fmla="*/ 1181226 h 1682495"/>
                <a:gd name="connsiteX514" fmla="*/ 6090957 w 8882887"/>
                <a:gd name="connsiteY514" fmla="*/ 1178612 h 1682495"/>
                <a:gd name="connsiteX515" fmla="*/ 6079255 w 8882887"/>
                <a:gd name="connsiteY515" fmla="*/ 1160306 h 1682495"/>
                <a:gd name="connsiteX516" fmla="*/ 6079255 w 8882887"/>
                <a:gd name="connsiteY516" fmla="*/ 1104513 h 1682495"/>
                <a:gd name="connsiteX517" fmla="*/ 6303271 w 8882887"/>
                <a:gd name="connsiteY517" fmla="*/ 1104513 h 1682495"/>
                <a:gd name="connsiteX518" fmla="*/ 6323331 w 8882887"/>
                <a:gd name="connsiteY518" fmla="*/ 1135896 h 1682495"/>
                <a:gd name="connsiteX519" fmla="*/ 6323331 w 8882887"/>
                <a:gd name="connsiteY519" fmla="*/ 1205636 h 1682495"/>
                <a:gd name="connsiteX520" fmla="*/ 6321659 w 8882887"/>
                <a:gd name="connsiteY520" fmla="*/ 1205636 h 1682495"/>
                <a:gd name="connsiteX521" fmla="*/ 6309957 w 8882887"/>
                <a:gd name="connsiteY521" fmla="*/ 1205636 h 1682495"/>
                <a:gd name="connsiteX522" fmla="*/ 6309957 w 8882887"/>
                <a:gd name="connsiteY522" fmla="*/ 1207379 h 1682495"/>
                <a:gd name="connsiteX523" fmla="*/ 6309957 w 8882887"/>
                <a:gd name="connsiteY523" fmla="*/ 1219584 h 1682495"/>
                <a:gd name="connsiteX524" fmla="*/ 6311629 w 8882887"/>
                <a:gd name="connsiteY524" fmla="*/ 1219584 h 1682495"/>
                <a:gd name="connsiteX525" fmla="*/ 6323331 w 8882887"/>
                <a:gd name="connsiteY525" fmla="*/ 1219584 h 1682495"/>
                <a:gd name="connsiteX526" fmla="*/ 6323331 w 8882887"/>
                <a:gd name="connsiteY526" fmla="*/ 1221327 h 1682495"/>
                <a:gd name="connsiteX527" fmla="*/ 6323331 w 8882887"/>
                <a:gd name="connsiteY527" fmla="*/ 1233531 h 1682495"/>
                <a:gd name="connsiteX528" fmla="*/ 6321659 w 8882887"/>
                <a:gd name="connsiteY528" fmla="*/ 1233531 h 1682495"/>
                <a:gd name="connsiteX529" fmla="*/ 6309957 w 8882887"/>
                <a:gd name="connsiteY529" fmla="*/ 1233531 h 1682495"/>
                <a:gd name="connsiteX530" fmla="*/ 6309957 w 8882887"/>
                <a:gd name="connsiteY530" fmla="*/ 1235274 h 1682495"/>
                <a:gd name="connsiteX531" fmla="*/ 6309957 w 8882887"/>
                <a:gd name="connsiteY531" fmla="*/ 1247480 h 1682495"/>
                <a:gd name="connsiteX532" fmla="*/ 6311629 w 8882887"/>
                <a:gd name="connsiteY532" fmla="*/ 1247480 h 1682495"/>
                <a:gd name="connsiteX533" fmla="*/ 6323331 w 8882887"/>
                <a:gd name="connsiteY533" fmla="*/ 1247480 h 1682495"/>
                <a:gd name="connsiteX534" fmla="*/ 6323331 w 8882887"/>
                <a:gd name="connsiteY534" fmla="*/ 1248788 h 1682495"/>
                <a:gd name="connsiteX535" fmla="*/ 6323331 w 8882887"/>
                <a:gd name="connsiteY535" fmla="*/ 1257941 h 1682495"/>
                <a:gd name="connsiteX536" fmla="*/ 6321659 w 8882887"/>
                <a:gd name="connsiteY536" fmla="*/ 1257941 h 1682495"/>
                <a:gd name="connsiteX537" fmla="*/ 6309957 w 8882887"/>
                <a:gd name="connsiteY537" fmla="*/ 1257941 h 1682495"/>
                <a:gd name="connsiteX538" fmla="*/ 6309957 w 8882887"/>
                <a:gd name="connsiteY538" fmla="*/ 1259684 h 1682495"/>
                <a:gd name="connsiteX539" fmla="*/ 6309957 w 8882887"/>
                <a:gd name="connsiteY539" fmla="*/ 1271888 h 1682495"/>
                <a:gd name="connsiteX540" fmla="*/ 6311629 w 8882887"/>
                <a:gd name="connsiteY540" fmla="*/ 1271888 h 1682495"/>
                <a:gd name="connsiteX541" fmla="*/ 6323331 w 8882887"/>
                <a:gd name="connsiteY541" fmla="*/ 1271888 h 1682495"/>
                <a:gd name="connsiteX542" fmla="*/ 6323331 w 8882887"/>
                <a:gd name="connsiteY542" fmla="*/ 1273632 h 1682495"/>
                <a:gd name="connsiteX543" fmla="*/ 6323331 w 8882887"/>
                <a:gd name="connsiteY543" fmla="*/ 1285836 h 1682495"/>
                <a:gd name="connsiteX544" fmla="*/ 6321659 w 8882887"/>
                <a:gd name="connsiteY544" fmla="*/ 1285836 h 1682495"/>
                <a:gd name="connsiteX545" fmla="*/ 6309957 w 8882887"/>
                <a:gd name="connsiteY545" fmla="*/ 1285836 h 1682495"/>
                <a:gd name="connsiteX546" fmla="*/ 6309957 w 8882887"/>
                <a:gd name="connsiteY546" fmla="*/ 1287579 h 1682495"/>
                <a:gd name="connsiteX547" fmla="*/ 6309957 w 8882887"/>
                <a:gd name="connsiteY547" fmla="*/ 1299785 h 1682495"/>
                <a:gd name="connsiteX548" fmla="*/ 6311629 w 8882887"/>
                <a:gd name="connsiteY548" fmla="*/ 1299785 h 1682495"/>
                <a:gd name="connsiteX549" fmla="*/ 6323331 w 8882887"/>
                <a:gd name="connsiteY549" fmla="*/ 1299785 h 1682495"/>
                <a:gd name="connsiteX550" fmla="*/ 6323331 w 8882887"/>
                <a:gd name="connsiteY550" fmla="*/ 1301091 h 1682495"/>
                <a:gd name="connsiteX551" fmla="*/ 6323331 w 8882887"/>
                <a:gd name="connsiteY551" fmla="*/ 1310244 h 1682495"/>
                <a:gd name="connsiteX552" fmla="*/ 6321659 w 8882887"/>
                <a:gd name="connsiteY552" fmla="*/ 1310244 h 1682495"/>
                <a:gd name="connsiteX553" fmla="*/ 6309957 w 8882887"/>
                <a:gd name="connsiteY553" fmla="*/ 1310244 h 1682495"/>
                <a:gd name="connsiteX554" fmla="*/ 6309957 w 8882887"/>
                <a:gd name="connsiteY554" fmla="*/ 1311989 h 1682495"/>
                <a:gd name="connsiteX555" fmla="*/ 6309957 w 8882887"/>
                <a:gd name="connsiteY555" fmla="*/ 1324193 h 1682495"/>
                <a:gd name="connsiteX556" fmla="*/ 6311629 w 8882887"/>
                <a:gd name="connsiteY556" fmla="*/ 1324193 h 1682495"/>
                <a:gd name="connsiteX557" fmla="*/ 6323331 w 8882887"/>
                <a:gd name="connsiteY557" fmla="*/ 1324193 h 1682495"/>
                <a:gd name="connsiteX558" fmla="*/ 6323331 w 8882887"/>
                <a:gd name="connsiteY558" fmla="*/ 1325936 h 1682495"/>
                <a:gd name="connsiteX559" fmla="*/ 6323331 w 8882887"/>
                <a:gd name="connsiteY559" fmla="*/ 1338141 h 1682495"/>
                <a:gd name="connsiteX560" fmla="*/ 6321659 w 8882887"/>
                <a:gd name="connsiteY560" fmla="*/ 1338141 h 1682495"/>
                <a:gd name="connsiteX561" fmla="*/ 6309957 w 8882887"/>
                <a:gd name="connsiteY561" fmla="*/ 1338141 h 1682495"/>
                <a:gd name="connsiteX562" fmla="*/ 6309957 w 8882887"/>
                <a:gd name="connsiteY562" fmla="*/ 1339448 h 1682495"/>
                <a:gd name="connsiteX563" fmla="*/ 6309957 w 8882887"/>
                <a:gd name="connsiteY563" fmla="*/ 1348602 h 1682495"/>
                <a:gd name="connsiteX564" fmla="*/ 6311629 w 8882887"/>
                <a:gd name="connsiteY564" fmla="*/ 1348602 h 1682495"/>
                <a:gd name="connsiteX565" fmla="*/ 6323331 w 8882887"/>
                <a:gd name="connsiteY565" fmla="*/ 1348602 h 1682495"/>
                <a:gd name="connsiteX566" fmla="*/ 6323331 w 8882887"/>
                <a:gd name="connsiteY566" fmla="*/ 1350345 h 1682495"/>
                <a:gd name="connsiteX567" fmla="*/ 6323331 w 8882887"/>
                <a:gd name="connsiteY567" fmla="*/ 1362549 h 1682495"/>
                <a:gd name="connsiteX568" fmla="*/ 6321659 w 8882887"/>
                <a:gd name="connsiteY568" fmla="*/ 1362549 h 1682495"/>
                <a:gd name="connsiteX569" fmla="*/ 6309957 w 8882887"/>
                <a:gd name="connsiteY569" fmla="*/ 1362549 h 1682495"/>
                <a:gd name="connsiteX570" fmla="*/ 6309957 w 8882887"/>
                <a:gd name="connsiteY570" fmla="*/ 1364292 h 1682495"/>
                <a:gd name="connsiteX571" fmla="*/ 6309957 w 8882887"/>
                <a:gd name="connsiteY571" fmla="*/ 1376498 h 1682495"/>
                <a:gd name="connsiteX572" fmla="*/ 6311629 w 8882887"/>
                <a:gd name="connsiteY572" fmla="*/ 1376498 h 1682495"/>
                <a:gd name="connsiteX573" fmla="*/ 6323331 w 8882887"/>
                <a:gd name="connsiteY573" fmla="*/ 1376498 h 1682495"/>
                <a:gd name="connsiteX574" fmla="*/ 6323331 w 8882887"/>
                <a:gd name="connsiteY574" fmla="*/ 1378241 h 1682495"/>
                <a:gd name="connsiteX575" fmla="*/ 6323331 w 8882887"/>
                <a:gd name="connsiteY575" fmla="*/ 1390445 h 1682495"/>
                <a:gd name="connsiteX576" fmla="*/ 6321659 w 8882887"/>
                <a:gd name="connsiteY576" fmla="*/ 1390445 h 1682495"/>
                <a:gd name="connsiteX577" fmla="*/ 6309957 w 8882887"/>
                <a:gd name="connsiteY577" fmla="*/ 1390445 h 1682495"/>
                <a:gd name="connsiteX578" fmla="*/ 6309957 w 8882887"/>
                <a:gd name="connsiteY578" fmla="*/ 1391753 h 1682495"/>
                <a:gd name="connsiteX579" fmla="*/ 6309957 w 8882887"/>
                <a:gd name="connsiteY579" fmla="*/ 1400906 h 1682495"/>
                <a:gd name="connsiteX580" fmla="*/ 6311629 w 8882887"/>
                <a:gd name="connsiteY580" fmla="*/ 1400906 h 1682495"/>
                <a:gd name="connsiteX581" fmla="*/ 6323331 w 8882887"/>
                <a:gd name="connsiteY581" fmla="*/ 1400906 h 1682495"/>
                <a:gd name="connsiteX582" fmla="*/ 6323331 w 8882887"/>
                <a:gd name="connsiteY582" fmla="*/ 1402650 h 1682495"/>
                <a:gd name="connsiteX583" fmla="*/ 6323331 w 8882887"/>
                <a:gd name="connsiteY583" fmla="*/ 1414854 h 1682495"/>
                <a:gd name="connsiteX584" fmla="*/ 6321659 w 8882887"/>
                <a:gd name="connsiteY584" fmla="*/ 1414854 h 1682495"/>
                <a:gd name="connsiteX585" fmla="*/ 6309957 w 8882887"/>
                <a:gd name="connsiteY585" fmla="*/ 1414854 h 1682495"/>
                <a:gd name="connsiteX586" fmla="*/ 6309957 w 8882887"/>
                <a:gd name="connsiteY586" fmla="*/ 1416597 h 1682495"/>
                <a:gd name="connsiteX587" fmla="*/ 6309957 w 8882887"/>
                <a:gd name="connsiteY587" fmla="*/ 1428803 h 1682495"/>
                <a:gd name="connsiteX588" fmla="*/ 6311629 w 8882887"/>
                <a:gd name="connsiteY588" fmla="*/ 1428803 h 1682495"/>
                <a:gd name="connsiteX589" fmla="*/ 6323331 w 8882887"/>
                <a:gd name="connsiteY589" fmla="*/ 1428803 h 1682495"/>
                <a:gd name="connsiteX590" fmla="*/ 6323331 w 8882887"/>
                <a:gd name="connsiteY590" fmla="*/ 1430109 h 1682495"/>
                <a:gd name="connsiteX591" fmla="*/ 6323331 w 8882887"/>
                <a:gd name="connsiteY591" fmla="*/ 1439262 h 1682495"/>
                <a:gd name="connsiteX592" fmla="*/ 6321659 w 8882887"/>
                <a:gd name="connsiteY592" fmla="*/ 1439262 h 1682495"/>
                <a:gd name="connsiteX593" fmla="*/ 6309957 w 8882887"/>
                <a:gd name="connsiteY593" fmla="*/ 1439262 h 1682495"/>
                <a:gd name="connsiteX594" fmla="*/ 6309957 w 8882887"/>
                <a:gd name="connsiteY594" fmla="*/ 1441007 h 1682495"/>
                <a:gd name="connsiteX595" fmla="*/ 6309957 w 8882887"/>
                <a:gd name="connsiteY595" fmla="*/ 1453211 h 1682495"/>
                <a:gd name="connsiteX596" fmla="*/ 6311629 w 8882887"/>
                <a:gd name="connsiteY596" fmla="*/ 1453211 h 1682495"/>
                <a:gd name="connsiteX597" fmla="*/ 6323331 w 8882887"/>
                <a:gd name="connsiteY597" fmla="*/ 1453211 h 1682495"/>
                <a:gd name="connsiteX598" fmla="*/ 6323331 w 8882887"/>
                <a:gd name="connsiteY598" fmla="*/ 1454954 h 1682495"/>
                <a:gd name="connsiteX599" fmla="*/ 6323331 w 8882887"/>
                <a:gd name="connsiteY599" fmla="*/ 1467159 h 1682495"/>
                <a:gd name="connsiteX600" fmla="*/ 6321659 w 8882887"/>
                <a:gd name="connsiteY600" fmla="*/ 1467159 h 1682495"/>
                <a:gd name="connsiteX601" fmla="*/ 6309957 w 8882887"/>
                <a:gd name="connsiteY601" fmla="*/ 1467159 h 1682495"/>
                <a:gd name="connsiteX602" fmla="*/ 6309957 w 8882887"/>
                <a:gd name="connsiteY602" fmla="*/ 1468902 h 1682495"/>
                <a:gd name="connsiteX603" fmla="*/ 6309957 w 8882887"/>
                <a:gd name="connsiteY603" fmla="*/ 1481106 h 1682495"/>
                <a:gd name="connsiteX604" fmla="*/ 6311629 w 8882887"/>
                <a:gd name="connsiteY604" fmla="*/ 1481106 h 1682495"/>
                <a:gd name="connsiteX605" fmla="*/ 6323331 w 8882887"/>
                <a:gd name="connsiteY605" fmla="*/ 1481106 h 1682495"/>
                <a:gd name="connsiteX606" fmla="*/ 6323331 w 8882887"/>
                <a:gd name="connsiteY606" fmla="*/ 1482414 h 1682495"/>
                <a:gd name="connsiteX607" fmla="*/ 6323331 w 8882887"/>
                <a:gd name="connsiteY607" fmla="*/ 1491567 h 1682495"/>
                <a:gd name="connsiteX608" fmla="*/ 6321659 w 8882887"/>
                <a:gd name="connsiteY608" fmla="*/ 1491567 h 1682495"/>
                <a:gd name="connsiteX609" fmla="*/ 6309957 w 8882887"/>
                <a:gd name="connsiteY609" fmla="*/ 1491567 h 1682495"/>
                <a:gd name="connsiteX610" fmla="*/ 6309957 w 8882887"/>
                <a:gd name="connsiteY610" fmla="*/ 1493310 h 1682495"/>
                <a:gd name="connsiteX611" fmla="*/ 6309957 w 8882887"/>
                <a:gd name="connsiteY611" fmla="*/ 1505516 h 1682495"/>
                <a:gd name="connsiteX612" fmla="*/ 6346735 w 8882887"/>
                <a:gd name="connsiteY612" fmla="*/ 1536899 h 1682495"/>
                <a:gd name="connsiteX613" fmla="*/ 6345065 w 8882887"/>
                <a:gd name="connsiteY613" fmla="*/ 1543872 h 1682495"/>
                <a:gd name="connsiteX614" fmla="*/ 6333361 w 8882887"/>
                <a:gd name="connsiteY614" fmla="*/ 1543872 h 1682495"/>
                <a:gd name="connsiteX615" fmla="*/ 6333361 w 8882887"/>
                <a:gd name="connsiteY615" fmla="*/ 1582229 h 1682495"/>
                <a:gd name="connsiteX616" fmla="*/ 6335035 w 8882887"/>
                <a:gd name="connsiteY616" fmla="*/ 1582229 h 1682495"/>
                <a:gd name="connsiteX617" fmla="*/ 6346735 w 8882887"/>
                <a:gd name="connsiteY617" fmla="*/ 1582229 h 1682495"/>
                <a:gd name="connsiteX618" fmla="*/ 6346735 w 8882887"/>
                <a:gd name="connsiteY618" fmla="*/ 1580049 h 1682495"/>
                <a:gd name="connsiteX619" fmla="*/ 6346735 w 8882887"/>
                <a:gd name="connsiteY619" fmla="*/ 1564794 h 1682495"/>
                <a:gd name="connsiteX620" fmla="*/ 6348407 w 8882887"/>
                <a:gd name="connsiteY620" fmla="*/ 1563923 h 1682495"/>
                <a:gd name="connsiteX621" fmla="*/ 6360109 w 8882887"/>
                <a:gd name="connsiteY621" fmla="*/ 1557821 h 1682495"/>
                <a:gd name="connsiteX622" fmla="*/ 6363035 w 8882887"/>
                <a:gd name="connsiteY622" fmla="*/ 1557821 h 1682495"/>
                <a:gd name="connsiteX623" fmla="*/ 6383515 w 8882887"/>
                <a:gd name="connsiteY623" fmla="*/ 1557821 h 1682495"/>
                <a:gd name="connsiteX624" fmla="*/ 6383515 w 8882887"/>
                <a:gd name="connsiteY624" fmla="*/ 1559564 h 1682495"/>
                <a:gd name="connsiteX625" fmla="*/ 6383515 w 8882887"/>
                <a:gd name="connsiteY625" fmla="*/ 1571768 h 1682495"/>
                <a:gd name="connsiteX626" fmla="*/ 6386023 w 8882887"/>
                <a:gd name="connsiteY626" fmla="*/ 1571768 h 1682495"/>
                <a:gd name="connsiteX627" fmla="*/ 6403577 w 8882887"/>
                <a:gd name="connsiteY627" fmla="*/ 1571768 h 1682495"/>
                <a:gd name="connsiteX628" fmla="*/ 6405247 w 8882887"/>
                <a:gd name="connsiteY628" fmla="*/ 1578741 h 1682495"/>
                <a:gd name="connsiteX629" fmla="*/ 6416951 w 8882887"/>
                <a:gd name="connsiteY629" fmla="*/ 1578741 h 1682495"/>
                <a:gd name="connsiteX630" fmla="*/ 6453729 w 8882887"/>
                <a:gd name="connsiteY630" fmla="*/ 1627559 h 1682495"/>
                <a:gd name="connsiteX631" fmla="*/ 6453729 w 8882887"/>
                <a:gd name="connsiteY631" fmla="*/ 1679864 h 1682495"/>
                <a:gd name="connsiteX632" fmla="*/ 6455399 w 8882887"/>
                <a:gd name="connsiteY632" fmla="*/ 1679864 h 1682495"/>
                <a:gd name="connsiteX633" fmla="*/ 6467103 w 8882887"/>
                <a:gd name="connsiteY633" fmla="*/ 1679864 h 1682495"/>
                <a:gd name="connsiteX634" fmla="*/ 6467103 w 8882887"/>
                <a:gd name="connsiteY634" fmla="*/ 1676813 h 1682495"/>
                <a:gd name="connsiteX635" fmla="*/ 6467103 w 8882887"/>
                <a:gd name="connsiteY635" fmla="*/ 1655456 h 1682495"/>
                <a:gd name="connsiteX636" fmla="*/ 6468357 w 8882887"/>
                <a:gd name="connsiteY636" fmla="*/ 1655456 h 1682495"/>
                <a:gd name="connsiteX637" fmla="*/ 6477133 w 8882887"/>
                <a:gd name="connsiteY637" fmla="*/ 1655456 h 1682495"/>
                <a:gd name="connsiteX638" fmla="*/ 6477133 w 8882887"/>
                <a:gd name="connsiteY638" fmla="*/ 1657199 h 1682495"/>
                <a:gd name="connsiteX639" fmla="*/ 6477133 w 8882887"/>
                <a:gd name="connsiteY639" fmla="*/ 1669403 h 1682495"/>
                <a:gd name="connsiteX640" fmla="*/ 6490507 w 8882887"/>
                <a:gd name="connsiteY640" fmla="*/ 1596177 h 1682495"/>
                <a:gd name="connsiteX641" fmla="*/ 6547347 w 8882887"/>
                <a:gd name="connsiteY641" fmla="*/ 1596177 h 1682495"/>
                <a:gd name="connsiteX642" fmla="*/ 6547347 w 8882887"/>
                <a:gd name="connsiteY642" fmla="*/ 1484594 h 1682495"/>
                <a:gd name="connsiteX643" fmla="*/ 6600843 w 8882887"/>
                <a:gd name="connsiteY643" fmla="*/ 1484594 h 1682495"/>
                <a:gd name="connsiteX644" fmla="*/ 6600843 w 8882887"/>
                <a:gd name="connsiteY644" fmla="*/ 1483286 h 1682495"/>
                <a:gd name="connsiteX645" fmla="*/ 6600843 w 8882887"/>
                <a:gd name="connsiteY645" fmla="*/ 1474133 h 1682495"/>
                <a:gd name="connsiteX646" fmla="*/ 6634279 w 8882887"/>
                <a:gd name="connsiteY646" fmla="*/ 1474133 h 1682495"/>
                <a:gd name="connsiteX647" fmla="*/ 6634279 w 8882887"/>
                <a:gd name="connsiteY647" fmla="*/ 1414854 h 1682495"/>
                <a:gd name="connsiteX648" fmla="*/ 6627591 w 8882887"/>
                <a:gd name="connsiteY648" fmla="*/ 1412238 h 1682495"/>
                <a:gd name="connsiteX649" fmla="*/ 6627591 w 8882887"/>
                <a:gd name="connsiteY649" fmla="*/ 1393932 h 1682495"/>
                <a:gd name="connsiteX650" fmla="*/ 6634279 w 8882887"/>
                <a:gd name="connsiteY650" fmla="*/ 1397420 h 1682495"/>
                <a:gd name="connsiteX651" fmla="*/ 6640967 w 8882887"/>
                <a:gd name="connsiteY651" fmla="*/ 1362549 h 1682495"/>
                <a:gd name="connsiteX652" fmla="*/ 6647653 w 8882887"/>
                <a:gd name="connsiteY652" fmla="*/ 1397420 h 1682495"/>
                <a:gd name="connsiteX653" fmla="*/ 6651415 w 8882887"/>
                <a:gd name="connsiteY653" fmla="*/ 1392624 h 1682495"/>
                <a:gd name="connsiteX654" fmla="*/ 6654341 w 8882887"/>
                <a:gd name="connsiteY654" fmla="*/ 1383471 h 1682495"/>
                <a:gd name="connsiteX655" fmla="*/ 6655175 w 8882887"/>
                <a:gd name="connsiteY655" fmla="*/ 1381728 h 1682495"/>
                <a:gd name="connsiteX656" fmla="*/ 6661027 w 8882887"/>
                <a:gd name="connsiteY656" fmla="*/ 1369523 h 1682495"/>
                <a:gd name="connsiteX657" fmla="*/ 6661863 w 8882887"/>
                <a:gd name="connsiteY657" fmla="*/ 1367780 h 1682495"/>
                <a:gd name="connsiteX658" fmla="*/ 6667715 w 8882887"/>
                <a:gd name="connsiteY658" fmla="*/ 1355576 h 1682495"/>
                <a:gd name="connsiteX659" fmla="*/ 6669803 w 8882887"/>
                <a:gd name="connsiteY659" fmla="*/ 1354268 h 1682495"/>
                <a:gd name="connsiteX660" fmla="*/ 6684431 w 8882887"/>
                <a:gd name="connsiteY660" fmla="*/ 1345115 h 1682495"/>
                <a:gd name="connsiteX661" fmla="*/ 6686939 w 8882887"/>
                <a:gd name="connsiteY661" fmla="*/ 1343372 h 1682495"/>
                <a:gd name="connsiteX662" fmla="*/ 6704493 w 8882887"/>
                <a:gd name="connsiteY662" fmla="*/ 1331166 h 1682495"/>
                <a:gd name="connsiteX663" fmla="*/ 6705747 w 8882887"/>
                <a:gd name="connsiteY663" fmla="*/ 1329423 h 1682495"/>
                <a:gd name="connsiteX664" fmla="*/ 6714523 w 8882887"/>
                <a:gd name="connsiteY664" fmla="*/ 1317219 h 1682495"/>
                <a:gd name="connsiteX665" fmla="*/ 6715359 w 8882887"/>
                <a:gd name="connsiteY665" fmla="*/ 1314168 h 1682495"/>
                <a:gd name="connsiteX666" fmla="*/ 6721211 w 8882887"/>
                <a:gd name="connsiteY666" fmla="*/ 1292810 h 1682495"/>
                <a:gd name="connsiteX667" fmla="*/ 6722047 w 8882887"/>
                <a:gd name="connsiteY667" fmla="*/ 1295861 h 1682495"/>
                <a:gd name="connsiteX668" fmla="*/ 6727897 w 8882887"/>
                <a:gd name="connsiteY668" fmla="*/ 1317219 h 1682495"/>
                <a:gd name="connsiteX669" fmla="*/ 6728733 w 8882887"/>
                <a:gd name="connsiteY669" fmla="*/ 1318526 h 1682495"/>
                <a:gd name="connsiteX670" fmla="*/ 6734585 w 8882887"/>
                <a:gd name="connsiteY670" fmla="*/ 1327680 h 1682495"/>
                <a:gd name="connsiteX671" fmla="*/ 6736675 w 8882887"/>
                <a:gd name="connsiteY671" fmla="*/ 1329423 h 1682495"/>
                <a:gd name="connsiteX672" fmla="*/ 6751303 w 8882887"/>
                <a:gd name="connsiteY672" fmla="*/ 1341627 h 1682495"/>
                <a:gd name="connsiteX673" fmla="*/ 6752975 w 8882887"/>
                <a:gd name="connsiteY673" fmla="*/ 1343372 h 1682495"/>
                <a:gd name="connsiteX674" fmla="*/ 6764675 w 8882887"/>
                <a:gd name="connsiteY674" fmla="*/ 1355576 h 1682495"/>
                <a:gd name="connsiteX675" fmla="*/ 6766349 w 8882887"/>
                <a:gd name="connsiteY675" fmla="*/ 1357319 h 1682495"/>
                <a:gd name="connsiteX676" fmla="*/ 6778051 w 8882887"/>
                <a:gd name="connsiteY676" fmla="*/ 1369523 h 1682495"/>
                <a:gd name="connsiteX677" fmla="*/ 6778469 w 8882887"/>
                <a:gd name="connsiteY677" fmla="*/ 1371267 h 1682495"/>
                <a:gd name="connsiteX678" fmla="*/ 6781393 w 8882887"/>
                <a:gd name="connsiteY678" fmla="*/ 1383471 h 1682495"/>
                <a:gd name="connsiteX679" fmla="*/ 6781811 w 8882887"/>
                <a:gd name="connsiteY679" fmla="*/ 1385214 h 1682495"/>
                <a:gd name="connsiteX680" fmla="*/ 6784737 w 8882887"/>
                <a:gd name="connsiteY680" fmla="*/ 1397420 h 1682495"/>
                <a:gd name="connsiteX681" fmla="*/ 6794767 w 8882887"/>
                <a:gd name="connsiteY681" fmla="*/ 1362549 h 1682495"/>
                <a:gd name="connsiteX682" fmla="*/ 6801455 w 8882887"/>
                <a:gd name="connsiteY682" fmla="*/ 1397420 h 1682495"/>
                <a:gd name="connsiteX683" fmla="*/ 6808141 w 8882887"/>
                <a:gd name="connsiteY683" fmla="*/ 1400034 h 1682495"/>
                <a:gd name="connsiteX684" fmla="*/ 6808141 w 8882887"/>
                <a:gd name="connsiteY684" fmla="*/ 1418342 h 1682495"/>
                <a:gd name="connsiteX685" fmla="*/ 6801455 w 8882887"/>
                <a:gd name="connsiteY685" fmla="*/ 1467159 h 1682495"/>
                <a:gd name="connsiteX686" fmla="*/ 6803127 w 8882887"/>
                <a:gd name="connsiteY686" fmla="*/ 1467159 h 1682495"/>
                <a:gd name="connsiteX687" fmla="*/ 6814829 w 8882887"/>
                <a:gd name="connsiteY687" fmla="*/ 1467159 h 1682495"/>
                <a:gd name="connsiteX688" fmla="*/ 6816083 w 8882887"/>
                <a:gd name="connsiteY688" fmla="*/ 1474133 h 1682495"/>
                <a:gd name="connsiteX689" fmla="*/ 6824859 w 8882887"/>
                <a:gd name="connsiteY689" fmla="*/ 1474133 h 1682495"/>
                <a:gd name="connsiteX690" fmla="*/ 6824859 w 8882887"/>
                <a:gd name="connsiteY690" fmla="*/ 1472390 h 1682495"/>
                <a:gd name="connsiteX691" fmla="*/ 6824859 w 8882887"/>
                <a:gd name="connsiteY691" fmla="*/ 1460184 h 1682495"/>
                <a:gd name="connsiteX692" fmla="*/ 6828203 w 8882887"/>
                <a:gd name="connsiteY692" fmla="*/ 1460184 h 1682495"/>
                <a:gd name="connsiteX693" fmla="*/ 6851607 w 8882887"/>
                <a:gd name="connsiteY693" fmla="*/ 1460184 h 1682495"/>
                <a:gd name="connsiteX694" fmla="*/ 6851607 w 8882887"/>
                <a:gd name="connsiteY694" fmla="*/ 1457133 h 1682495"/>
                <a:gd name="connsiteX695" fmla="*/ 6851607 w 8882887"/>
                <a:gd name="connsiteY695" fmla="*/ 1435776 h 1682495"/>
                <a:gd name="connsiteX696" fmla="*/ 6908447 w 8882887"/>
                <a:gd name="connsiteY696" fmla="*/ 1435776 h 1682495"/>
                <a:gd name="connsiteX697" fmla="*/ 6908447 w 8882887"/>
                <a:gd name="connsiteY697" fmla="*/ 1437956 h 1682495"/>
                <a:gd name="connsiteX698" fmla="*/ 6908447 w 8882887"/>
                <a:gd name="connsiteY698" fmla="*/ 1453211 h 1682495"/>
                <a:gd name="connsiteX699" fmla="*/ 6938539 w 8882887"/>
                <a:gd name="connsiteY699" fmla="*/ 1453211 h 1682495"/>
                <a:gd name="connsiteX700" fmla="*/ 6938539 w 8882887"/>
                <a:gd name="connsiteY700" fmla="*/ 1456698 h 1682495"/>
                <a:gd name="connsiteX701" fmla="*/ 6938539 w 8882887"/>
                <a:gd name="connsiteY701" fmla="*/ 1481106 h 1682495"/>
                <a:gd name="connsiteX702" fmla="*/ 6931853 w 8882887"/>
                <a:gd name="connsiteY702" fmla="*/ 1482414 h 1682495"/>
                <a:gd name="connsiteX703" fmla="*/ 6931853 w 8882887"/>
                <a:gd name="connsiteY703" fmla="*/ 1491567 h 1682495"/>
                <a:gd name="connsiteX704" fmla="*/ 6938539 w 8882887"/>
                <a:gd name="connsiteY704" fmla="*/ 1494183 h 1682495"/>
                <a:gd name="connsiteX705" fmla="*/ 6938539 w 8882887"/>
                <a:gd name="connsiteY705" fmla="*/ 1512489 h 1682495"/>
                <a:gd name="connsiteX706" fmla="*/ 6931853 w 8882887"/>
                <a:gd name="connsiteY706" fmla="*/ 1519463 h 1682495"/>
                <a:gd name="connsiteX707" fmla="*/ 6931853 w 8882887"/>
                <a:gd name="connsiteY707" fmla="*/ 1603151 h 1682495"/>
                <a:gd name="connsiteX708" fmla="*/ 6934777 w 8882887"/>
                <a:gd name="connsiteY708" fmla="*/ 1603151 h 1682495"/>
                <a:gd name="connsiteX709" fmla="*/ 6955257 w 8882887"/>
                <a:gd name="connsiteY709" fmla="*/ 1603151 h 1682495"/>
                <a:gd name="connsiteX710" fmla="*/ 6957763 w 8882887"/>
                <a:gd name="connsiteY710" fmla="*/ 1610124 h 1682495"/>
                <a:gd name="connsiteX711" fmla="*/ 6975319 w 8882887"/>
                <a:gd name="connsiteY711" fmla="*/ 1610124 h 1682495"/>
                <a:gd name="connsiteX712" fmla="*/ 6975319 w 8882887"/>
                <a:gd name="connsiteY712" fmla="*/ 1613175 h 1682495"/>
                <a:gd name="connsiteX713" fmla="*/ 6975319 w 8882887"/>
                <a:gd name="connsiteY713" fmla="*/ 1634534 h 1682495"/>
                <a:gd name="connsiteX714" fmla="*/ 6977827 w 8882887"/>
                <a:gd name="connsiteY714" fmla="*/ 1634534 h 1682495"/>
                <a:gd name="connsiteX715" fmla="*/ 6995379 w 8882887"/>
                <a:gd name="connsiteY715" fmla="*/ 1634534 h 1682495"/>
                <a:gd name="connsiteX716" fmla="*/ 6995379 w 8882887"/>
                <a:gd name="connsiteY716" fmla="*/ 1631483 h 1682495"/>
                <a:gd name="connsiteX717" fmla="*/ 6995379 w 8882887"/>
                <a:gd name="connsiteY717" fmla="*/ 1610124 h 1682495"/>
                <a:gd name="connsiteX718" fmla="*/ 6998303 w 8882887"/>
                <a:gd name="connsiteY718" fmla="*/ 1608381 h 1682495"/>
                <a:gd name="connsiteX719" fmla="*/ 7018783 w 8882887"/>
                <a:gd name="connsiteY719" fmla="*/ 1596177 h 1682495"/>
                <a:gd name="connsiteX720" fmla="*/ 7018783 w 8882887"/>
                <a:gd name="connsiteY720" fmla="*/ 1564794 h 1682495"/>
                <a:gd name="connsiteX721" fmla="*/ 7012097 w 8882887"/>
                <a:gd name="connsiteY721" fmla="*/ 1529924 h 1682495"/>
                <a:gd name="connsiteX722" fmla="*/ 7013767 w 8882887"/>
                <a:gd name="connsiteY722" fmla="*/ 1529924 h 1682495"/>
                <a:gd name="connsiteX723" fmla="*/ 7025471 w 8882887"/>
                <a:gd name="connsiteY723" fmla="*/ 1529924 h 1682495"/>
                <a:gd name="connsiteX724" fmla="*/ 7055563 w 8882887"/>
                <a:gd name="connsiteY724" fmla="*/ 1526438 h 1682495"/>
                <a:gd name="connsiteX725" fmla="*/ 7055563 w 8882887"/>
                <a:gd name="connsiteY725" fmla="*/ 1524693 h 1682495"/>
                <a:gd name="connsiteX726" fmla="*/ 7055563 w 8882887"/>
                <a:gd name="connsiteY726" fmla="*/ 1512489 h 1682495"/>
                <a:gd name="connsiteX727" fmla="*/ 7058071 w 8882887"/>
                <a:gd name="connsiteY727" fmla="*/ 1512489 h 1682495"/>
                <a:gd name="connsiteX728" fmla="*/ 7075623 w 8882887"/>
                <a:gd name="connsiteY728" fmla="*/ 1512489 h 1682495"/>
                <a:gd name="connsiteX729" fmla="*/ 7075623 w 8882887"/>
                <a:gd name="connsiteY729" fmla="*/ 1338141 h 1682495"/>
                <a:gd name="connsiteX730" fmla="*/ 7077295 w 8882887"/>
                <a:gd name="connsiteY730" fmla="*/ 1338141 h 1682495"/>
                <a:gd name="connsiteX731" fmla="*/ 7088997 w 8882887"/>
                <a:gd name="connsiteY731" fmla="*/ 1338141 h 1682495"/>
                <a:gd name="connsiteX732" fmla="*/ 7088997 w 8882887"/>
                <a:gd name="connsiteY732" fmla="*/ 1334654 h 1682495"/>
                <a:gd name="connsiteX733" fmla="*/ 7088997 w 8882887"/>
                <a:gd name="connsiteY733" fmla="*/ 1310244 h 1682495"/>
                <a:gd name="connsiteX734" fmla="*/ 7092341 w 8882887"/>
                <a:gd name="connsiteY734" fmla="*/ 1240505 h 1682495"/>
                <a:gd name="connsiteX735" fmla="*/ 7094013 w 8882887"/>
                <a:gd name="connsiteY735" fmla="*/ 1240505 h 1682495"/>
                <a:gd name="connsiteX736" fmla="*/ 7105715 w 8882887"/>
                <a:gd name="connsiteY736" fmla="*/ 1240505 h 1682495"/>
                <a:gd name="connsiteX737" fmla="*/ 7105715 w 8882887"/>
                <a:gd name="connsiteY737" fmla="*/ 1242249 h 1682495"/>
                <a:gd name="connsiteX738" fmla="*/ 7105715 w 8882887"/>
                <a:gd name="connsiteY738" fmla="*/ 1254453 h 1682495"/>
                <a:gd name="connsiteX739" fmla="*/ 7112401 w 8882887"/>
                <a:gd name="connsiteY739" fmla="*/ 1250966 h 1682495"/>
                <a:gd name="connsiteX740" fmla="*/ 7112401 w 8882887"/>
                <a:gd name="connsiteY740" fmla="*/ 1226558 h 1682495"/>
                <a:gd name="connsiteX741" fmla="*/ 7114491 w 8882887"/>
                <a:gd name="connsiteY741" fmla="*/ 1225686 h 1682495"/>
                <a:gd name="connsiteX742" fmla="*/ 7129119 w 8882887"/>
                <a:gd name="connsiteY742" fmla="*/ 1219584 h 1682495"/>
                <a:gd name="connsiteX743" fmla="*/ 7130791 w 8882887"/>
                <a:gd name="connsiteY743" fmla="*/ 1220456 h 1682495"/>
                <a:gd name="connsiteX744" fmla="*/ 7142493 w 8882887"/>
                <a:gd name="connsiteY744" fmla="*/ 1226558 h 1682495"/>
                <a:gd name="connsiteX745" fmla="*/ 7145001 w 8882887"/>
                <a:gd name="connsiteY745" fmla="*/ 1226558 h 1682495"/>
                <a:gd name="connsiteX746" fmla="*/ 7162555 w 8882887"/>
                <a:gd name="connsiteY746" fmla="*/ 1226558 h 1682495"/>
                <a:gd name="connsiteX747" fmla="*/ 7162555 w 8882887"/>
                <a:gd name="connsiteY747" fmla="*/ 1181226 h 1682495"/>
                <a:gd name="connsiteX748" fmla="*/ 7164227 w 8882887"/>
                <a:gd name="connsiteY748" fmla="*/ 1181226 h 1682495"/>
                <a:gd name="connsiteX749" fmla="*/ 7175927 w 8882887"/>
                <a:gd name="connsiteY749" fmla="*/ 1181226 h 1682495"/>
                <a:gd name="connsiteX750" fmla="*/ 7178017 w 8882887"/>
                <a:gd name="connsiteY750" fmla="*/ 1188201 h 1682495"/>
                <a:gd name="connsiteX751" fmla="*/ 7192647 w 8882887"/>
                <a:gd name="connsiteY751" fmla="*/ 1188201 h 1682495"/>
                <a:gd name="connsiteX752" fmla="*/ 7194319 w 8882887"/>
                <a:gd name="connsiteY752" fmla="*/ 1181226 h 1682495"/>
                <a:gd name="connsiteX753" fmla="*/ 7206021 w 8882887"/>
                <a:gd name="connsiteY753" fmla="*/ 1181226 h 1682495"/>
                <a:gd name="connsiteX754" fmla="*/ 7206021 w 8882887"/>
                <a:gd name="connsiteY754" fmla="*/ 1233531 h 1682495"/>
                <a:gd name="connsiteX755" fmla="*/ 7208111 w 8882887"/>
                <a:gd name="connsiteY755" fmla="*/ 1235274 h 1682495"/>
                <a:gd name="connsiteX756" fmla="*/ 7222739 w 8882887"/>
                <a:gd name="connsiteY756" fmla="*/ 1247480 h 1682495"/>
                <a:gd name="connsiteX757" fmla="*/ 7256173 w 8882887"/>
                <a:gd name="connsiteY757" fmla="*/ 1257941 h 1682495"/>
                <a:gd name="connsiteX758" fmla="*/ 7256173 w 8882887"/>
                <a:gd name="connsiteY758" fmla="*/ 1255761 h 1682495"/>
                <a:gd name="connsiteX759" fmla="*/ 7256173 w 8882887"/>
                <a:gd name="connsiteY759" fmla="*/ 1240505 h 1682495"/>
                <a:gd name="connsiteX760" fmla="*/ 7299639 w 8882887"/>
                <a:gd name="connsiteY760" fmla="*/ 1226558 h 1682495"/>
                <a:gd name="connsiteX761" fmla="*/ 7299639 w 8882887"/>
                <a:gd name="connsiteY761" fmla="*/ 1224815 h 1682495"/>
                <a:gd name="connsiteX762" fmla="*/ 7299639 w 8882887"/>
                <a:gd name="connsiteY762" fmla="*/ 1212609 h 1682495"/>
                <a:gd name="connsiteX763" fmla="*/ 7300893 w 8882887"/>
                <a:gd name="connsiteY763" fmla="*/ 1212609 h 1682495"/>
                <a:gd name="connsiteX764" fmla="*/ 7309669 w 8882887"/>
                <a:gd name="connsiteY764" fmla="*/ 1212609 h 1682495"/>
                <a:gd name="connsiteX765" fmla="*/ 7309669 w 8882887"/>
                <a:gd name="connsiteY765" fmla="*/ 1211303 h 1682495"/>
                <a:gd name="connsiteX766" fmla="*/ 7309669 w 8882887"/>
                <a:gd name="connsiteY766" fmla="*/ 1202148 h 1682495"/>
                <a:gd name="connsiteX767" fmla="*/ 7313013 w 8882887"/>
                <a:gd name="connsiteY767" fmla="*/ 1202148 h 1682495"/>
                <a:gd name="connsiteX768" fmla="*/ 7336417 w 8882887"/>
                <a:gd name="connsiteY768" fmla="*/ 1202148 h 1682495"/>
                <a:gd name="connsiteX769" fmla="*/ 7336417 w 8882887"/>
                <a:gd name="connsiteY769" fmla="*/ 1203456 h 1682495"/>
                <a:gd name="connsiteX770" fmla="*/ 7336417 w 8882887"/>
                <a:gd name="connsiteY770" fmla="*/ 1212609 h 1682495"/>
                <a:gd name="connsiteX771" fmla="*/ 7338925 w 8882887"/>
                <a:gd name="connsiteY771" fmla="*/ 1212609 h 1682495"/>
                <a:gd name="connsiteX772" fmla="*/ 7356479 w 8882887"/>
                <a:gd name="connsiteY772" fmla="*/ 1212609 h 1682495"/>
                <a:gd name="connsiteX773" fmla="*/ 7356479 w 8882887"/>
                <a:gd name="connsiteY773" fmla="*/ 1215225 h 1682495"/>
                <a:gd name="connsiteX774" fmla="*/ 7356479 w 8882887"/>
                <a:gd name="connsiteY774" fmla="*/ 1233531 h 1682495"/>
                <a:gd name="connsiteX775" fmla="*/ 7393257 w 8882887"/>
                <a:gd name="connsiteY775" fmla="*/ 1233531 h 1682495"/>
                <a:gd name="connsiteX776" fmla="*/ 7393257 w 8882887"/>
                <a:gd name="connsiteY776" fmla="*/ 1231788 h 1682495"/>
                <a:gd name="connsiteX777" fmla="*/ 7393257 w 8882887"/>
                <a:gd name="connsiteY777" fmla="*/ 1219584 h 1682495"/>
                <a:gd name="connsiteX778" fmla="*/ 7395347 w 8882887"/>
                <a:gd name="connsiteY778" fmla="*/ 1219584 h 1682495"/>
                <a:gd name="connsiteX779" fmla="*/ 7409975 w 8882887"/>
                <a:gd name="connsiteY779" fmla="*/ 1219584 h 1682495"/>
                <a:gd name="connsiteX780" fmla="*/ 7409975 w 8882887"/>
                <a:gd name="connsiteY780" fmla="*/ 1217840 h 1682495"/>
                <a:gd name="connsiteX781" fmla="*/ 7409975 w 8882887"/>
                <a:gd name="connsiteY781" fmla="*/ 1205636 h 1682495"/>
                <a:gd name="connsiteX782" fmla="*/ 7412483 w 8882887"/>
                <a:gd name="connsiteY782" fmla="*/ 1205636 h 1682495"/>
                <a:gd name="connsiteX783" fmla="*/ 7430035 w 8882887"/>
                <a:gd name="connsiteY783" fmla="*/ 1205636 h 1682495"/>
                <a:gd name="connsiteX784" fmla="*/ 7430035 w 8882887"/>
                <a:gd name="connsiteY784" fmla="*/ 1207379 h 1682495"/>
                <a:gd name="connsiteX785" fmla="*/ 7430035 w 8882887"/>
                <a:gd name="connsiteY785" fmla="*/ 1219584 h 1682495"/>
                <a:gd name="connsiteX786" fmla="*/ 7436723 w 8882887"/>
                <a:gd name="connsiteY786" fmla="*/ 1135896 h 1682495"/>
                <a:gd name="connsiteX787" fmla="*/ 7587181 w 8882887"/>
                <a:gd name="connsiteY787" fmla="*/ 1135896 h 1682495"/>
                <a:gd name="connsiteX788" fmla="*/ 7587181 w 8882887"/>
                <a:gd name="connsiteY788" fmla="*/ 1247480 h 1682495"/>
                <a:gd name="connsiteX789" fmla="*/ 7590525 w 8882887"/>
                <a:gd name="connsiteY789" fmla="*/ 1247480 h 1682495"/>
                <a:gd name="connsiteX790" fmla="*/ 7613929 w 8882887"/>
                <a:gd name="connsiteY790" fmla="*/ 1247480 h 1682495"/>
                <a:gd name="connsiteX791" fmla="*/ 7613929 w 8882887"/>
                <a:gd name="connsiteY791" fmla="*/ 1121948 h 1682495"/>
                <a:gd name="connsiteX792" fmla="*/ 7647365 w 8882887"/>
                <a:gd name="connsiteY792" fmla="*/ 1104513 h 1682495"/>
                <a:gd name="connsiteX793" fmla="*/ 7690831 w 8882887"/>
                <a:gd name="connsiteY793" fmla="*/ 1104513 h 1682495"/>
                <a:gd name="connsiteX794" fmla="*/ 7693757 w 8882887"/>
                <a:gd name="connsiteY794" fmla="*/ 1101899 h 1682495"/>
                <a:gd name="connsiteX795" fmla="*/ 7714235 w 8882887"/>
                <a:gd name="connsiteY795" fmla="*/ 1083591 h 1682495"/>
                <a:gd name="connsiteX796" fmla="*/ 7771075 w 8882887"/>
                <a:gd name="connsiteY796" fmla="*/ 1083591 h 1682495"/>
                <a:gd name="connsiteX797" fmla="*/ 7771075 w 8882887"/>
                <a:gd name="connsiteY797" fmla="*/ 1086207 h 1682495"/>
                <a:gd name="connsiteX798" fmla="*/ 7771075 w 8882887"/>
                <a:gd name="connsiteY798" fmla="*/ 1104513 h 1682495"/>
                <a:gd name="connsiteX799" fmla="*/ 7827915 w 8882887"/>
                <a:gd name="connsiteY799" fmla="*/ 1104513 h 1682495"/>
                <a:gd name="connsiteX800" fmla="*/ 7827915 w 8882887"/>
                <a:gd name="connsiteY800" fmla="*/ 1240505 h 1682495"/>
                <a:gd name="connsiteX801" fmla="*/ 7830005 w 8882887"/>
                <a:gd name="connsiteY801" fmla="*/ 1240505 h 1682495"/>
                <a:gd name="connsiteX802" fmla="*/ 7844633 w 8882887"/>
                <a:gd name="connsiteY802" fmla="*/ 1240505 h 1682495"/>
                <a:gd name="connsiteX803" fmla="*/ 7844633 w 8882887"/>
                <a:gd name="connsiteY803" fmla="*/ 1439262 h 1682495"/>
                <a:gd name="connsiteX804" fmla="*/ 7847975 w 8882887"/>
                <a:gd name="connsiteY804" fmla="*/ 1439262 h 1682495"/>
                <a:gd name="connsiteX805" fmla="*/ 7871381 w 8882887"/>
                <a:gd name="connsiteY805" fmla="*/ 1439262 h 1682495"/>
                <a:gd name="connsiteX806" fmla="*/ 7871381 w 8882887"/>
                <a:gd name="connsiteY806" fmla="*/ 1310244 h 1682495"/>
                <a:gd name="connsiteX807" fmla="*/ 7872635 w 8882887"/>
                <a:gd name="connsiteY807" fmla="*/ 1309373 h 1682495"/>
                <a:gd name="connsiteX808" fmla="*/ 7881411 w 8882887"/>
                <a:gd name="connsiteY808" fmla="*/ 1303271 h 1682495"/>
                <a:gd name="connsiteX809" fmla="*/ 7888099 w 8882887"/>
                <a:gd name="connsiteY809" fmla="*/ 1305014 h 1682495"/>
                <a:gd name="connsiteX810" fmla="*/ 7888099 w 8882887"/>
                <a:gd name="connsiteY810" fmla="*/ 1317219 h 1682495"/>
                <a:gd name="connsiteX811" fmla="*/ 7891441 w 8882887"/>
                <a:gd name="connsiteY811" fmla="*/ 1315475 h 1682495"/>
                <a:gd name="connsiteX812" fmla="*/ 7914847 w 8882887"/>
                <a:gd name="connsiteY812" fmla="*/ 1303271 h 1682495"/>
                <a:gd name="connsiteX813" fmla="*/ 7917773 w 8882887"/>
                <a:gd name="connsiteY813" fmla="*/ 1303271 h 1682495"/>
                <a:gd name="connsiteX814" fmla="*/ 7938251 w 8882887"/>
                <a:gd name="connsiteY814" fmla="*/ 1303271 h 1682495"/>
                <a:gd name="connsiteX815" fmla="*/ 7938251 w 8882887"/>
                <a:gd name="connsiteY815" fmla="*/ 1540385 h 1682495"/>
                <a:gd name="connsiteX816" fmla="*/ 7985061 w 8882887"/>
                <a:gd name="connsiteY816" fmla="*/ 1547360 h 1682495"/>
                <a:gd name="connsiteX817" fmla="*/ 7985061 w 8882887"/>
                <a:gd name="connsiteY817" fmla="*/ 1536899 h 1682495"/>
                <a:gd name="connsiteX818" fmla="*/ 8035213 w 8882887"/>
                <a:gd name="connsiteY818" fmla="*/ 1536899 h 1682495"/>
                <a:gd name="connsiteX819" fmla="*/ 8035213 w 8882887"/>
                <a:gd name="connsiteY819" fmla="*/ 1491567 h 1682495"/>
                <a:gd name="connsiteX820" fmla="*/ 8048587 w 8882887"/>
                <a:gd name="connsiteY820" fmla="*/ 1491567 h 1682495"/>
                <a:gd name="connsiteX821" fmla="*/ 8048587 w 8882887"/>
                <a:gd name="connsiteY821" fmla="*/ 1432289 h 1682495"/>
                <a:gd name="connsiteX822" fmla="*/ 8058619 w 8882887"/>
                <a:gd name="connsiteY822" fmla="*/ 1432289 h 1682495"/>
                <a:gd name="connsiteX823" fmla="*/ 8058619 w 8882887"/>
                <a:gd name="connsiteY823" fmla="*/ 1373010 h 1682495"/>
                <a:gd name="connsiteX824" fmla="*/ 8082023 w 8882887"/>
                <a:gd name="connsiteY824" fmla="*/ 1373010 h 1682495"/>
                <a:gd name="connsiteX825" fmla="*/ 8155579 w 8882887"/>
                <a:gd name="connsiteY825" fmla="*/ 1341627 h 1682495"/>
                <a:gd name="connsiteX826" fmla="*/ 8158923 w 8882887"/>
                <a:gd name="connsiteY826" fmla="*/ 1310244 h 1682495"/>
                <a:gd name="connsiteX827" fmla="*/ 8165611 w 8882887"/>
                <a:gd name="connsiteY827" fmla="*/ 1341627 h 1682495"/>
                <a:gd name="connsiteX828" fmla="*/ 8242511 w 8882887"/>
                <a:gd name="connsiteY828" fmla="*/ 1383471 h 1682495"/>
                <a:gd name="connsiteX829" fmla="*/ 8242511 w 8882887"/>
                <a:gd name="connsiteY829" fmla="*/ 1376498 h 1682495"/>
                <a:gd name="connsiteX830" fmla="*/ 8262573 w 8882887"/>
                <a:gd name="connsiteY830" fmla="*/ 1376498 h 1682495"/>
                <a:gd name="connsiteX831" fmla="*/ 8262573 w 8882887"/>
                <a:gd name="connsiteY831" fmla="*/ 1432289 h 1682495"/>
                <a:gd name="connsiteX832" fmla="*/ 8272603 w 8882887"/>
                <a:gd name="connsiteY832" fmla="*/ 1432289 h 1682495"/>
                <a:gd name="connsiteX833" fmla="*/ 8272603 w 8882887"/>
                <a:gd name="connsiteY833" fmla="*/ 1498541 h 1682495"/>
                <a:gd name="connsiteX834" fmla="*/ 8282635 w 8882887"/>
                <a:gd name="connsiteY834" fmla="*/ 1498541 h 1682495"/>
                <a:gd name="connsiteX835" fmla="*/ 8282635 w 8882887"/>
                <a:gd name="connsiteY835" fmla="*/ 1529924 h 1682495"/>
                <a:gd name="connsiteX836" fmla="*/ 8302695 w 8882887"/>
                <a:gd name="connsiteY836" fmla="*/ 1529924 h 1682495"/>
                <a:gd name="connsiteX837" fmla="*/ 8302695 w 8882887"/>
                <a:gd name="connsiteY837" fmla="*/ 1578741 h 1682495"/>
                <a:gd name="connsiteX838" fmla="*/ 8429747 w 8882887"/>
                <a:gd name="connsiteY838" fmla="*/ 1568280 h 1682495"/>
                <a:gd name="connsiteX839" fmla="*/ 8429747 w 8882887"/>
                <a:gd name="connsiteY839" fmla="*/ 1519463 h 1682495"/>
                <a:gd name="connsiteX840" fmla="*/ 8496619 w 8882887"/>
                <a:gd name="connsiteY840" fmla="*/ 1519463 h 1682495"/>
                <a:gd name="connsiteX841" fmla="*/ 8496619 w 8882887"/>
                <a:gd name="connsiteY841" fmla="*/ 1491567 h 1682495"/>
                <a:gd name="connsiteX842" fmla="*/ 8637047 w 8882887"/>
                <a:gd name="connsiteY842" fmla="*/ 1491567 h 1682495"/>
                <a:gd name="connsiteX843" fmla="*/ 8637047 w 8882887"/>
                <a:gd name="connsiteY843" fmla="*/ 1509002 h 1682495"/>
                <a:gd name="connsiteX844" fmla="*/ 8727321 w 8882887"/>
                <a:gd name="connsiteY844" fmla="*/ 1509002 h 1682495"/>
                <a:gd name="connsiteX845" fmla="*/ 8727321 w 8882887"/>
                <a:gd name="connsiteY845" fmla="*/ 1519463 h 1682495"/>
                <a:gd name="connsiteX846" fmla="*/ 8754069 w 8882887"/>
                <a:gd name="connsiteY846" fmla="*/ 1519463 h 1682495"/>
                <a:gd name="connsiteX847" fmla="*/ 8754069 w 8882887"/>
                <a:gd name="connsiteY847" fmla="*/ 1529924 h 1682495"/>
                <a:gd name="connsiteX848" fmla="*/ 8777473 w 8882887"/>
                <a:gd name="connsiteY848" fmla="*/ 1529924 h 1682495"/>
                <a:gd name="connsiteX849" fmla="*/ 8777473 w 8882887"/>
                <a:gd name="connsiteY849" fmla="*/ 1499913 h 1682495"/>
                <a:gd name="connsiteX850" fmla="*/ 8882887 w 8882887"/>
                <a:gd name="connsiteY850" fmla="*/ 1682495 h 1682495"/>
                <a:gd name="connsiteX851" fmla="*/ 0 w 8882887"/>
                <a:gd name="connsiteY851" fmla="*/ 1682495 h 1682495"/>
                <a:gd name="connsiteX852" fmla="*/ 63077 w 8882887"/>
                <a:gd name="connsiteY852" fmla="*/ 1573241 h 1682495"/>
                <a:gd name="connsiteX853" fmla="*/ 123345 w 8882887"/>
                <a:gd name="connsiteY853" fmla="*/ 1568279 h 1682495"/>
                <a:gd name="connsiteX854" fmla="*/ 123345 w 8882887"/>
                <a:gd name="connsiteY854" fmla="*/ 1519461 h 1682495"/>
                <a:gd name="connsiteX855" fmla="*/ 190215 w 8882887"/>
                <a:gd name="connsiteY855" fmla="*/ 1519461 h 1682495"/>
                <a:gd name="connsiteX856" fmla="*/ 190215 w 8882887"/>
                <a:gd name="connsiteY856" fmla="*/ 1491566 h 1682495"/>
                <a:gd name="connsiteX857" fmla="*/ 330643 w 8882887"/>
                <a:gd name="connsiteY857" fmla="*/ 1491566 h 1682495"/>
                <a:gd name="connsiteX858" fmla="*/ 330643 w 8882887"/>
                <a:gd name="connsiteY858" fmla="*/ 1509000 h 1682495"/>
                <a:gd name="connsiteX859" fmla="*/ 420917 w 8882887"/>
                <a:gd name="connsiteY859" fmla="*/ 1509000 h 1682495"/>
                <a:gd name="connsiteX860" fmla="*/ 420917 w 8882887"/>
                <a:gd name="connsiteY860" fmla="*/ 1519461 h 1682495"/>
                <a:gd name="connsiteX861" fmla="*/ 447665 w 8882887"/>
                <a:gd name="connsiteY861" fmla="*/ 1519461 h 1682495"/>
                <a:gd name="connsiteX862" fmla="*/ 447665 w 8882887"/>
                <a:gd name="connsiteY862" fmla="*/ 1529922 h 1682495"/>
                <a:gd name="connsiteX863" fmla="*/ 471070 w 8882887"/>
                <a:gd name="connsiteY863" fmla="*/ 1529922 h 1682495"/>
                <a:gd name="connsiteX864" fmla="*/ 471070 w 8882887"/>
                <a:gd name="connsiteY864" fmla="*/ 1373009 h 1682495"/>
                <a:gd name="connsiteX865" fmla="*/ 541285 w 8882887"/>
                <a:gd name="connsiteY865" fmla="*/ 1352087 h 1682495"/>
                <a:gd name="connsiteX866" fmla="*/ 671681 w 8882887"/>
                <a:gd name="connsiteY866" fmla="*/ 1352087 h 1682495"/>
                <a:gd name="connsiteX867" fmla="*/ 671681 w 8882887"/>
                <a:gd name="connsiteY867" fmla="*/ 1101026 h 1682495"/>
                <a:gd name="connsiteX868" fmla="*/ 708460 w 8882887"/>
                <a:gd name="connsiteY868" fmla="*/ 1083590 h 1682495"/>
                <a:gd name="connsiteX869" fmla="*/ 868949 w 8882887"/>
                <a:gd name="connsiteY869" fmla="*/ 1055694 h 1682495"/>
                <a:gd name="connsiteX870" fmla="*/ 925789 w 8882887"/>
                <a:gd name="connsiteY870" fmla="*/ 1073129 h 1682495"/>
                <a:gd name="connsiteX871" fmla="*/ 935819 w 8882887"/>
                <a:gd name="connsiteY871" fmla="*/ 1083590 h 1682495"/>
                <a:gd name="connsiteX872" fmla="*/ 935819 w 8882887"/>
                <a:gd name="connsiteY872" fmla="*/ 1550844 h 1682495"/>
                <a:gd name="connsiteX873" fmla="*/ 959224 w 8882887"/>
                <a:gd name="connsiteY873" fmla="*/ 1550844 h 1682495"/>
                <a:gd name="connsiteX874" fmla="*/ 959224 w 8882887"/>
                <a:gd name="connsiteY874" fmla="*/ 1362548 h 1682495"/>
                <a:gd name="connsiteX875" fmla="*/ 979285 w 8882887"/>
                <a:gd name="connsiteY875" fmla="*/ 1362548 h 1682495"/>
                <a:gd name="connsiteX876" fmla="*/ 979285 w 8882887"/>
                <a:gd name="connsiteY876" fmla="*/ 1345113 h 1682495"/>
                <a:gd name="connsiteX877" fmla="*/ 999346 w 8882887"/>
                <a:gd name="connsiteY877" fmla="*/ 1334652 h 1682495"/>
                <a:gd name="connsiteX878" fmla="*/ 1016063 w 8882887"/>
                <a:gd name="connsiteY878" fmla="*/ 1334652 h 1682495"/>
                <a:gd name="connsiteX879" fmla="*/ 1016063 w 8882887"/>
                <a:gd name="connsiteY879" fmla="*/ 1317218 h 1682495"/>
                <a:gd name="connsiteX880" fmla="*/ 1029437 w 8882887"/>
                <a:gd name="connsiteY880" fmla="*/ 1306757 h 1682495"/>
                <a:gd name="connsiteX881" fmla="*/ 1062874 w 8882887"/>
                <a:gd name="connsiteY881" fmla="*/ 1306757 h 1682495"/>
                <a:gd name="connsiteX882" fmla="*/ 1062874 w 8882887"/>
                <a:gd name="connsiteY882" fmla="*/ 1362548 h 1682495"/>
                <a:gd name="connsiteX883" fmla="*/ 1133087 w 8882887"/>
                <a:gd name="connsiteY883" fmla="*/ 1362548 h 1682495"/>
                <a:gd name="connsiteX884" fmla="*/ 1133087 w 8882887"/>
                <a:gd name="connsiteY884" fmla="*/ 1557819 h 1682495"/>
                <a:gd name="connsiteX885" fmla="*/ 1159835 w 8882887"/>
                <a:gd name="connsiteY885" fmla="*/ 1557819 h 1682495"/>
                <a:gd name="connsiteX886" fmla="*/ 1186583 w 8882887"/>
                <a:gd name="connsiteY886" fmla="*/ 1547358 h 1682495"/>
                <a:gd name="connsiteX887" fmla="*/ 1186583 w 8882887"/>
                <a:gd name="connsiteY887" fmla="*/ 1533410 h 1682495"/>
                <a:gd name="connsiteX888" fmla="*/ 1176553 w 8882887"/>
                <a:gd name="connsiteY888" fmla="*/ 1529922 h 1682495"/>
                <a:gd name="connsiteX889" fmla="*/ 1176553 w 8882887"/>
                <a:gd name="connsiteY889" fmla="*/ 1519461 h 1682495"/>
                <a:gd name="connsiteX890" fmla="*/ 1186583 w 8882887"/>
                <a:gd name="connsiteY890" fmla="*/ 1512488 h 1682495"/>
                <a:gd name="connsiteX891" fmla="*/ 1186583 w 8882887"/>
                <a:gd name="connsiteY891" fmla="*/ 1435775 h 1682495"/>
                <a:gd name="connsiteX892" fmla="*/ 1176553 w 8882887"/>
                <a:gd name="connsiteY892" fmla="*/ 1432287 h 1682495"/>
                <a:gd name="connsiteX893" fmla="*/ 1176553 w 8882887"/>
                <a:gd name="connsiteY893" fmla="*/ 1421826 h 1682495"/>
                <a:gd name="connsiteX894" fmla="*/ 1186583 w 8882887"/>
                <a:gd name="connsiteY894" fmla="*/ 1414853 h 1682495"/>
                <a:gd name="connsiteX895" fmla="*/ 1193271 w 8882887"/>
                <a:gd name="connsiteY895" fmla="*/ 1407879 h 1682495"/>
                <a:gd name="connsiteX896" fmla="*/ 1193271 w 8882887"/>
                <a:gd name="connsiteY896" fmla="*/ 1393931 h 1682495"/>
                <a:gd name="connsiteX897" fmla="*/ 1186583 w 8882887"/>
                <a:gd name="connsiteY897" fmla="*/ 1393931 h 1682495"/>
                <a:gd name="connsiteX898" fmla="*/ 1186583 w 8882887"/>
                <a:gd name="connsiteY898" fmla="*/ 1383470 h 1682495"/>
                <a:gd name="connsiteX899" fmla="*/ 1196614 w 8882887"/>
                <a:gd name="connsiteY899" fmla="*/ 1376496 h 1682495"/>
                <a:gd name="connsiteX900" fmla="*/ 1250110 w 8882887"/>
                <a:gd name="connsiteY900" fmla="*/ 1278861 h 1682495"/>
                <a:gd name="connsiteX901" fmla="*/ 1243423 w 8882887"/>
                <a:gd name="connsiteY901" fmla="*/ 1275374 h 1682495"/>
                <a:gd name="connsiteX902" fmla="*/ 1243423 w 8882887"/>
                <a:gd name="connsiteY902" fmla="*/ 1264913 h 1682495"/>
                <a:gd name="connsiteX903" fmla="*/ 1253453 w 8882887"/>
                <a:gd name="connsiteY903" fmla="*/ 1261425 h 1682495"/>
                <a:gd name="connsiteX904" fmla="*/ 1253453 w 8882887"/>
                <a:gd name="connsiteY904" fmla="*/ 1247478 h 1682495"/>
                <a:gd name="connsiteX905" fmla="*/ 1260141 w 8882887"/>
                <a:gd name="connsiteY905" fmla="*/ 1247478 h 1682495"/>
                <a:gd name="connsiteX906" fmla="*/ 1260141 w 8882887"/>
                <a:gd name="connsiteY906" fmla="*/ 1216095 h 1682495"/>
                <a:gd name="connsiteX907" fmla="*/ 1253453 w 8882887"/>
                <a:gd name="connsiteY907" fmla="*/ 1216095 h 1682495"/>
                <a:gd name="connsiteX908" fmla="*/ 1253453 w 8882887"/>
                <a:gd name="connsiteY908" fmla="*/ 1209122 h 1682495"/>
                <a:gd name="connsiteX909" fmla="*/ 1260141 w 8882887"/>
                <a:gd name="connsiteY909" fmla="*/ 1205634 h 1682495"/>
                <a:gd name="connsiteX910" fmla="*/ 1276858 w 8882887"/>
                <a:gd name="connsiteY910" fmla="*/ 1181225 h 1682495"/>
                <a:gd name="connsiteX911" fmla="*/ 1280201 w 8882887"/>
                <a:gd name="connsiteY911" fmla="*/ 1167278 h 1682495"/>
                <a:gd name="connsiteX912" fmla="*/ 1280201 w 8882887"/>
                <a:gd name="connsiteY912" fmla="*/ 1128921 h 1682495"/>
                <a:gd name="connsiteX913" fmla="*/ 1280620 w 8882887"/>
                <a:gd name="connsiteY913" fmla="*/ 1127613 h 1682495"/>
                <a:gd name="connsiteX914" fmla="*/ 1283545 w 8882887"/>
                <a:gd name="connsiteY914" fmla="*/ 1118460 h 1682495"/>
                <a:gd name="connsiteX915" fmla="*/ 1283963 w 8882887"/>
                <a:gd name="connsiteY915" fmla="*/ 1119768 h 1682495"/>
                <a:gd name="connsiteX916" fmla="*/ 1286889 w 8882887"/>
                <a:gd name="connsiteY916" fmla="*/ 1128921 h 1682495"/>
                <a:gd name="connsiteX917" fmla="*/ 1290232 w 8882887"/>
                <a:gd name="connsiteY917" fmla="*/ 1167278 h 1682495"/>
                <a:gd name="connsiteX918" fmla="*/ 1290232 w 8882887"/>
                <a:gd name="connsiteY918" fmla="*/ 1177739 h 1682495"/>
                <a:gd name="connsiteX919" fmla="*/ 1306951 w 8882887"/>
                <a:gd name="connsiteY919" fmla="*/ 1205634 h 1682495"/>
                <a:gd name="connsiteX920" fmla="*/ 1313638 w 8882887"/>
                <a:gd name="connsiteY920" fmla="*/ 1209122 h 1682495"/>
                <a:gd name="connsiteX921" fmla="*/ 1313638 w 8882887"/>
                <a:gd name="connsiteY921" fmla="*/ 1216095 h 1682495"/>
                <a:gd name="connsiteX922" fmla="*/ 1310295 w 8882887"/>
                <a:gd name="connsiteY922" fmla="*/ 1247478 h 1682495"/>
                <a:gd name="connsiteX923" fmla="*/ 1316981 w 8882887"/>
                <a:gd name="connsiteY923" fmla="*/ 1261425 h 1682495"/>
                <a:gd name="connsiteX924" fmla="*/ 1323669 w 8882887"/>
                <a:gd name="connsiteY924" fmla="*/ 1264913 h 1682495"/>
                <a:gd name="connsiteX925" fmla="*/ 1323669 w 8882887"/>
                <a:gd name="connsiteY925" fmla="*/ 1275374 h 1682495"/>
                <a:gd name="connsiteX926" fmla="*/ 1316981 w 8882887"/>
                <a:gd name="connsiteY926" fmla="*/ 1278861 h 1682495"/>
                <a:gd name="connsiteX927" fmla="*/ 1356268 w 8882887"/>
                <a:gd name="connsiteY927" fmla="*/ 1319833 h 1682495"/>
                <a:gd name="connsiteX928" fmla="*/ 1369603 w 8882887"/>
                <a:gd name="connsiteY928" fmla="*/ 1373009 h 1682495"/>
                <a:gd name="connsiteX929" fmla="*/ 1417287 w 8882887"/>
                <a:gd name="connsiteY929" fmla="*/ 1373009 h 1682495"/>
                <a:gd name="connsiteX930" fmla="*/ 1417287 w 8882887"/>
                <a:gd name="connsiteY930" fmla="*/ 1329494 h 1682495"/>
                <a:gd name="connsiteX931" fmla="*/ 1409211 w 8882887"/>
                <a:gd name="connsiteY931" fmla="*/ 1329494 h 1682495"/>
                <a:gd name="connsiteX932" fmla="*/ 1409211 w 8882887"/>
                <a:gd name="connsiteY932" fmla="*/ 1086294 h 1682495"/>
                <a:gd name="connsiteX933" fmla="*/ 1439612 w 8882887"/>
                <a:gd name="connsiteY933" fmla="*/ 1086294 h 1682495"/>
                <a:gd name="connsiteX934" fmla="*/ 1440372 w 8882887"/>
                <a:gd name="connsiteY934" fmla="*/ 1084673 h 1682495"/>
                <a:gd name="connsiteX935" fmla="*/ 1445691 w 8882887"/>
                <a:gd name="connsiteY935" fmla="*/ 1073324 h 1682495"/>
                <a:gd name="connsiteX936" fmla="*/ 1448352 w 8882887"/>
                <a:gd name="connsiteY936" fmla="*/ 1073729 h 1682495"/>
                <a:gd name="connsiteX937" fmla="*/ 1466972 w 8882887"/>
                <a:gd name="connsiteY937" fmla="*/ 1076565 h 1682495"/>
                <a:gd name="connsiteX938" fmla="*/ 1467732 w 8882887"/>
                <a:gd name="connsiteY938" fmla="*/ 1078593 h 1682495"/>
                <a:gd name="connsiteX939" fmla="*/ 1473051 w 8882887"/>
                <a:gd name="connsiteY939" fmla="*/ 1092779 h 1682495"/>
                <a:gd name="connsiteX940" fmla="*/ 1512572 w 8882887"/>
                <a:gd name="connsiteY940" fmla="*/ 1096022 h 1682495"/>
                <a:gd name="connsiteX941" fmla="*/ 1512572 w 8882887"/>
                <a:gd name="connsiteY941" fmla="*/ 911190 h 1682495"/>
                <a:gd name="connsiteX942" fmla="*/ 1515612 w 8882887"/>
                <a:gd name="connsiteY942" fmla="*/ 911190 h 1682495"/>
                <a:gd name="connsiteX943" fmla="*/ 1536893 w 8882887"/>
                <a:gd name="connsiteY943" fmla="*/ 911190 h 1682495"/>
                <a:gd name="connsiteX944" fmla="*/ 1536893 w 8882887"/>
                <a:gd name="connsiteY944" fmla="*/ 706902 h 1682495"/>
                <a:gd name="connsiteX945" fmla="*/ 1539552 w 8882887"/>
                <a:gd name="connsiteY945" fmla="*/ 706902 h 1682495"/>
                <a:gd name="connsiteX946" fmla="*/ 1558173 w 8882887"/>
                <a:gd name="connsiteY946" fmla="*/ 706902 h 1682495"/>
                <a:gd name="connsiteX947" fmla="*/ 1558173 w 8882887"/>
                <a:gd name="connsiteY947" fmla="*/ 535041 h 1682495"/>
                <a:gd name="connsiteX948" fmla="*/ 1564253 w 8882887"/>
                <a:gd name="connsiteY948" fmla="*/ 492885 h 1682495"/>
                <a:gd name="connsiteX949" fmla="*/ 1567293 w 8882887"/>
                <a:gd name="connsiteY949" fmla="*/ 492885 h 1682495"/>
                <a:gd name="connsiteX950" fmla="*/ 1588574 w 8882887"/>
                <a:gd name="connsiteY950" fmla="*/ 492885 h 1682495"/>
                <a:gd name="connsiteX951" fmla="*/ 1643294 w 8882887"/>
                <a:gd name="connsiteY951" fmla="*/ 369665 h 1682495"/>
                <a:gd name="connsiteX952" fmla="*/ 1649375 w 8882887"/>
                <a:gd name="connsiteY952" fmla="*/ 0 h 168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Lst>
              <a:rect l="l" t="t" r="r" b="b"/>
              <a:pathLst>
                <a:path w="8882887" h="1682495">
                  <a:moveTo>
                    <a:pt x="1649375" y="0"/>
                  </a:moveTo>
                  <a:cubicBezTo>
                    <a:pt x="1649375" y="27"/>
                    <a:pt x="1649399" y="3060"/>
                    <a:pt x="1652414" y="369665"/>
                  </a:cubicBezTo>
                  <a:cubicBezTo>
                    <a:pt x="1652432" y="369701"/>
                    <a:pt x="1653399" y="371712"/>
                    <a:pt x="1710174" y="489644"/>
                  </a:cubicBezTo>
                  <a:cubicBezTo>
                    <a:pt x="1710186" y="489644"/>
                    <a:pt x="1710353" y="489644"/>
                    <a:pt x="1713215" y="489644"/>
                  </a:cubicBezTo>
                  <a:lnTo>
                    <a:pt x="1734495" y="489644"/>
                  </a:lnTo>
                  <a:cubicBezTo>
                    <a:pt x="1734495" y="489665"/>
                    <a:pt x="1734495" y="490508"/>
                    <a:pt x="1734495" y="525312"/>
                  </a:cubicBezTo>
                  <a:cubicBezTo>
                    <a:pt x="1734498" y="525321"/>
                    <a:pt x="1734555" y="525408"/>
                    <a:pt x="1735256" y="526529"/>
                  </a:cubicBezTo>
                  <a:lnTo>
                    <a:pt x="1740575" y="535041"/>
                  </a:lnTo>
                  <a:cubicBezTo>
                    <a:pt x="1740575" y="535071"/>
                    <a:pt x="1740575" y="537344"/>
                    <a:pt x="1740575" y="706902"/>
                  </a:cubicBezTo>
                  <a:cubicBezTo>
                    <a:pt x="1740588" y="706902"/>
                    <a:pt x="1740798" y="706902"/>
                    <a:pt x="1743995" y="706902"/>
                  </a:cubicBezTo>
                  <a:lnTo>
                    <a:pt x="1767936" y="706902"/>
                  </a:lnTo>
                  <a:cubicBezTo>
                    <a:pt x="1767936" y="706932"/>
                    <a:pt x="1767936" y="709385"/>
                    <a:pt x="1767936" y="917675"/>
                  </a:cubicBezTo>
                  <a:cubicBezTo>
                    <a:pt x="1767951" y="917673"/>
                    <a:pt x="1768119" y="917642"/>
                    <a:pt x="1770216" y="917270"/>
                  </a:cubicBezTo>
                  <a:lnTo>
                    <a:pt x="1786176" y="914433"/>
                  </a:lnTo>
                  <a:cubicBezTo>
                    <a:pt x="1786176" y="914466"/>
                    <a:pt x="1786131" y="916467"/>
                    <a:pt x="1783136" y="1047381"/>
                  </a:cubicBezTo>
                  <a:cubicBezTo>
                    <a:pt x="1783151" y="1047384"/>
                    <a:pt x="1783317" y="1047414"/>
                    <a:pt x="1785416" y="1047788"/>
                  </a:cubicBezTo>
                  <a:lnTo>
                    <a:pt x="1801376" y="1050624"/>
                  </a:lnTo>
                  <a:cubicBezTo>
                    <a:pt x="1801379" y="1050635"/>
                    <a:pt x="1801409" y="1050731"/>
                    <a:pt x="1801755" y="1051841"/>
                  </a:cubicBezTo>
                  <a:lnTo>
                    <a:pt x="1804416" y="1060353"/>
                  </a:lnTo>
                  <a:cubicBezTo>
                    <a:pt x="1804419" y="1060340"/>
                    <a:pt x="1804487" y="1060125"/>
                    <a:pt x="1805556" y="1056705"/>
                  </a:cubicBezTo>
                  <a:lnTo>
                    <a:pt x="1813536" y="1031169"/>
                  </a:lnTo>
                  <a:cubicBezTo>
                    <a:pt x="1813547" y="1031169"/>
                    <a:pt x="1813697" y="1031169"/>
                    <a:pt x="1816196" y="1031169"/>
                  </a:cubicBezTo>
                  <a:lnTo>
                    <a:pt x="1834817" y="1031169"/>
                  </a:lnTo>
                  <a:cubicBezTo>
                    <a:pt x="1834817" y="1031195"/>
                    <a:pt x="1834817" y="1032234"/>
                    <a:pt x="1834817" y="1079808"/>
                  </a:cubicBezTo>
                  <a:cubicBezTo>
                    <a:pt x="1834826" y="1079816"/>
                    <a:pt x="1834941" y="1079876"/>
                    <a:pt x="1836336" y="1080620"/>
                  </a:cubicBezTo>
                  <a:lnTo>
                    <a:pt x="1846977" y="1086294"/>
                  </a:lnTo>
                  <a:cubicBezTo>
                    <a:pt x="1846977" y="1086308"/>
                    <a:pt x="1846977" y="1086459"/>
                    <a:pt x="1846977" y="1088321"/>
                  </a:cubicBezTo>
                  <a:lnTo>
                    <a:pt x="1846977" y="1102508"/>
                  </a:lnTo>
                  <a:cubicBezTo>
                    <a:pt x="1847007" y="1102508"/>
                    <a:pt x="1848369" y="1102508"/>
                    <a:pt x="1913858" y="1102508"/>
                  </a:cubicBezTo>
                  <a:cubicBezTo>
                    <a:pt x="1913858" y="1102520"/>
                    <a:pt x="1913858" y="1102644"/>
                    <a:pt x="1913858" y="1104129"/>
                  </a:cubicBezTo>
                  <a:lnTo>
                    <a:pt x="1913858" y="1115478"/>
                  </a:lnTo>
                  <a:cubicBezTo>
                    <a:pt x="1913871" y="1115478"/>
                    <a:pt x="1914053" y="1115478"/>
                    <a:pt x="1916897" y="1115478"/>
                  </a:cubicBezTo>
                  <a:lnTo>
                    <a:pt x="1938177" y="1115478"/>
                  </a:lnTo>
                  <a:cubicBezTo>
                    <a:pt x="1938177" y="1115451"/>
                    <a:pt x="1938177" y="1114358"/>
                    <a:pt x="1938177" y="1070081"/>
                  </a:cubicBezTo>
                  <a:cubicBezTo>
                    <a:pt x="1938209" y="1070081"/>
                    <a:pt x="1939604" y="1070081"/>
                    <a:pt x="2005058" y="1070081"/>
                  </a:cubicBezTo>
                  <a:cubicBezTo>
                    <a:pt x="2005058" y="1070069"/>
                    <a:pt x="2005058" y="1069923"/>
                    <a:pt x="2005058" y="1068054"/>
                  </a:cubicBezTo>
                  <a:lnTo>
                    <a:pt x="2005058" y="1053867"/>
                  </a:lnTo>
                  <a:cubicBezTo>
                    <a:pt x="2005067" y="1053867"/>
                    <a:pt x="2005178" y="1053867"/>
                    <a:pt x="2006579" y="1053867"/>
                  </a:cubicBezTo>
                  <a:lnTo>
                    <a:pt x="2017218" y="1053867"/>
                  </a:lnTo>
                  <a:cubicBezTo>
                    <a:pt x="2017218" y="1053857"/>
                    <a:pt x="2017218" y="1053687"/>
                    <a:pt x="2017218" y="1051031"/>
                  </a:cubicBezTo>
                  <a:lnTo>
                    <a:pt x="2017218" y="1031169"/>
                  </a:lnTo>
                  <a:cubicBezTo>
                    <a:pt x="2017232" y="1031169"/>
                    <a:pt x="2017340" y="1031169"/>
                    <a:pt x="2018358" y="1031169"/>
                  </a:cubicBezTo>
                  <a:lnTo>
                    <a:pt x="2026338" y="1031169"/>
                  </a:lnTo>
                  <a:cubicBezTo>
                    <a:pt x="2026338" y="1031159"/>
                    <a:pt x="2026338" y="1031031"/>
                    <a:pt x="2026338" y="1029548"/>
                  </a:cubicBezTo>
                  <a:lnTo>
                    <a:pt x="2026338" y="1018197"/>
                  </a:lnTo>
                  <a:cubicBezTo>
                    <a:pt x="2026350" y="1018197"/>
                    <a:pt x="2026536" y="1018197"/>
                    <a:pt x="2029379" y="1018197"/>
                  </a:cubicBezTo>
                  <a:lnTo>
                    <a:pt x="2050659" y="1018197"/>
                  </a:lnTo>
                  <a:cubicBezTo>
                    <a:pt x="2050659" y="1018208"/>
                    <a:pt x="2050659" y="1018323"/>
                    <a:pt x="2050659" y="1019819"/>
                  </a:cubicBezTo>
                  <a:lnTo>
                    <a:pt x="2050659" y="1031169"/>
                  </a:lnTo>
                  <a:cubicBezTo>
                    <a:pt x="2050676" y="1031169"/>
                    <a:pt x="2051427" y="1031169"/>
                    <a:pt x="2084099" y="1031169"/>
                  </a:cubicBezTo>
                  <a:cubicBezTo>
                    <a:pt x="2084099" y="1031157"/>
                    <a:pt x="2084099" y="1030986"/>
                    <a:pt x="2084099" y="1028331"/>
                  </a:cubicBezTo>
                  <a:lnTo>
                    <a:pt x="2084099" y="1008470"/>
                  </a:lnTo>
                  <a:cubicBezTo>
                    <a:pt x="2084108" y="1008470"/>
                    <a:pt x="2084253" y="1008470"/>
                    <a:pt x="2086760" y="1008470"/>
                  </a:cubicBezTo>
                  <a:lnTo>
                    <a:pt x="2105379" y="1008470"/>
                  </a:lnTo>
                  <a:cubicBezTo>
                    <a:pt x="2105379" y="1008488"/>
                    <a:pt x="2105379" y="1009259"/>
                    <a:pt x="2105379" y="1044140"/>
                  </a:cubicBezTo>
                  <a:cubicBezTo>
                    <a:pt x="2105390" y="1044140"/>
                    <a:pt x="2105510" y="1044140"/>
                    <a:pt x="2106900" y="1044140"/>
                  </a:cubicBezTo>
                  <a:lnTo>
                    <a:pt x="2117540" y="1044140"/>
                  </a:lnTo>
                  <a:cubicBezTo>
                    <a:pt x="2117540" y="1044131"/>
                    <a:pt x="2117540" y="1044009"/>
                    <a:pt x="2117540" y="1042518"/>
                  </a:cubicBezTo>
                  <a:lnTo>
                    <a:pt x="2117540" y="1031169"/>
                  </a:lnTo>
                  <a:cubicBezTo>
                    <a:pt x="2117553" y="1031169"/>
                    <a:pt x="2117730" y="1031169"/>
                    <a:pt x="2120199" y="1031169"/>
                  </a:cubicBezTo>
                  <a:lnTo>
                    <a:pt x="2138820" y="1031169"/>
                  </a:lnTo>
                  <a:cubicBezTo>
                    <a:pt x="2138820" y="1031189"/>
                    <a:pt x="2138820" y="1032027"/>
                    <a:pt x="2138820" y="1070081"/>
                  </a:cubicBezTo>
                  <a:cubicBezTo>
                    <a:pt x="2138832" y="1070081"/>
                    <a:pt x="2139009" y="1070081"/>
                    <a:pt x="2141861" y="1070081"/>
                  </a:cubicBezTo>
                  <a:lnTo>
                    <a:pt x="2163140" y="1070081"/>
                  </a:lnTo>
                  <a:cubicBezTo>
                    <a:pt x="2163140" y="1070097"/>
                    <a:pt x="2163140" y="1070270"/>
                    <a:pt x="2163140" y="1072512"/>
                  </a:cubicBezTo>
                  <a:lnTo>
                    <a:pt x="2163140" y="1089537"/>
                  </a:lnTo>
                  <a:cubicBezTo>
                    <a:pt x="2163152" y="1089537"/>
                    <a:pt x="2163258" y="1089537"/>
                    <a:pt x="2164280" y="1089537"/>
                  </a:cubicBezTo>
                  <a:lnTo>
                    <a:pt x="2172261" y="1089537"/>
                  </a:lnTo>
                  <a:cubicBezTo>
                    <a:pt x="2172261" y="1089525"/>
                    <a:pt x="2172261" y="1089411"/>
                    <a:pt x="2172261" y="1088321"/>
                  </a:cubicBezTo>
                  <a:lnTo>
                    <a:pt x="2172261" y="1079808"/>
                  </a:lnTo>
                  <a:cubicBezTo>
                    <a:pt x="2172287" y="1079808"/>
                    <a:pt x="2173365" y="1079808"/>
                    <a:pt x="2217861" y="1079808"/>
                  </a:cubicBezTo>
                  <a:cubicBezTo>
                    <a:pt x="2217861" y="1079829"/>
                    <a:pt x="2217861" y="1080674"/>
                    <a:pt x="2217861" y="1115478"/>
                  </a:cubicBezTo>
                  <a:cubicBezTo>
                    <a:pt x="2217872" y="1115478"/>
                    <a:pt x="2217990" y="1115478"/>
                    <a:pt x="2219381" y="1115478"/>
                  </a:cubicBezTo>
                  <a:lnTo>
                    <a:pt x="2230022" y="1115478"/>
                  </a:lnTo>
                  <a:cubicBezTo>
                    <a:pt x="2230022" y="1115489"/>
                    <a:pt x="2230022" y="1115598"/>
                    <a:pt x="2230022" y="1117100"/>
                  </a:cubicBezTo>
                  <a:lnTo>
                    <a:pt x="2230022" y="1128449"/>
                  </a:lnTo>
                  <a:cubicBezTo>
                    <a:pt x="2230035" y="1128449"/>
                    <a:pt x="2230145" y="1128449"/>
                    <a:pt x="2231162" y="1128449"/>
                  </a:cubicBezTo>
                  <a:lnTo>
                    <a:pt x="2239142" y="1128449"/>
                  </a:lnTo>
                  <a:cubicBezTo>
                    <a:pt x="2239142" y="1128438"/>
                    <a:pt x="2239142" y="1128258"/>
                    <a:pt x="2239142" y="1125206"/>
                  </a:cubicBezTo>
                  <a:lnTo>
                    <a:pt x="2239142" y="1102508"/>
                  </a:lnTo>
                  <a:cubicBezTo>
                    <a:pt x="2239152" y="1102508"/>
                    <a:pt x="2239269" y="1102508"/>
                    <a:pt x="2240661" y="1102508"/>
                  </a:cubicBezTo>
                  <a:lnTo>
                    <a:pt x="2251302" y="1102508"/>
                  </a:lnTo>
                  <a:cubicBezTo>
                    <a:pt x="2251302" y="1102520"/>
                    <a:pt x="2251302" y="1102644"/>
                    <a:pt x="2251302" y="1104129"/>
                  </a:cubicBezTo>
                  <a:lnTo>
                    <a:pt x="2251302" y="1115478"/>
                  </a:lnTo>
                  <a:lnTo>
                    <a:pt x="2259282" y="1112489"/>
                  </a:lnTo>
                  <a:cubicBezTo>
                    <a:pt x="2260422" y="1111931"/>
                    <a:pt x="2260422" y="1111628"/>
                    <a:pt x="2260422" y="1111019"/>
                  </a:cubicBezTo>
                  <a:lnTo>
                    <a:pt x="2260422" y="1102508"/>
                  </a:lnTo>
                  <a:cubicBezTo>
                    <a:pt x="2260448" y="1102508"/>
                    <a:pt x="2261649" y="1102508"/>
                    <a:pt x="2318183" y="1102508"/>
                  </a:cubicBezTo>
                  <a:cubicBezTo>
                    <a:pt x="2318183" y="1102529"/>
                    <a:pt x="2318183" y="1103349"/>
                    <a:pt x="2318183" y="1138176"/>
                  </a:cubicBezTo>
                  <a:cubicBezTo>
                    <a:pt x="2318195" y="1138176"/>
                    <a:pt x="2318372" y="1138176"/>
                    <a:pt x="2321222" y="1138176"/>
                  </a:cubicBezTo>
                  <a:lnTo>
                    <a:pt x="2342502" y="1138176"/>
                  </a:lnTo>
                  <a:cubicBezTo>
                    <a:pt x="2342502" y="1138188"/>
                    <a:pt x="2342502" y="1138311"/>
                    <a:pt x="2342502" y="1139798"/>
                  </a:cubicBezTo>
                  <a:lnTo>
                    <a:pt x="2342502" y="1151147"/>
                  </a:lnTo>
                  <a:cubicBezTo>
                    <a:pt x="2342516" y="1151147"/>
                    <a:pt x="2342700" y="1151147"/>
                    <a:pt x="2345163" y="1151147"/>
                  </a:cubicBezTo>
                  <a:lnTo>
                    <a:pt x="2363783" y="1151147"/>
                  </a:lnTo>
                  <a:cubicBezTo>
                    <a:pt x="2363783" y="1151129"/>
                    <a:pt x="2363783" y="1150362"/>
                    <a:pt x="2363783" y="1115478"/>
                  </a:cubicBezTo>
                  <a:cubicBezTo>
                    <a:pt x="2363793" y="1115478"/>
                    <a:pt x="2363910" y="1115478"/>
                    <a:pt x="2365302" y="1115478"/>
                  </a:cubicBezTo>
                  <a:lnTo>
                    <a:pt x="2375943" y="1115478"/>
                  </a:lnTo>
                  <a:cubicBezTo>
                    <a:pt x="2375943" y="1115450"/>
                    <a:pt x="2375943" y="1114293"/>
                    <a:pt x="2375943" y="1066838"/>
                  </a:cubicBezTo>
                  <a:cubicBezTo>
                    <a:pt x="2375954" y="1066838"/>
                    <a:pt x="2376069" y="1066838"/>
                    <a:pt x="2377463" y="1066838"/>
                  </a:cubicBezTo>
                  <a:lnTo>
                    <a:pt x="2388104" y="1066838"/>
                  </a:lnTo>
                  <a:cubicBezTo>
                    <a:pt x="2388104" y="1066829"/>
                    <a:pt x="2388104" y="1066665"/>
                    <a:pt x="2388104" y="1064001"/>
                  </a:cubicBezTo>
                  <a:lnTo>
                    <a:pt x="2388104" y="1044140"/>
                  </a:lnTo>
                  <a:cubicBezTo>
                    <a:pt x="2385063" y="1044140"/>
                    <a:pt x="2385063" y="1044140"/>
                    <a:pt x="2386203" y="1041707"/>
                  </a:cubicBezTo>
                  <a:lnTo>
                    <a:pt x="2394183" y="1024683"/>
                  </a:lnTo>
                  <a:cubicBezTo>
                    <a:pt x="2394191" y="1024709"/>
                    <a:pt x="2394483" y="1025720"/>
                    <a:pt x="2406344" y="1066838"/>
                  </a:cubicBezTo>
                  <a:cubicBezTo>
                    <a:pt x="2406356" y="1066838"/>
                    <a:pt x="2406465" y="1066838"/>
                    <a:pt x="2407484" y="1066838"/>
                  </a:cubicBezTo>
                  <a:lnTo>
                    <a:pt x="2415464" y="1066838"/>
                  </a:lnTo>
                  <a:cubicBezTo>
                    <a:pt x="2415464" y="1066818"/>
                    <a:pt x="2415464" y="1065050"/>
                    <a:pt x="2415464" y="907947"/>
                  </a:cubicBezTo>
                  <a:cubicBezTo>
                    <a:pt x="2415479" y="907947"/>
                    <a:pt x="2415650" y="907947"/>
                    <a:pt x="2417744" y="907947"/>
                  </a:cubicBezTo>
                  <a:lnTo>
                    <a:pt x="2433704" y="907947"/>
                  </a:lnTo>
                  <a:cubicBezTo>
                    <a:pt x="2433704" y="907914"/>
                    <a:pt x="2433704" y="906399"/>
                    <a:pt x="2433704" y="836609"/>
                  </a:cubicBezTo>
                  <a:cubicBezTo>
                    <a:pt x="2433729" y="836609"/>
                    <a:pt x="2434667" y="836609"/>
                    <a:pt x="2473224" y="836609"/>
                  </a:cubicBezTo>
                  <a:cubicBezTo>
                    <a:pt x="2473224" y="836591"/>
                    <a:pt x="2473224" y="835826"/>
                    <a:pt x="2473224" y="804182"/>
                  </a:cubicBezTo>
                  <a:cubicBezTo>
                    <a:pt x="2473253" y="804182"/>
                    <a:pt x="2474436" y="804182"/>
                    <a:pt x="2524905" y="804182"/>
                  </a:cubicBezTo>
                  <a:cubicBezTo>
                    <a:pt x="2524905" y="804194"/>
                    <a:pt x="2524905" y="804389"/>
                    <a:pt x="2524905" y="807830"/>
                  </a:cubicBezTo>
                  <a:lnTo>
                    <a:pt x="2524905" y="833366"/>
                  </a:lnTo>
                  <a:cubicBezTo>
                    <a:pt x="2524919" y="833366"/>
                    <a:pt x="2525115" y="833366"/>
                    <a:pt x="2528325" y="833366"/>
                  </a:cubicBezTo>
                  <a:lnTo>
                    <a:pt x="2552265" y="833366"/>
                  </a:lnTo>
                  <a:cubicBezTo>
                    <a:pt x="2552265" y="833393"/>
                    <a:pt x="2552265" y="834734"/>
                    <a:pt x="2552265" y="904704"/>
                  </a:cubicBezTo>
                  <a:cubicBezTo>
                    <a:pt x="2552274" y="904704"/>
                    <a:pt x="2552388" y="904704"/>
                    <a:pt x="2553785" y="904704"/>
                  </a:cubicBezTo>
                  <a:lnTo>
                    <a:pt x="2564426" y="904704"/>
                  </a:lnTo>
                  <a:lnTo>
                    <a:pt x="2585706" y="911190"/>
                  </a:lnTo>
                  <a:cubicBezTo>
                    <a:pt x="2585706" y="911205"/>
                    <a:pt x="2585706" y="912180"/>
                    <a:pt x="2585706" y="969558"/>
                  </a:cubicBezTo>
                  <a:cubicBezTo>
                    <a:pt x="2585715" y="969558"/>
                    <a:pt x="2585828" y="969558"/>
                    <a:pt x="2587226" y="969558"/>
                  </a:cubicBezTo>
                  <a:lnTo>
                    <a:pt x="2597865" y="969558"/>
                  </a:lnTo>
                  <a:cubicBezTo>
                    <a:pt x="2597865" y="969573"/>
                    <a:pt x="2597865" y="969732"/>
                    <a:pt x="2597865" y="971990"/>
                  </a:cubicBezTo>
                  <a:lnTo>
                    <a:pt x="2597865" y="989013"/>
                  </a:lnTo>
                  <a:cubicBezTo>
                    <a:pt x="2597877" y="989013"/>
                    <a:pt x="2598063" y="989013"/>
                    <a:pt x="2600906" y="989013"/>
                  </a:cubicBezTo>
                  <a:lnTo>
                    <a:pt x="2622186" y="989013"/>
                  </a:lnTo>
                  <a:lnTo>
                    <a:pt x="2631306" y="998742"/>
                  </a:lnTo>
                  <a:cubicBezTo>
                    <a:pt x="2631306" y="998760"/>
                    <a:pt x="2631306" y="999489"/>
                    <a:pt x="2631306" y="1031169"/>
                  </a:cubicBezTo>
                  <a:cubicBezTo>
                    <a:pt x="2631320" y="1031169"/>
                    <a:pt x="2631516" y="1031169"/>
                    <a:pt x="2634726" y="1031169"/>
                  </a:cubicBezTo>
                  <a:lnTo>
                    <a:pt x="2658666" y="1031169"/>
                  </a:lnTo>
                  <a:cubicBezTo>
                    <a:pt x="2658666" y="1031180"/>
                    <a:pt x="2658666" y="1031300"/>
                    <a:pt x="2658666" y="1032789"/>
                  </a:cubicBezTo>
                  <a:lnTo>
                    <a:pt x="2658666" y="1044140"/>
                  </a:lnTo>
                  <a:cubicBezTo>
                    <a:pt x="2658680" y="1044140"/>
                    <a:pt x="2658828" y="1044140"/>
                    <a:pt x="2660567" y="1044140"/>
                  </a:cubicBezTo>
                  <a:lnTo>
                    <a:pt x="2673867" y="1044140"/>
                  </a:lnTo>
                  <a:cubicBezTo>
                    <a:pt x="2673867" y="1044153"/>
                    <a:pt x="2673867" y="1044347"/>
                    <a:pt x="2673867" y="1047381"/>
                  </a:cubicBezTo>
                  <a:lnTo>
                    <a:pt x="2673867" y="1070081"/>
                  </a:lnTo>
                  <a:cubicBezTo>
                    <a:pt x="2679947" y="1070081"/>
                    <a:pt x="2679947" y="1070081"/>
                    <a:pt x="2679947" y="1067243"/>
                  </a:cubicBezTo>
                  <a:lnTo>
                    <a:pt x="2679947" y="1047381"/>
                  </a:lnTo>
                  <a:cubicBezTo>
                    <a:pt x="2679956" y="1047381"/>
                    <a:pt x="2680073" y="1047381"/>
                    <a:pt x="2681466" y="1047381"/>
                  </a:cubicBezTo>
                  <a:lnTo>
                    <a:pt x="2692107" y="1047381"/>
                  </a:lnTo>
                  <a:cubicBezTo>
                    <a:pt x="2692107" y="1047398"/>
                    <a:pt x="2692107" y="1047576"/>
                    <a:pt x="2692107" y="1049814"/>
                  </a:cubicBezTo>
                  <a:lnTo>
                    <a:pt x="2692107" y="1066838"/>
                  </a:lnTo>
                  <a:cubicBezTo>
                    <a:pt x="2692121" y="1066838"/>
                    <a:pt x="2692230" y="1066838"/>
                    <a:pt x="2693247" y="1066838"/>
                  </a:cubicBezTo>
                  <a:lnTo>
                    <a:pt x="2701227" y="1066838"/>
                  </a:lnTo>
                  <a:cubicBezTo>
                    <a:pt x="2701227" y="1060353"/>
                    <a:pt x="2701227" y="1060353"/>
                    <a:pt x="2774187" y="1060353"/>
                  </a:cubicBezTo>
                  <a:cubicBezTo>
                    <a:pt x="2774187" y="1060367"/>
                    <a:pt x="2774187" y="1060518"/>
                    <a:pt x="2774187" y="1062380"/>
                  </a:cubicBezTo>
                  <a:lnTo>
                    <a:pt x="2774187" y="1076565"/>
                  </a:lnTo>
                  <a:cubicBezTo>
                    <a:pt x="2774199" y="1076565"/>
                    <a:pt x="2774312" y="1076565"/>
                    <a:pt x="2775327" y="1076565"/>
                  </a:cubicBezTo>
                  <a:lnTo>
                    <a:pt x="2783309" y="1076565"/>
                  </a:lnTo>
                  <a:cubicBezTo>
                    <a:pt x="2783309" y="1076579"/>
                    <a:pt x="2783309" y="1076762"/>
                    <a:pt x="2783309" y="1079808"/>
                  </a:cubicBezTo>
                  <a:lnTo>
                    <a:pt x="2783309" y="1102508"/>
                  </a:lnTo>
                  <a:cubicBezTo>
                    <a:pt x="2783321" y="1102502"/>
                    <a:pt x="2783495" y="1102385"/>
                    <a:pt x="2786348" y="1100481"/>
                  </a:cubicBezTo>
                  <a:lnTo>
                    <a:pt x="2807628" y="1086294"/>
                  </a:lnTo>
                  <a:cubicBezTo>
                    <a:pt x="2807631" y="1086266"/>
                    <a:pt x="2807828" y="1084953"/>
                    <a:pt x="2816748" y="1024683"/>
                  </a:cubicBezTo>
                  <a:cubicBezTo>
                    <a:pt x="2816762" y="1024680"/>
                    <a:pt x="2816865" y="1024641"/>
                    <a:pt x="2817888" y="1024278"/>
                  </a:cubicBezTo>
                  <a:lnTo>
                    <a:pt x="2825868" y="1021440"/>
                  </a:lnTo>
                  <a:cubicBezTo>
                    <a:pt x="2825868" y="1021416"/>
                    <a:pt x="2825918" y="1019825"/>
                    <a:pt x="2828909" y="917675"/>
                  </a:cubicBezTo>
                  <a:cubicBezTo>
                    <a:pt x="2828909" y="917702"/>
                    <a:pt x="2828958" y="919338"/>
                    <a:pt x="2831949" y="1021440"/>
                  </a:cubicBezTo>
                  <a:cubicBezTo>
                    <a:pt x="2831963" y="1021445"/>
                    <a:pt x="2832069" y="1021482"/>
                    <a:pt x="2833089" y="1021845"/>
                  </a:cubicBezTo>
                  <a:lnTo>
                    <a:pt x="2841069" y="1024683"/>
                  </a:lnTo>
                  <a:cubicBezTo>
                    <a:pt x="2841069" y="1024653"/>
                    <a:pt x="2841069" y="1022654"/>
                    <a:pt x="2841069" y="894977"/>
                  </a:cubicBezTo>
                  <a:cubicBezTo>
                    <a:pt x="2847149" y="894977"/>
                    <a:pt x="2847149" y="894977"/>
                    <a:pt x="2847149" y="846336"/>
                  </a:cubicBezTo>
                  <a:cubicBezTo>
                    <a:pt x="2847167" y="846336"/>
                    <a:pt x="2848196" y="846336"/>
                    <a:pt x="2904909" y="846336"/>
                  </a:cubicBezTo>
                  <a:cubicBezTo>
                    <a:pt x="2904909" y="846362"/>
                    <a:pt x="2904909" y="847439"/>
                    <a:pt x="2904909" y="894977"/>
                  </a:cubicBezTo>
                  <a:cubicBezTo>
                    <a:pt x="2904923" y="894977"/>
                    <a:pt x="2905031" y="894977"/>
                    <a:pt x="2906049" y="894977"/>
                  </a:cubicBezTo>
                  <a:lnTo>
                    <a:pt x="2914029" y="894977"/>
                  </a:lnTo>
                  <a:cubicBezTo>
                    <a:pt x="2914029" y="894945"/>
                    <a:pt x="2914029" y="892986"/>
                    <a:pt x="2914029" y="771755"/>
                  </a:cubicBezTo>
                  <a:cubicBezTo>
                    <a:pt x="2914038" y="771755"/>
                    <a:pt x="2914187" y="771755"/>
                    <a:pt x="2916690" y="771755"/>
                  </a:cubicBezTo>
                  <a:lnTo>
                    <a:pt x="2935310" y="771755"/>
                  </a:lnTo>
                  <a:cubicBezTo>
                    <a:pt x="2935310" y="771744"/>
                    <a:pt x="2935310" y="771578"/>
                    <a:pt x="2935310" y="768918"/>
                  </a:cubicBezTo>
                  <a:lnTo>
                    <a:pt x="2935310" y="749057"/>
                  </a:lnTo>
                  <a:cubicBezTo>
                    <a:pt x="2935326" y="749057"/>
                    <a:pt x="2936073" y="749057"/>
                    <a:pt x="2968751" y="749057"/>
                  </a:cubicBezTo>
                  <a:cubicBezTo>
                    <a:pt x="2968751" y="749046"/>
                    <a:pt x="2968751" y="748925"/>
                    <a:pt x="2968751" y="747435"/>
                  </a:cubicBezTo>
                  <a:lnTo>
                    <a:pt x="2968751" y="736086"/>
                  </a:lnTo>
                  <a:cubicBezTo>
                    <a:pt x="2968761" y="736086"/>
                    <a:pt x="2968926" y="736086"/>
                    <a:pt x="2971410" y="736086"/>
                  </a:cubicBezTo>
                  <a:lnTo>
                    <a:pt x="2990031" y="736086"/>
                  </a:lnTo>
                  <a:cubicBezTo>
                    <a:pt x="2990031" y="736098"/>
                    <a:pt x="2990031" y="736217"/>
                    <a:pt x="2990031" y="737708"/>
                  </a:cubicBezTo>
                  <a:lnTo>
                    <a:pt x="2990031" y="749057"/>
                  </a:lnTo>
                  <a:cubicBezTo>
                    <a:pt x="2990045" y="749057"/>
                    <a:pt x="2990154" y="749057"/>
                    <a:pt x="2991171" y="749057"/>
                  </a:cubicBezTo>
                  <a:lnTo>
                    <a:pt x="2999151" y="749057"/>
                  </a:lnTo>
                  <a:lnTo>
                    <a:pt x="3014351" y="742571"/>
                  </a:lnTo>
                  <a:lnTo>
                    <a:pt x="3020430" y="747435"/>
                  </a:lnTo>
                  <a:lnTo>
                    <a:pt x="3020430" y="736086"/>
                  </a:lnTo>
                  <a:cubicBezTo>
                    <a:pt x="3020444" y="736086"/>
                    <a:pt x="3020649" y="736086"/>
                    <a:pt x="3023850" y="736086"/>
                  </a:cubicBezTo>
                  <a:lnTo>
                    <a:pt x="3047792" y="736086"/>
                  </a:lnTo>
                  <a:cubicBezTo>
                    <a:pt x="3047792" y="736098"/>
                    <a:pt x="3047792" y="736217"/>
                    <a:pt x="3047792" y="737708"/>
                  </a:cubicBezTo>
                  <a:lnTo>
                    <a:pt x="3047792" y="749057"/>
                  </a:lnTo>
                  <a:cubicBezTo>
                    <a:pt x="3047820" y="749057"/>
                    <a:pt x="3048924" y="749057"/>
                    <a:pt x="3093392" y="749057"/>
                  </a:cubicBezTo>
                  <a:cubicBezTo>
                    <a:pt x="3093392" y="749072"/>
                    <a:pt x="3093392" y="749235"/>
                    <a:pt x="3093392" y="751488"/>
                  </a:cubicBezTo>
                  <a:lnTo>
                    <a:pt x="3093392" y="768513"/>
                  </a:lnTo>
                  <a:cubicBezTo>
                    <a:pt x="3093417" y="768513"/>
                    <a:pt x="3094377" y="768513"/>
                    <a:pt x="3132912" y="768513"/>
                  </a:cubicBezTo>
                  <a:cubicBezTo>
                    <a:pt x="3132912" y="768537"/>
                    <a:pt x="3132912" y="769557"/>
                    <a:pt x="3132912" y="813909"/>
                  </a:cubicBezTo>
                  <a:cubicBezTo>
                    <a:pt x="3132926" y="813909"/>
                    <a:pt x="3133035" y="813909"/>
                    <a:pt x="3134052" y="813909"/>
                  </a:cubicBezTo>
                  <a:lnTo>
                    <a:pt x="3142032" y="813909"/>
                  </a:lnTo>
                  <a:cubicBezTo>
                    <a:pt x="3142032" y="813920"/>
                    <a:pt x="3142032" y="814049"/>
                    <a:pt x="3142032" y="815531"/>
                  </a:cubicBezTo>
                  <a:lnTo>
                    <a:pt x="3142032" y="826881"/>
                  </a:lnTo>
                  <a:cubicBezTo>
                    <a:pt x="3148113" y="826881"/>
                    <a:pt x="3148113" y="826881"/>
                    <a:pt x="3148113" y="872277"/>
                  </a:cubicBezTo>
                  <a:cubicBezTo>
                    <a:pt x="3148127" y="872277"/>
                    <a:pt x="3148238" y="872277"/>
                    <a:pt x="3149253" y="872277"/>
                  </a:cubicBezTo>
                  <a:lnTo>
                    <a:pt x="3157233" y="872277"/>
                  </a:lnTo>
                  <a:cubicBezTo>
                    <a:pt x="3157233" y="872291"/>
                    <a:pt x="3157233" y="872391"/>
                    <a:pt x="3157233" y="873494"/>
                  </a:cubicBezTo>
                  <a:lnTo>
                    <a:pt x="3157233" y="882006"/>
                  </a:lnTo>
                  <a:cubicBezTo>
                    <a:pt x="3157242" y="882006"/>
                    <a:pt x="3157359" y="882006"/>
                    <a:pt x="3158753" y="882006"/>
                  </a:cubicBezTo>
                  <a:lnTo>
                    <a:pt x="3169392" y="882006"/>
                  </a:lnTo>
                  <a:cubicBezTo>
                    <a:pt x="3169392" y="882032"/>
                    <a:pt x="3169392" y="883101"/>
                    <a:pt x="3169392" y="927404"/>
                  </a:cubicBezTo>
                  <a:cubicBezTo>
                    <a:pt x="3169404" y="927404"/>
                    <a:pt x="3169584" y="927404"/>
                    <a:pt x="3172433" y="927404"/>
                  </a:cubicBezTo>
                  <a:lnTo>
                    <a:pt x="3193713" y="927404"/>
                  </a:lnTo>
                  <a:cubicBezTo>
                    <a:pt x="3193713" y="927428"/>
                    <a:pt x="3193713" y="928298"/>
                    <a:pt x="3193713" y="963072"/>
                  </a:cubicBezTo>
                  <a:cubicBezTo>
                    <a:pt x="3196754" y="963072"/>
                    <a:pt x="3196754" y="963072"/>
                    <a:pt x="3196754" y="965504"/>
                  </a:cubicBezTo>
                  <a:lnTo>
                    <a:pt x="3196754" y="982529"/>
                  </a:lnTo>
                  <a:cubicBezTo>
                    <a:pt x="3196767" y="982529"/>
                    <a:pt x="3196872" y="982529"/>
                    <a:pt x="3197894" y="982529"/>
                  </a:cubicBezTo>
                  <a:lnTo>
                    <a:pt x="3205874" y="982529"/>
                  </a:lnTo>
                  <a:cubicBezTo>
                    <a:pt x="3205874" y="982550"/>
                    <a:pt x="3205874" y="983394"/>
                    <a:pt x="3205874" y="1018197"/>
                  </a:cubicBezTo>
                  <a:cubicBezTo>
                    <a:pt x="3205886" y="1018197"/>
                    <a:pt x="3206034" y="1018197"/>
                    <a:pt x="3207773" y="1018197"/>
                  </a:cubicBezTo>
                  <a:lnTo>
                    <a:pt x="3221073" y="1018197"/>
                  </a:lnTo>
                  <a:cubicBezTo>
                    <a:pt x="3224114" y="1021440"/>
                    <a:pt x="3224114" y="1021440"/>
                    <a:pt x="3224114" y="1024278"/>
                  </a:cubicBezTo>
                  <a:lnTo>
                    <a:pt x="3224114" y="1044140"/>
                  </a:lnTo>
                  <a:cubicBezTo>
                    <a:pt x="3224121" y="1044129"/>
                    <a:pt x="3224252" y="1043969"/>
                    <a:pt x="3226394" y="1041302"/>
                  </a:cubicBezTo>
                  <a:lnTo>
                    <a:pt x="3242354" y="1021440"/>
                  </a:lnTo>
                  <a:cubicBezTo>
                    <a:pt x="3242376" y="1021440"/>
                    <a:pt x="3243335" y="1021440"/>
                    <a:pt x="3284915" y="1021440"/>
                  </a:cubicBezTo>
                  <a:cubicBezTo>
                    <a:pt x="3284915" y="1021478"/>
                    <a:pt x="3284915" y="1023579"/>
                    <a:pt x="3284915" y="1151147"/>
                  </a:cubicBezTo>
                  <a:cubicBezTo>
                    <a:pt x="3284927" y="1151147"/>
                    <a:pt x="3285041" y="1151147"/>
                    <a:pt x="3286055" y="1151147"/>
                  </a:cubicBezTo>
                  <a:lnTo>
                    <a:pt x="3294035" y="1151147"/>
                  </a:lnTo>
                  <a:cubicBezTo>
                    <a:pt x="3294041" y="1151135"/>
                    <a:pt x="3294129" y="1150985"/>
                    <a:pt x="3295175" y="1149120"/>
                  </a:cubicBezTo>
                  <a:lnTo>
                    <a:pt x="3303155" y="1134933"/>
                  </a:lnTo>
                  <a:cubicBezTo>
                    <a:pt x="3303155" y="1134944"/>
                    <a:pt x="3303155" y="1135092"/>
                    <a:pt x="3303155" y="1137771"/>
                  </a:cubicBezTo>
                  <a:lnTo>
                    <a:pt x="3303155" y="1157633"/>
                  </a:lnTo>
                  <a:cubicBezTo>
                    <a:pt x="3309234" y="1157633"/>
                    <a:pt x="3309234" y="1157633"/>
                    <a:pt x="3309234" y="1089537"/>
                  </a:cubicBezTo>
                  <a:cubicBezTo>
                    <a:pt x="3309248" y="1089537"/>
                    <a:pt x="3309353" y="1089537"/>
                    <a:pt x="3310374" y="1089537"/>
                  </a:cubicBezTo>
                  <a:lnTo>
                    <a:pt x="3318354" y="1089537"/>
                  </a:lnTo>
                  <a:cubicBezTo>
                    <a:pt x="3318354" y="1089515"/>
                    <a:pt x="3318354" y="1088015"/>
                    <a:pt x="3318354" y="992256"/>
                  </a:cubicBezTo>
                  <a:cubicBezTo>
                    <a:pt x="3318365" y="992256"/>
                    <a:pt x="3318486" y="992256"/>
                    <a:pt x="3319875" y="992256"/>
                  </a:cubicBezTo>
                  <a:lnTo>
                    <a:pt x="3330515" y="992256"/>
                  </a:lnTo>
                  <a:cubicBezTo>
                    <a:pt x="3330524" y="992225"/>
                    <a:pt x="3330920" y="990815"/>
                    <a:pt x="3348755" y="927404"/>
                  </a:cubicBezTo>
                  <a:cubicBezTo>
                    <a:pt x="3348768" y="927404"/>
                    <a:pt x="3348914" y="927404"/>
                    <a:pt x="3350655" y="927404"/>
                  </a:cubicBezTo>
                  <a:lnTo>
                    <a:pt x="3363956" y="927404"/>
                  </a:lnTo>
                  <a:cubicBezTo>
                    <a:pt x="3363963" y="927438"/>
                    <a:pt x="3364302" y="928887"/>
                    <a:pt x="3379155" y="992256"/>
                  </a:cubicBezTo>
                  <a:cubicBezTo>
                    <a:pt x="3379164" y="992256"/>
                    <a:pt x="3379275" y="992256"/>
                    <a:pt x="3380675" y="992256"/>
                  </a:cubicBezTo>
                  <a:lnTo>
                    <a:pt x="3391316" y="992256"/>
                  </a:lnTo>
                  <a:cubicBezTo>
                    <a:pt x="3391316" y="992273"/>
                    <a:pt x="3391316" y="993273"/>
                    <a:pt x="3391316" y="1050624"/>
                  </a:cubicBezTo>
                  <a:cubicBezTo>
                    <a:pt x="3391326" y="1050624"/>
                    <a:pt x="3391475" y="1050624"/>
                    <a:pt x="3393975" y="1050624"/>
                  </a:cubicBezTo>
                  <a:lnTo>
                    <a:pt x="3412596" y="1050624"/>
                  </a:lnTo>
                  <a:cubicBezTo>
                    <a:pt x="3412596" y="1050636"/>
                    <a:pt x="3412596" y="1050819"/>
                    <a:pt x="3412596" y="1053867"/>
                  </a:cubicBezTo>
                  <a:lnTo>
                    <a:pt x="3412596" y="1076565"/>
                  </a:lnTo>
                  <a:cubicBezTo>
                    <a:pt x="3418676" y="1076565"/>
                    <a:pt x="3418676" y="1076565"/>
                    <a:pt x="3418676" y="1073324"/>
                  </a:cubicBezTo>
                  <a:lnTo>
                    <a:pt x="3418676" y="1050624"/>
                  </a:lnTo>
                  <a:cubicBezTo>
                    <a:pt x="3418691" y="1050624"/>
                    <a:pt x="3418859" y="1050624"/>
                    <a:pt x="3420956" y="1050624"/>
                  </a:cubicBezTo>
                  <a:lnTo>
                    <a:pt x="3436916" y="1050624"/>
                  </a:lnTo>
                  <a:cubicBezTo>
                    <a:pt x="3436916" y="1050639"/>
                    <a:pt x="3436916" y="1050815"/>
                    <a:pt x="3436916" y="1053056"/>
                  </a:cubicBezTo>
                  <a:lnTo>
                    <a:pt x="3436916" y="1070081"/>
                  </a:lnTo>
                  <a:cubicBezTo>
                    <a:pt x="3436940" y="1070081"/>
                    <a:pt x="3438003" y="1070081"/>
                    <a:pt x="3482517" y="1070081"/>
                  </a:cubicBezTo>
                  <a:cubicBezTo>
                    <a:pt x="3482517" y="1070055"/>
                    <a:pt x="3482517" y="1068899"/>
                    <a:pt x="3482517" y="1014956"/>
                  </a:cubicBezTo>
                  <a:cubicBezTo>
                    <a:pt x="3482529" y="1014956"/>
                    <a:pt x="3482669" y="1014956"/>
                    <a:pt x="3484416" y="1014956"/>
                  </a:cubicBezTo>
                  <a:lnTo>
                    <a:pt x="3497717" y="1014956"/>
                  </a:lnTo>
                  <a:cubicBezTo>
                    <a:pt x="3497717" y="1014972"/>
                    <a:pt x="3497717" y="1015713"/>
                    <a:pt x="3497717" y="1047381"/>
                  </a:cubicBezTo>
                  <a:cubicBezTo>
                    <a:pt x="3500757" y="1047381"/>
                    <a:pt x="3500757" y="1047381"/>
                    <a:pt x="3500757" y="998742"/>
                  </a:cubicBezTo>
                  <a:cubicBezTo>
                    <a:pt x="3500778" y="998742"/>
                    <a:pt x="3501590" y="998742"/>
                    <a:pt x="3534197" y="998742"/>
                  </a:cubicBezTo>
                  <a:cubicBezTo>
                    <a:pt x="3534197" y="998727"/>
                    <a:pt x="3534197" y="998547"/>
                    <a:pt x="3534197" y="996309"/>
                  </a:cubicBezTo>
                  <a:lnTo>
                    <a:pt x="3534197" y="979286"/>
                  </a:lnTo>
                  <a:cubicBezTo>
                    <a:pt x="3534209" y="979286"/>
                    <a:pt x="3534321" y="979286"/>
                    <a:pt x="3535337" y="979286"/>
                  </a:cubicBezTo>
                  <a:lnTo>
                    <a:pt x="3543317" y="979286"/>
                  </a:lnTo>
                  <a:cubicBezTo>
                    <a:pt x="3543317" y="979277"/>
                    <a:pt x="3543317" y="979107"/>
                    <a:pt x="3543317" y="976449"/>
                  </a:cubicBezTo>
                  <a:lnTo>
                    <a:pt x="3543317" y="956588"/>
                  </a:lnTo>
                  <a:lnTo>
                    <a:pt x="3549398" y="966315"/>
                  </a:lnTo>
                  <a:cubicBezTo>
                    <a:pt x="3549410" y="966315"/>
                    <a:pt x="3549603" y="966315"/>
                    <a:pt x="3552818" y="966315"/>
                  </a:cubicBezTo>
                  <a:lnTo>
                    <a:pt x="3576758" y="966315"/>
                  </a:lnTo>
                  <a:cubicBezTo>
                    <a:pt x="3576758" y="966303"/>
                    <a:pt x="3576758" y="966201"/>
                    <a:pt x="3576758" y="965099"/>
                  </a:cubicBezTo>
                  <a:lnTo>
                    <a:pt x="3576758" y="956588"/>
                  </a:lnTo>
                  <a:cubicBezTo>
                    <a:pt x="3576771" y="956588"/>
                    <a:pt x="3576882" y="956588"/>
                    <a:pt x="3577898" y="956588"/>
                  </a:cubicBezTo>
                  <a:lnTo>
                    <a:pt x="3585878" y="956588"/>
                  </a:lnTo>
                  <a:cubicBezTo>
                    <a:pt x="3585878" y="956601"/>
                    <a:pt x="3585878" y="956751"/>
                    <a:pt x="3585878" y="958614"/>
                  </a:cubicBezTo>
                  <a:lnTo>
                    <a:pt x="3585878" y="972801"/>
                  </a:lnTo>
                  <a:cubicBezTo>
                    <a:pt x="3585900" y="972801"/>
                    <a:pt x="3587000" y="972801"/>
                    <a:pt x="3643638" y="972801"/>
                  </a:cubicBezTo>
                  <a:cubicBezTo>
                    <a:pt x="3643638" y="972828"/>
                    <a:pt x="3643638" y="975093"/>
                    <a:pt x="3643638" y="1180331"/>
                  </a:cubicBezTo>
                  <a:cubicBezTo>
                    <a:pt x="3643653" y="1180331"/>
                    <a:pt x="3643826" y="1180331"/>
                    <a:pt x="3645918" y="1180331"/>
                  </a:cubicBezTo>
                  <a:lnTo>
                    <a:pt x="3661878" y="1180331"/>
                  </a:lnTo>
                  <a:cubicBezTo>
                    <a:pt x="3661878" y="1173846"/>
                    <a:pt x="3661878" y="1167360"/>
                    <a:pt x="3661878" y="1160876"/>
                  </a:cubicBezTo>
                  <a:cubicBezTo>
                    <a:pt x="3664919" y="1160876"/>
                    <a:pt x="3664919" y="1160876"/>
                    <a:pt x="3667959" y="1160876"/>
                  </a:cubicBezTo>
                  <a:cubicBezTo>
                    <a:pt x="3667959" y="1167360"/>
                    <a:pt x="3667959" y="1173846"/>
                    <a:pt x="3667959" y="1180331"/>
                  </a:cubicBezTo>
                  <a:cubicBezTo>
                    <a:pt x="3683159" y="1180331"/>
                    <a:pt x="3698360" y="1180331"/>
                    <a:pt x="3713559" y="1180331"/>
                  </a:cubicBezTo>
                  <a:cubicBezTo>
                    <a:pt x="3713559" y="1164117"/>
                    <a:pt x="3713559" y="1151147"/>
                    <a:pt x="3713559" y="1134933"/>
                  </a:cubicBezTo>
                  <a:cubicBezTo>
                    <a:pt x="3719640" y="1134933"/>
                    <a:pt x="3725720" y="1134933"/>
                    <a:pt x="3731799" y="1134933"/>
                  </a:cubicBezTo>
                  <a:lnTo>
                    <a:pt x="3750039" y="1131692"/>
                  </a:lnTo>
                  <a:cubicBezTo>
                    <a:pt x="3753080" y="1131692"/>
                    <a:pt x="3753080" y="1134933"/>
                    <a:pt x="3756120" y="1134933"/>
                  </a:cubicBezTo>
                  <a:lnTo>
                    <a:pt x="3771320" y="1134933"/>
                  </a:lnTo>
                  <a:cubicBezTo>
                    <a:pt x="3771320" y="1151147"/>
                    <a:pt x="3771320" y="1167360"/>
                    <a:pt x="3771320" y="1180331"/>
                  </a:cubicBezTo>
                  <a:cubicBezTo>
                    <a:pt x="3774360" y="1180331"/>
                    <a:pt x="3777401" y="1180331"/>
                    <a:pt x="3783480" y="1180331"/>
                  </a:cubicBezTo>
                  <a:cubicBezTo>
                    <a:pt x="3783480" y="1190060"/>
                    <a:pt x="3783480" y="1199787"/>
                    <a:pt x="3783480" y="1206273"/>
                  </a:cubicBezTo>
                  <a:lnTo>
                    <a:pt x="3797484" y="1207631"/>
                  </a:lnTo>
                  <a:lnTo>
                    <a:pt x="3816921" y="1207631"/>
                  </a:lnTo>
                  <a:cubicBezTo>
                    <a:pt x="3816921" y="1198917"/>
                    <a:pt x="3816921" y="1192659"/>
                    <a:pt x="3816921" y="1183574"/>
                  </a:cubicBezTo>
                  <a:lnTo>
                    <a:pt x="3918855" y="1183574"/>
                  </a:lnTo>
                  <a:lnTo>
                    <a:pt x="3918855" y="1055694"/>
                  </a:lnTo>
                  <a:lnTo>
                    <a:pt x="4026867" y="1055694"/>
                  </a:lnTo>
                  <a:lnTo>
                    <a:pt x="4026867" y="1173846"/>
                  </a:lnTo>
                  <a:cubicBezTo>
                    <a:pt x="4027820" y="1173846"/>
                    <a:pt x="4028772" y="1173846"/>
                    <a:pt x="4029723" y="1173846"/>
                  </a:cubicBezTo>
                  <a:lnTo>
                    <a:pt x="4031586" y="1207631"/>
                  </a:lnTo>
                  <a:lnTo>
                    <a:pt x="4046100" y="1207631"/>
                  </a:lnTo>
                  <a:cubicBezTo>
                    <a:pt x="4046904" y="1196810"/>
                    <a:pt x="4047963" y="1185329"/>
                    <a:pt x="4047963" y="1173846"/>
                  </a:cubicBezTo>
                  <a:cubicBezTo>
                    <a:pt x="4051004" y="1173846"/>
                    <a:pt x="4054044" y="1173846"/>
                    <a:pt x="4057083" y="1173846"/>
                  </a:cubicBezTo>
                  <a:lnTo>
                    <a:pt x="4058946" y="1207631"/>
                  </a:lnTo>
                  <a:lnTo>
                    <a:pt x="4134879" y="1207631"/>
                  </a:lnTo>
                  <a:lnTo>
                    <a:pt x="4134879" y="963089"/>
                  </a:lnTo>
                  <a:lnTo>
                    <a:pt x="4430870" y="963089"/>
                  </a:lnTo>
                  <a:lnTo>
                    <a:pt x="4430870" y="1207631"/>
                  </a:lnTo>
                  <a:lnTo>
                    <a:pt x="4458915" y="1207631"/>
                  </a:lnTo>
                  <a:lnTo>
                    <a:pt x="4458915" y="1083591"/>
                  </a:lnTo>
                  <a:lnTo>
                    <a:pt x="4601595" y="1083591"/>
                  </a:lnTo>
                  <a:cubicBezTo>
                    <a:pt x="4607707" y="924560"/>
                    <a:pt x="4612775" y="766349"/>
                    <a:pt x="4619491" y="606380"/>
                  </a:cubicBezTo>
                  <a:cubicBezTo>
                    <a:pt x="4604291" y="606380"/>
                    <a:pt x="4567811" y="586923"/>
                    <a:pt x="4601251" y="573953"/>
                  </a:cubicBezTo>
                  <a:cubicBezTo>
                    <a:pt x="4598209" y="570710"/>
                    <a:pt x="4595171" y="567467"/>
                    <a:pt x="4592131" y="567467"/>
                  </a:cubicBezTo>
                  <a:cubicBezTo>
                    <a:pt x="4592131" y="548012"/>
                    <a:pt x="4589089" y="544769"/>
                    <a:pt x="4604291" y="531798"/>
                  </a:cubicBezTo>
                  <a:cubicBezTo>
                    <a:pt x="4604291" y="525312"/>
                    <a:pt x="4604291" y="515585"/>
                    <a:pt x="4604291" y="505857"/>
                  </a:cubicBezTo>
                  <a:cubicBezTo>
                    <a:pt x="4610371" y="505857"/>
                    <a:pt x="4616451" y="505857"/>
                    <a:pt x="4625571" y="505857"/>
                  </a:cubicBezTo>
                  <a:cubicBezTo>
                    <a:pt x="4625571" y="492885"/>
                    <a:pt x="4625571" y="483158"/>
                    <a:pt x="4625571" y="473430"/>
                  </a:cubicBezTo>
                  <a:cubicBezTo>
                    <a:pt x="4625571" y="470187"/>
                    <a:pt x="4628611" y="470187"/>
                    <a:pt x="4628611" y="466944"/>
                  </a:cubicBezTo>
                  <a:cubicBezTo>
                    <a:pt x="4628611" y="428033"/>
                    <a:pt x="4628611" y="389121"/>
                    <a:pt x="4628611" y="350208"/>
                  </a:cubicBezTo>
                  <a:cubicBezTo>
                    <a:pt x="4628611" y="346965"/>
                    <a:pt x="4625571" y="343724"/>
                    <a:pt x="4625571" y="340481"/>
                  </a:cubicBezTo>
                  <a:cubicBezTo>
                    <a:pt x="4628611" y="337238"/>
                    <a:pt x="4631651" y="333995"/>
                    <a:pt x="4634691" y="330752"/>
                  </a:cubicBezTo>
                  <a:cubicBezTo>
                    <a:pt x="4634691" y="301568"/>
                    <a:pt x="4634691" y="272384"/>
                    <a:pt x="4634691" y="243200"/>
                  </a:cubicBezTo>
                  <a:cubicBezTo>
                    <a:pt x="4634691" y="239958"/>
                    <a:pt x="4634691" y="239958"/>
                    <a:pt x="4637731" y="236715"/>
                  </a:cubicBezTo>
                  <a:cubicBezTo>
                    <a:pt x="4637731" y="210774"/>
                    <a:pt x="4637731" y="181590"/>
                    <a:pt x="4637731" y="152406"/>
                  </a:cubicBezTo>
                  <a:cubicBezTo>
                    <a:pt x="4640771" y="139436"/>
                    <a:pt x="4640771" y="132950"/>
                    <a:pt x="4640771" y="123222"/>
                  </a:cubicBezTo>
                  <a:cubicBezTo>
                    <a:pt x="4646851" y="132950"/>
                    <a:pt x="4646851" y="139436"/>
                    <a:pt x="4646851" y="149163"/>
                  </a:cubicBezTo>
                  <a:cubicBezTo>
                    <a:pt x="4649891" y="181590"/>
                    <a:pt x="4649891" y="210774"/>
                    <a:pt x="4649891" y="236715"/>
                  </a:cubicBezTo>
                  <a:cubicBezTo>
                    <a:pt x="4652931" y="272384"/>
                    <a:pt x="4652931" y="301568"/>
                    <a:pt x="4652931" y="330752"/>
                  </a:cubicBezTo>
                  <a:cubicBezTo>
                    <a:pt x="4655971" y="333995"/>
                    <a:pt x="4659011" y="337238"/>
                    <a:pt x="4662051" y="340481"/>
                  </a:cubicBezTo>
                  <a:cubicBezTo>
                    <a:pt x="4662051" y="343724"/>
                    <a:pt x="4659011" y="346965"/>
                    <a:pt x="4659011" y="350208"/>
                  </a:cubicBezTo>
                  <a:cubicBezTo>
                    <a:pt x="4659011" y="389121"/>
                    <a:pt x="4659011" y="428033"/>
                    <a:pt x="4659011" y="466944"/>
                  </a:cubicBezTo>
                  <a:cubicBezTo>
                    <a:pt x="4659011" y="470187"/>
                    <a:pt x="4662051" y="470187"/>
                    <a:pt x="4662051" y="473430"/>
                  </a:cubicBezTo>
                  <a:cubicBezTo>
                    <a:pt x="4662051" y="483158"/>
                    <a:pt x="4662051" y="492885"/>
                    <a:pt x="4662051" y="505857"/>
                  </a:cubicBezTo>
                  <a:cubicBezTo>
                    <a:pt x="4668131" y="505857"/>
                    <a:pt x="4677251" y="505857"/>
                    <a:pt x="4683331" y="505857"/>
                  </a:cubicBezTo>
                  <a:cubicBezTo>
                    <a:pt x="4683331" y="515585"/>
                    <a:pt x="4683331" y="525312"/>
                    <a:pt x="4683331" y="531798"/>
                  </a:cubicBezTo>
                  <a:cubicBezTo>
                    <a:pt x="4695493" y="544769"/>
                    <a:pt x="4695493" y="544769"/>
                    <a:pt x="4695493" y="567467"/>
                  </a:cubicBezTo>
                  <a:cubicBezTo>
                    <a:pt x="4692451" y="567467"/>
                    <a:pt x="4689411" y="570710"/>
                    <a:pt x="4686373" y="573953"/>
                  </a:cubicBezTo>
                  <a:cubicBezTo>
                    <a:pt x="4716771" y="590166"/>
                    <a:pt x="4680291" y="603137"/>
                    <a:pt x="4668131" y="606380"/>
                  </a:cubicBezTo>
                  <a:cubicBezTo>
                    <a:pt x="4671171" y="732843"/>
                    <a:pt x="4677251" y="859307"/>
                    <a:pt x="4680291" y="985772"/>
                  </a:cubicBezTo>
                  <a:cubicBezTo>
                    <a:pt x="4713733" y="985772"/>
                    <a:pt x="4747171" y="985772"/>
                    <a:pt x="4777573" y="985772"/>
                  </a:cubicBezTo>
                  <a:cubicBezTo>
                    <a:pt x="4777573" y="1024683"/>
                    <a:pt x="4777573" y="1063595"/>
                    <a:pt x="4777573" y="1099265"/>
                  </a:cubicBezTo>
                  <a:cubicBezTo>
                    <a:pt x="4783653" y="1099265"/>
                    <a:pt x="4786693" y="1099265"/>
                    <a:pt x="4789733" y="1099265"/>
                  </a:cubicBezTo>
                  <a:cubicBezTo>
                    <a:pt x="4789733" y="1096022"/>
                    <a:pt x="4792773" y="1092779"/>
                    <a:pt x="4792773" y="1089537"/>
                  </a:cubicBezTo>
                  <a:cubicBezTo>
                    <a:pt x="4795813" y="1089537"/>
                    <a:pt x="4798853" y="1089537"/>
                    <a:pt x="4801893" y="1089537"/>
                  </a:cubicBezTo>
                  <a:cubicBezTo>
                    <a:pt x="4801893" y="1092779"/>
                    <a:pt x="4801893" y="1096022"/>
                    <a:pt x="4804935" y="1102508"/>
                  </a:cubicBezTo>
                  <a:cubicBezTo>
                    <a:pt x="4811013" y="1102508"/>
                    <a:pt x="4817093" y="1102508"/>
                    <a:pt x="4823175" y="1102508"/>
                  </a:cubicBezTo>
                  <a:cubicBezTo>
                    <a:pt x="4823175" y="1099265"/>
                    <a:pt x="4823175" y="1096022"/>
                    <a:pt x="4823175" y="1092779"/>
                  </a:cubicBezTo>
                  <a:cubicBezTo>
                    <a:pt x="4835333" y="1092779"/>
                    <a:pt x="4844453" y="1092779"/>
                    <a:pt x="4856613" y="1092779"/>
                  </a:cubicBezTo>
                  <a:cubicBezTo>
                    <a:pt x="4856613" y="1096022"/>
                    <a:pt x="4856613" y="1099265"/>
                    <a:pt x="4856613" y="1102508"/>
                  </a:cubicBezTo>
                  <a:cubicBezTo>
                    <a:pt x="4865733" y="1102508"/>
                    <a:pt x="4877895" y="1102508"/>
                    <a:pt x="4887015" y="1102508"/>
                  </a:cubicBezTo>
                  <a:cubicBezTo>
                    <a:pt x="4887015" y="1125206"/>
                    <a:pt x="4887015" y="1147905"/>
                    <a:pt x="4887015" y="1170603"/>
                  </a:cubicBezTo>
                  <a:cubicBezTo>
                    <a:pt x="4893095" y="1170603"/>
                    <a:pt x="4902215" y="1170603"/>
                    <a:pt x="4908295" y="1170603"/>
                  </a:cubicBezTo>
                  <a:cubicBezTo>
                    <a:pt x="4908295" y="1164117"/>
                    <a:pt x="4908295" y="1157633"/>
                    <a:pt x="4908295" y="1151147"/>
                  </a:cubicBezTo>
                  <a:cubicBezTo>
                    <a:pt x="4917415" y="1151147"/>
                    <a:pt x="4926535" y="1151147"/>
                    <a:pt x="4932615" y="1151147"/>
                  </a:cubicBezTo>
                  <a:cubicBezTo>
                    <a:pt x="4932615" y="1060353"/>
                    <a:pt x="4932615" y="972801"/>
                    <a:pt x="4932615" y="882006"/>
                  </a:cubicBezTo>
                  <a:cubicBezTo>
                    <a:pt x="4935655" y="878763"/>
                    <a:pt x="4938695" y="875520"/>
                    <a:pt x="4941735" y="872277"/>
                  </a:cubicBezTo>
                  <a:cubicBezTo>
                    <a:pt x="4978215" y="872277"/>
                    <a:pt x="5014695" y="872277"/>
                    <a:pt x="5051177" y="872277"/>
                  </a:cubicBezTo>
                  <a:lnTo>
                    <a:pt x="5051177" y="885249"/>
                  </a:lnTo>
                  <a:lnTo>
                    <a:pt x="5066377" y="885249"/>
                  </a:lnTo>
                  <a:cubicBezTo>
                    <a:pt x="5066377" y="943617"/>
                    <a:pt x="5066377" y="1001985"/>
                    <a:pt x="5066377" y="1057110"/>
                  </a:cubicBezTo>
                  <a:cubicBezTo>
                    <a:pt x="5078537" y="1057110"/>
                    <a:pt x="5087657" y="1057110"/>
                    <a:pt x="5099817" y="1057110"/>
                  </a:cubicBezTo>
                  <a:cubicBezTo>
                    <a:pt x="5099817" y="1024683"/>
                    <a:pt x="5099817" y="992256"/>
                    <a:pt x="5099817" y="956588"/>
                  </a:cubicBezTo>
                  <a:cubicBezTo>
                    <a:pt x="5111977" y="956588"/>
                    <a:pt x="5127177" y="956588"/>
                    <a:pt x="5139339" y="956588"/>
                  </a:cubicBezTo>
                  <a:cubicBezTo>
                    <a:pt x="5142377" y="956588"/>
                    <a:pt x="5142377" y="953345"/>
                    <a:pt x="5145417" y="950102"/>
                  </a:cubicBezTo>
                  <a:lnTo>
                    <a:pt x="5157579" y="950102"/>
                  </a:lnTo>
                  <a:cubicBezTo>
                    <a:pt x="5160617" y="953345"/>
                    <a:pt x="5160617" y="956588"/>
                    <a:pt x="5163657" y="956588"/>
                  </a:cubicBezTo>
                  <a:cubicBezTo>
                    <a:pt x="5172777" y="956588"/>
                    <a:pt x="5184939" y="956588"/>
                    <a:pt x="5197099" y="956588"/>
                  </a:cubicBezTo>
                  <a:cubicBezTo>
                    <a:pt x="5197099" y="898220"/>
                    <a:pt x="5197099" y="839852"/>
                    <a:pt x="5197099" y="781484"/>
                  </a:cubicBezTo>
                  <a:cubicBezTo>
                    <a:pt x="5197119" y="781479"/>
                    <a:pt x="5198419" y="781233"/>
                    <a:pt x="5282219" y="765270"/>
                  </a:cubicBezTo>
                  <a:cubicBezTo>
                    <a:pt x="5282219" y="765281"/>
                    <a:pt x="5282219" y="765392"/>
                    <a:pt x="5282219" y="766892"/>
                  </a:cubicBezTo>
                  <a:lnTo>
                    <a:pt x="5282219" y="778241"/>
                  </a:lnTo>
                  <a:cubicBezTo>
                    <a:pt x="5282245" y="778241"/>
                    <a:pt x="5283211" y="778241"/>
                    <a:pt x="5321739" y="778241"/>
                  </a:cubicBezTo>
                  <a:cubicBezTo>
                    <a:pt x="5321739" y="778274"/>
                    <a:pt x="5321739" y="781830"/>
                    <a:pt x="5321739" y="1160876"/>
                  </a:cubicBezTo>
                  <a:cubicBezTo>
                    <a:pt x="5330859" y="1160876"/>
                    <a:pt x="5343019" y="1160876"/>
                    <a:pt x="5355181" y="1160876"/>
                  </a:cubicBezTo>
                  <a:cubicBezTo>
                    <a:pt x="5355181" y="1157633"/>
                    <a:pt x="5355181" y="1157633"/>
                    <a:pt x="5355181" y="1154390"/>
                  </a:cubicBezTo>
                  <a:cubicBezTo>
                    <a:pt x="5361259" y="1154390"/>
                    <a:pt x="5367339" y="1154390"/>
                    <a:pt x="5373421" y="1154390"/>
                  </a:cubicBezTo>
                  <a:cubicBezTo>
                    <a:pt x="5373421" y="1157633"/>
                    <a:pt x="5373421" y="1157633"/>
                    <a:pt x="5373421" y="1160876"/>
                  </a:cubicBezTo>
                  <a:cubicBezTo>
                    <a:pt x="5385581" y="1160876"/>
                    <a:pt x="5397739" y="1160876"/>
                    <a:pt x="5409901" y="1160876"/>
                  </a:cubicBezTo>
                  <a:cubicBezTo>
                    <a:pt x="5409901" y="1154390"/>
                    <a:pt x="5409901" y="1147905"/>
                    <a:pt x="5409901" y="1141419"/>
                  </a:cubicBezTo>
                  <a:cubicBezTo>
                    <a:pt x="5425101" y="1141419"/>
                    <a:pt x="5440301" y="1141419"/>
                    <a:pt x="5452461" y="1141419"/>
                  </a:cubicBezTo>
                  <a:cubicBezTo>
                    <a:pt x="5458541" y="1134933"/>
                    <a:pt x="5464623" y="1134933"/>
                    <a:pt x="5470701" y="1134933"/>
                  </a:cubicBezTo>
                  <a:cubicBezTo>
                    <a:pt x="5479821" y="1141419"/>
                    <a:pt x="5491983" y="1141419"/>
                    <a:pt x="5501103" y="1141419"/>
                  </a:cubicBezTo>
                  <a:cubicBezTo>
                    <a:pt x="5501103" y="1131692"/>
                    <a:pt x="5501103" y="1125206"/>
                    <a:pt x="5501103" y="1115478"/>
                  </a:cubicBezTo>
                  <a:lnTo>
                    <a:pt x="5513263" y="1115478"/>
                  </a:lnTo>
                  <a:cubicBezTo>
                    <a:pt x="5513263" y="1108992"/>
                    <a:pt x="5513263" y="1102508"/>
                    <a:pt x="5513263" y="1096022"/>
                  </a:cubicBezTo>
                  <a:cubicBezTo>
                    <a:pt x="5540623" y="1096022"/>
                    <a:pt x="5571023" y="1096022"/>
                    <a:pt x="5598383" y="1096022"/>
                  </a:cubicBezTo>
                  <a:cubicBezTo>
                    <a:pt x="5598383" y="1079808"/>
                    <a:pt x="5598383" y="1066838"/>
                    <a:pt x="5598383" y="1050624"/>
                  </a:cubicBezTo>
                  <a:cubicBezTo>
                    <a:pt x="5607503" y="1050624"/>
                    <a:pt x="5616623" y="1050624"/>
                    <a:pt x="5625743" y="1050624"/>
                  </a:cubicBezTo>
                  <a:cubicBezTo>
                    <a:pt x="5625743" y="1047381"/>
                    <a:pt x="5625743" y="1044140"/>
                    <a:pt x="5625743" y="1040897"/>
                  </a:cubicBezTo>
                  <a:cubicBezTo>
                    <a:pt x="5631823" y="1040897"/>
                    <a:pt x="5637903" y="1040897"/>
                    <a:pt x="5643983" y="1040897"/>
                  </a:cubicBezTo>
                  <a:cubicBezTo>
                    <a:pt x="5643983" y="1044140"/>
                    <a:pt x="5643983" y="1047381"/>
                    <a:pt x="5643983" y="1050624"/>
                  </a:cubicBezTo>
                  <a:cubicBezTo>
                    <a:pt x="5653103" y="1050624"/>
                    <a:pt x="5659183" y="1050624"/>
                    <a:pt x="5668303" y="1050624"/>
                  </a:cubicBezTo>
                  <a:cubicBezTo>
                    <a:pt x="5668303" y="1073324"/>
                    <a:pt x="5668303" y="1099265"/>
                    <a:pt x="5668303" y="1125206"/>
                  </a:cubicBezTo>
                  <a:cubicBezTo>
                    <a:pt x="5683503" y="1125206"/>
                    <a:pt x="5701745" y="1125206"/>
                    <a:pt x="5716945" y="1125206"/>
                  </a:cubicBezTo>
                  <a:cubicBezTo>
                    <a:pt x="5716945" y="1112235"/>
                    <a:pt x="5716945" y="1099265"/>
                    <a:pt x="5716945" y="1086294"/>
                  </a:cubicBezTo>
                  <a:cubicBezTo>
                    <a:pt x="5735185" y="1086294"/>
                    <a:pt x="5756465" y="1086294"/>
                    <a:pt x="5774705" y="1086294"/>
                  </a:cubicBezTo>
                  <a:cubicBezTo>
                    <a:pt x="5774705" y="1070081"/>
                    <a:pt x="5774705" y="1057110"/>
                    <a:pt x="5774705" y="1040897"/>
                  </a:cubicBezTo>
                  <a:cubicBezTo>
                    <a:pt x="5799027" y="1040897"/>
                    <a:pt x="5823345" y="1040897"/>
                    <a:pt x="5847667" y="1040897"/>
                  </a:cubicBezTo>
                  <a:cubicBezTo>
                    <a:pt x="5847667" y="1040940"/>
                    <a:pt x="5847667" y="1043603"/>
                    <a:pt x="5847667" y="1207631"/>
                  </a:cubicBezTo>
                  <a:lnTo>
                    <a:pt x="5847667" y="1228299"/>
                  </a:lnTo>
                  <a:lnTo>
                    <a:pt x="5946479" y="1228299"/>
                  </a:lnTo>
                  <a:lnTo>
                    <a:pt x="5946479" y="1386957"/>
                  </a:lnTo>
                  <a:lnTo>
                    <a:pt x="5946479" y="1421828"/>
                  </a:lnTo>
                  <a:lnTo>
                    <a:pt x="5968919" y="1421828"/>
                  </a:lnTo>
                  <a:cubicBezTo>
                    <a:pt x="5968919" y="1421828"/>
                    <a:pt x="5968919" y="1421828"/>
                    <a:pt x="5968919" y="1420085"/>
                  </a:cubicBezTo>
                  <a:lnTo>
                    <a:pt x="5968919" y="1407881"/>
                  </a:lnTo>
                  <a:cubicBezTo>
                    <a:pt x="5968919" y="1407881"/>
                    <a:pt x="5968919" y="1407881"/>
                    <a:pt x="6035789" y="1407881"/>
                  </a:cubicBezTo>
                  <a:cubicBezTo>
                    <a:pt x="6035789" y="1407881"/>
                    <a:pt x="6035789" y="1407881"/>
                    <a:pt x="6035789" y="1439262"/>
                  </a:cubicBezTo>
                  <a:cubicBezTo>
                    <a:pt x="6035789" y="1439262"/>
                    <a:pt x="6035789" y="1439262"/>
                    <a:pt x="6039131" y="1441007"/>
                  </a:cubicBezTo>
                  <a:lnTo>
                    <a:pt x="6062537" y="1453211"/>
                  </a:lnTo>
                  <a:cubicBezTo>
                    <a:pt x="6062537" y="1453211"/>
                    <a:pt x="6062537" y="1453211"/>
                    <a:pt x="6062537" y="1498541"/>
                  </a:cubicBezTo>
                  <a:cubicBezTo>
                    <a:pt x="6062537" y="1498541"/>
                    <a:pt x="6062537" y="1498541"/>
                    <a:pt x="6064627" y="1499414"/>
                  </a:cubicBezTo>
                  <a:lnTo>
                    <a:pt x="6079255" y="1505516"/>
                  </a:lnTo>
                  <a:cubicBezTo>
                    <a:pt x="6079255" y="1505516"/>
                    <a:pt x="6079255" y="1505516"/>
                    <a:pt x="6079255" y="1503773"/>
                  </a:cubicBezTo>
                  <a:lnTo>
                    <a:pt x="6079255" y="1491567"/>
                  </a:lnTo>
                  <a:cubicBezTo>
                    <a:pt x="6079255" y="1491567"/>
                    <a:pt x="6079255" y="1491567"/>
                    <a:pt x="6080927" y="1491567"/>
                  </a:cubicBezTo>
                  <a:lnTo>
                    <a:pt x="6092629" y="1491567"/>
                  </a:lnTo>
                  <a:cubicBezTo>
                    <a:pt x="6092629" y="1491567"/>
                    <a:pt x="6092629" y="1491567"/>
                    <a:pt x="6092629" y="1490259"/>
                  </a:cubicBezTo>
                  <a:lnTo>
                    <a:pt x="6092629" y="1481106"/>
                  </a:lnTo>
                  <a:cubicBezTo>
                    <a:pt x="6092629" y="1481106"/>
                    <a:pt x="6092629" y="1481106"/>
                    <a:pt x="6090957" y="1481106"/>
                  </a:cubicBezTo>
                  <a:lnTo>
                    <a:pt x="6079255" y="1481106"/>
                  </a:lnTo>
                  <a:cubicBezTo>
                    <a:pt x="6079255" y="1481106"/>
                    <a:pt x="6079255" y="1481106"/>
                    <a:pt x="6079255" y="1479363"/>
                  </a:cubicBezTo>
                  <a:lnTo>
                    <a:pt x="6079255" y="1467159"/>
                  </a:lnTo>
                  <a:cubicBezTo>
                    <a:pt x="6079255" y="1467159"/>
                    <a:pt x="6079255" y="1467159"/>
                    <a:pt x="6080927" y="1467159"/>
                  </a:cubicBezTo>
                  <a:lnTo>
                    <a:pt x="6092629" y="1467159"/>
                  </a:lnTo>
                  <a:cubicBezTo>
                    <a:pt x="6092629" y="1467159"/>
                    <a:pt x="6092629" y="1467159"/>
                    <a:pt x="6092629" y="1465415"/>
                  </a:cubicBezTo>
                  <a:lnTo>
                    <a:pt x="6092629" y="1453211"/>
                  </a:lnTo>
                  <a:cubicBezTo>
                    <a:pt x="6092629" y="1453211"/>
                    <a:pt x="6092629" y="1453211"/>
                    <a:pt x="6090957" y="1453211"/>
                  </a:cubicBezTo>
                  <a:lnTo>
                    <a:pt x="6079255" y="1453211"/>
                  </a:lnTo>
                  <a:cubicBezTo>
                    <a:pt x="6079255" y="1453211"/>
                    <a:pt x="6079255" y="1453211"/>
                    <a:pt x="6079255" y="1451468"/>
                  </a:cubicBezTo>
                  <a:lnTo>
                    <a:pt x="6079255" y="1439262"/>
                  </a:lnTo>
                  <a:cubicBezTo>
                    <a:pt x="6079255" y="1439262"/>
                    <a:pt x="6079255" y="1439262"/>
                    <a:pt x="6080927" y="1439262"/>
                  </a:cubicBezTo>
                  <a:lnTo>
                    <a:pt x="6092629" y="1439262"/>
                  </a:lnTo>
                  <a:cubicBezTo>
                    <a:pt x="6092629" y="1439262"/>
                    <a:pt x="6092629" y="1439262"/>
                    <a:pt x="6092629" y="1437956"/>
                  </a:cubicBezTo>
                  <a:lnTo>
                    <a:pt x="6092629" y="1428803"/>
                  </a:lnTo>
                  <a:cubicBezTo>
                    <a:pt x="6092629" y="1428803"/>
                    <a:pt x="6092629" y="1428803"/>
                    <a:pt x="6090957" y="1428803"/>
                  </a:cubicBezTo>
                  <a:lnTo>
                    <a:pt x="6079255" y="1428803"/>
                  </a:lnTo>
                  <a:cubicBezTo>
                    <a:pt x="6079255" y="1428803"/>
                    <a:pt x="6079255" y="1428803"/>
                    <a:pt x="6079255" y="1427058"/>
                  </a:cubicBezTo>
                  <a:lnTo>
                    <a:pt x="6079255" y="1414854"/>
                  </a:lnTo>
                  <a:cubicBezTo>
                    <a:pt x="6079255" y="1414854"/>
                    <a:pt x="6079255" y="1414854"/>
                    <a:pt x="6080927" y="1414854"/>
                  </a:cubicBezTo>
                  <a:lnTo>
                    <a:pt x="6092629" y="1414854"/>
                  </a:lnTo>
                  <a:cubicBezTo>
                    <a:pt x="6092629" y="1414854"/>
                    <a:pt x="6092629" y="1414854"/>
                    <a:pt x="6092629" y="1413111"/>
                  </a:cubicBezTo>
                  <a:lnTo>
                    <a:pt x="6092629" y="1400906"/>
                  </a:lnTo>
                  <a:cubicBezTo>
                    <a:pt x="6092629" y="1400906"/>
                    <a:pt x="6092629" y="1400906"/>
                    <a:pt x="6090957" y="1400906"/>
                  </a:cubicBezTo>
                  <a:lnTo>
                    <a:pt x="6079255" y="1400906"/>
                  </a:lnTo>
                  <a:cubicBezTo>
                    <a:pt x="6079255" y="1400906"/>
                    <a:pt x="6079255" y="1400906"/>
                    <a:pt x="6079255" y="1399599"/>
                  </a:cubicBezTo>
                  <a:lnTo>
                    <a:pt x="6079255" y="1390445"/>
                  </a:lnTo>
                  <a:cubicBezTo>
                    <a:pt x="6079255" y="1390445"/>
                    <a:pt x="6079255" y="1390445"/>
                    <a:pt x="6080927" y="1390445"/>
                  </a:cubicBezTo>
                  <a:lnTo>
                    <a:pt x="6092629" y="1390445"/>
                  </a:lnTo>
                  <a:cubicBezTo>
                    <a:pt x="6092629" y="1390445"/>
                    <a:pt x="6092629" y="1390445"/>
                    <a:pt x="6092629" y="1388702"/>
                  </a:cubicBezTo>
                  <a:lnTo>
                    <a:pt x="6092629" y="1376498"/>
                  </a:lnTo>
                  <a:cubicBezTo>
                    <a:pt x="6092629" y="1376498"/>
                    <a:pt x="6092629" y="1376498"/>
                    <a:pt x="6090957" y="1376498"/>
                  </a:cubicBezTo>
                  <a:lnTo>
                    <a:pt x="6079255" y="1376498"/>
                  </a:lnTo>
                  <a:cubicBezTo>
                    <a:pt x="6079255" y="1376498"/>
                    <a:pt x="6079255" y="1376498"/>
                    <a:pt x="6079255" y="1374755"/>
                  </a:cubicBezTo>
                  <a:lnTo>
                    <a:pt x="6079255" y="1362549"/>
                  </a:lnTo>
                  <a:cubicBezTo>
                    <a:pt x="6079255" y="1362549"/>
                    <a:pt x="6079255" y="1362549"/>
                    <a:pt x="6080927" y="1362549"/>
                  </a:cubicBezTo>
                  <a:lnTo>
                    <a:pt x="6092629" y="1362549"/>
                  </a:lnTo>
                  <a:cubicBezTo>
                    <a:pt x="6092629" y="1362549"/>
                    <a:pt x="6092629" y="1362549"/>
                    <a:pt x="6092629" y="1360806"/>
                  </a:cubicBezTo>
                  <a:lnTo>
                    <a:pt x="6092629" y="1348602"/>
                  </a:lnTo>
                  <a:cubicBezTo>
                    <a:pt x="6092629" y="1348602"/>
                    <a:pt x="6092629" y="1348602"/>
                    <a:pt x="6090957" y="1348602"/>
                  </a:cubicBezTo>
                  <a:lnTo>
                    <a:pt x="6079255" y="1348602"/>
                  </a:lnTo>
                  <a:cubicBezTo>
                    <a:pt x="6079255" y="1348602"/>
                    <a:pt x="6079255" y="1348602"/>
                    <a:pt x="6079255" y="1347294"/>
                  </a:cubicBezTo>
                  <a:lnTo>
                    <a:pt x="6079255" y="1338141"/>
                  </a:lnTo>
                  <a:cubicBezTo>
                    <a:pt x="6079255" y="1338141"/>
                    <a:pt x="6079255" y="1338141"/>
                    <a:pt x="6080927" y="1338141"/>
                  </a:cubicBezTo>
                  <a:lnTo>
                    <a:pt x="6092629" y="1338141"/>
                  </a:lnTo>
                  <a:cubicBezTo>
                    <a:pt x="6092629" y="1338141"/>
                    <a:pt x="6092629" y="1338141"/>
                    <a:pt x="6092629" y="1336397"/>
                  </a:cubicBezTo>
                  <a:lnTo>
                    <a:pt x="6092629" y="1324193"/>
                  </a:lnTo>
                  <a:cubicBezTo>
                    <a:pt x="6092629" y="1324193"/>
                    <a:pt x="6092629" y="1324193"/>
                    <a:pt x="6090957" y="1324193"/>
                  </a:cubicBezTo>
                  <a:lnTo>
                    <a:pt x="6079255" y="1324193"/>
                  </a:lnTo>
                  <a:cubicBezTo>
                    <a:pt x="6079255" y="1324193"/>
                    <a:pt x="6079255" y="1324193"/>
                    <a:pt x="6079255" y="1322450"/>
                  </a:cubicBezTo>
                  <a:lnTo>
                    <a:pt x="6079255" y="1310244"/>
                  </a:lnTo>
                  <a:cubicBezTo>
                    <a:pt x="6079255" y="1310244"/>
                    <a:pt x="6079255" y="1310244"/>
                    <a:pt x="6080927" y="1310244"/>
                  </a:cubicBezTo>
                  <a:lnTo>
                    <a:pt x="6092629" y="1310244"/>
                  </a:lnTo>
                  <a:cubicBezTo>
                    <a:pt x="6092629" y="1310244"/>
                    <a:pt x="6092629" y="1310244"/>
                    <a:pt x="6092629" y="1308938"/>
                  </a:cubicBezTo>
                  <a:lnTo>
                    <a:pt x="6092629" y="1299785"/>
                  </a:lnTo>
                  <a:cubicBezTo>
                    <a:pt x="6092629" y="1299785"/>
                    <a:pt x="6092629" y="1299785"/>
                    <a:pt x="6090957" y="1299785"/>
                  </a:cubicBezTo>
                  <a:lnTo>
                    <a:pt x="6079255" y="1299785"/>
                  </a:lnTo>
                  <a:cubicBezTo>
                    <a:pt x="6079255" y="1299785"/>
                    <a:pt x="6079255" y="1299785"/>
                    <a:pt x="6079255" y="1298040"/>
                  </a:cubicBezTo>
                  <a:lnTo>
                    <a:pt x="6079255" y="1285836"/>
                  </a:lnTo>
                  <a:cubicBezTo>
                    <a:pt x="6079255" y="1285836"/>
                    <a:pt x="6079255" y="1285836"/>
                    <a:pt x="6080927" y="1285836"/>
                  </a:cubicBezTo>
                  <a:lnTo>
                    <a:pt x="6092629" y="1285836"/>
                  </a:lnTo>
                  <a:cubicBezTo>
                    <a:pt x="6092629" y="1285836"/>
                    <a:pt x="6092629" y="1285836"/>
                    <a:pt x="6092629" y="1284093"/>
                  </a:cubicBezTo>
                  <a:lnTo>
                    <a:pt x="6092629" y="1271888"/>
                  </a:lnTo>
                  <a:cubicBezTo>
                    <a:pt x="6092629" y="1271888"/>
                    <a:pt x="6092629" y="1271888"/>
                    <a:pt x="6090957" y="1271888"/>
                  </a:cubicBezTo>
                  <a:lnTo>
                    <a:pt x="6079255" y="1271888"/>
                  </a:lnTo>
                  <a:cubicBezTo>
                    <a:pt x="6079255" y="1271888"/>
                    <a:pt x="6079255" y="1271888"/>
                    <a:pt x="6079255" y="1270145"/>
                  </a:cubicBezTo>
                  <a:lnTo>
                    <a:pt x="6079255" y="1257941"/>
                  </a:lnTo>
                  <a:cubicBezTo>
                    <a:pt x="6079255" y="1257941"/>
                    <a:pt x="6079255" y="1257941"/>
                    <a:pt x="6080927" y="1257941"/>
                  </a:cubicBezTo>
                  <a:lnTo>
                    <a:pt x="6092629" y="1257941"/>
                  </a:lnTo>
                  <a:cubicBezTo>
                    <a:pt x="6092629" y="1257941"/>
                    <a:pt x="6092629" y="1257941"/>
                    <a:pt x="6092629" y="1256633"/>
                  </a:cubicBezTo>
                  <a:lnTo>
                    <a:pt x="6092629" y="1247480"/>
                  </a:lnTo>
                  <a:cubicBezTo>
                    <a:pt x="6092629" y="1247480"/>
                    <a:pt x="6092629" y="1247480"/>
                    <a:pt x="6090957" y="1247480"/>
                  </a:cubicBezTo>
                  <a:lnTo>
                    <a:pt x="6079255" y="1247480"/>
                  </a:lnTo>
                  <a:cubicBezTo>
                    <a:pt x="6079255" y="1247480"/>
                    <a:pt x="6079255" y="1247480"/>
                    <a:pt x="6079255" y="1245737"/>
                  </a:cubicBezTo>
                  <a:lnTo>
                    <a:pt x="6079255" y="1233531"/>
                  </a:lnTo>
                  <a:cubicBezTo>
                    <a:pt x="6079255" y="1233531"/>
                    <a:pt x="6079255" y="1233531"/>
                    <a:pt x="6080927" y="1233531"/>
                  </a:cubicBezTo>
                  <a:lnTo>
                    <a:pt x="6092629" y="1233531"/>
                  </a:lnTo>
                  <a:cubicBezTo>
                    <a:pt x="6092629" y="1233531"/>
                    <a:pt x="6092629" y="1233531"/>
                    <a:pt x="6092629" y="1231788"/>
                  </a:cubicBezTo>
                  <a:lnTo>
                    <a:pt x="6092629" y="1219584"/>
                  </a:lnTo>
                  <a:cubicBezTo>
                    <a:pt x="6092629" y="1219584"/>
                    <a:pt x="6092629" y="1219584"/>
                    <a:pt x="6090957" y="1219584"/>
                  </a:cubicBezTo>
                  <a:lnTo>
                    <a:pt x="6079255" y="1219584"/>
                  </a:lnTo>
                  <a:cubicBezTo>
                    <a:pt x="6079255" y="1219584"/>
                    <a:pt x="6079255" y="1219584"/>
                    <a:pt x="6079255" y="1217840"/>
                  </a:cubicBezTo>
                  <a:lnTo>
                    <a:pt x="6079255" y="1205636"/>
                  </a:lnTo>
                  <a:cubicBezTo>
                    <a:pt x="6079255" y="1205636"/>
                    <a:pt x="6079255" y="1205636"/>
                    <a:pt x="6080927" y="1205636"/>
                  </a:cubicBezTo>
                  <a:lnTo>
                    <a:pt x="6092629" y="1205636"/>
                  </a:lnTo>
                  <a:cubicBezTo>
                    <a:pt x="6092629" y="1205636"/>
                    <a:pt x="6092629" y="1205636"/>
                    <a:pt x="6092629" y="1204328"/>
                  </a:cubicBezTo>
                  <a:lnTo>
                    <a:pt x="6092629" y="1195175"/>
                  </a:lnTo>
                  <a:cubicBezTo>
                    <a:pt x="6092629" y="1195175"/>
                    <a:pt x="6092629" y="1195175"/>
                    <a:pt x="6090957" y="1195175"/>
                  </a:cubicBezTo>
                  <a:lnTo>
                    <a:pt x="6079255" y="1195175"/>
                  </a:lnTo>
                  <a:cubicBezTo>
                    <a:pt x="6079255" y="1195175"/>
                    <a:pt x="6079255" y="1195175"/>
                    <a:pt x="6079255" y="1193432"/>
                  </a:cubicBezTo>
                  <a:lnTo>
                    <a:pt x="6079255" y="1181226"/>
                  </a:lnTo>
                  <a:cubicBezTo>
                    <a:pt x="6079255" y="1181226"/>
                    <a:pt x="6079255" y="1181226"/>
                    <a:pt x="6080927" y="1181226"/>
                  </a:cubicBezTo>
                  <a:lnTo>
                    <a:pt x="6092629" y="1181226"/>
                  </a:lnTo>
                  <a:cubicBezTo>
                    <a:pt x="6092629" y="1181226"/>
                    <a:pt x="6092629" y="1181226"/>
                    <a:pt x="6090957" y="1178612"/>
                  </a:cubicBezTo>
                  <a:lnTo>
                    <a:pt x="6079255" y="1160306"/>
                  </a:lnTo>
                  <a:cubicBezTo>
                    <a:pt x="6079255" y="1160306"/>
                    <a:pt x="6079255" y="1160306"/>
                    <a:pt x="6079255" y="1104513"/>
                  </a:cubicBezTo>
                  <a:cubicBezTo>
                    <a:pt x="6079255" y="1104513"/>
                    <a:pt x="6079255" y="1104513"/>
                    <a:pt x="6303271" y="1104513"/>
                  </a:cubicBezTo>
                  <a:cubicBezTo>
                    <a:pt x="6303271" y="1104513"/>
                    <a:pt x="6303271" y="1104513"/>
                    <a:pt x="6323331" y="1135896"/>
                  </a:cubicBezTo>
                  <a:cubicBezTo>
                    <a:pt x="6323331" y="1135896"/>
                    <a:pt x="6323331" y="1135896"/>
                    <a:pt x="6323331" y="1205636"/>
                  </a:cubicBezTo>
                  <a:cubicBezTo>
                    <a:pt x="6323331" y="1205636"/>
                    <a:pt x="6323331" y="1205636"/>
                    <a:pt x="6321659" y="1205636"/>
                  </a:cubicBezTo>
                  <a:lnTo>
                    <a:pt x="6309957" y="1205636"/>
                  </a:lnTo>
                  <a:cubicBezTo>
                    <a:pt x="6309957" y="1205636"/>
                    <a:pt x="6309957" y="1205636"/>
                    <a:pt x="6309957" y="1207379"/>
                  </a:cubicBezTo>
                  <a:lnTo>
                    <a:pt x="6309957" y="1219584"/>
                  </a:lnTo>
                  <a:cubicBezTo>
                    <a:pt x="6309957" y="1219584"/>
                    <a:pt x="6309957" y="1219584"/>
                    <a:pt x="6311629" y="1219584"/>
                  </a:cubicBezTo>
                  <a:lnTo>
                    <a:pt x="6323331" y="1219584"/>
                  </a:lnTo>
                  <a:cubicBezTo>
                    <a:pt x="6323331" y="1219584"/>
                    <a:pt x="6323331" y="1219584"/>
                    <a:pt x="6323331" y="1221327"/>
                  </a:cubicBezTo>
                  <a:lnTo>
                    <a:pt x="6323331" y="1233531"/>
                  </a:lnTo>
                  <a:cubicBezTo>
                    <a:pt x="6323331" y="1233531"/>
                    <a:pt x="6323331" y="1233531"/>
                    <a:pt x="6321659" y="1233531"/>
                  </a:cubicBezTo>
                  <a:lnTo>
                    <a:pt x="6309957" y="1233531"/>
                  </a:lnTo>
                  <a:cubicBezTo>
                    <a:pt x="6309957" y="1233531"/>
                    <a:pt x="6309957" y="1233531"/>
                    <a:pt x="6309957" y="1235274"/>
                  </a:cubicBezTo>
                  <a:lnTo>
                    <a:pt x="6309957" y="1247480"/>
                  </a:lnTo>
                  <a:cubicBezTo>
                    <a:pt x="6309957" y="1247480"/>
                    <a:pt x="6309957" y="1247480"/>
                    <a:pt x="6311629" y="1247480"/>
                  </a:cubicBezTo>
                  <a:lnTo>
                    <a:pt x="6323331" y="1247480"/>
                  </a:lnTo>
                  <a:cubicBezTo>
                    <a:pt x="6323331" y="1247480"/>
                    <a:pt x="6323331" y="1247480"/>
                    <a:pt x="6323331" y="1248788"/>
                  </a:cubicBezTo>
                  <a:lnTo>
                    <a:pt x="6323331" y="1257941"/>
                  </a:lnTo>
                  <a:cubicBezTo>
                    <a:pt x="6323331" y="1257941"/>
                    <a:pt x="6323331" y="1257941"/>
                    <a:pt x="6321659" y="1257941"/>
                  </a:cubicBezTo>
                  <a:lnTo>
                    <a:pt x="6309957" y="1257941"/>
                  </a:lnTo>
                  <a:cubicBezTo>
                    <a:pt x="6309957" y="1257941"/>
                    <a:pt x="6309957" y="1257941"/>
                    <a:pt x="6309957" y="1259684"/>
                  </a:cubicBezTo>
                  <a:lnTo>
                    <a:pt x="6309957" y="1271888"/>
                  </a:lnTo>
                  <a:cubicBezTo>
                    <a:pt x="6309957" y="1271888"/>
                    <a:pt x="6309957" y="1271888"/>
                    <a:pt x="6311629" y="1271888"/>
                  </a:cubicBezTo>
                  <a:lnTo>
                    <a:pt x="6323331" y="1271888"/>
                  </a:lnTo>
                  <a:cubicBezTo>
                    <a:pt x="6323331" y="1271888"/>
                    <a:pt x="6323331" y="1271888"/>
                    <a:pt x="6323331" y="1273632"/>
                  </a:cubicBezTo>
                  <a:lnTo>
                    <a:pt x="6323331" y="1285836"/>
                  </a:lnTo>
                  <a:cubicBezTo>
                    <a:pt x="6323331" y="1285836"/>
                    <a:pt x="6323331" y="1285836"/>
                    <a:pt x="6321659" y="1285836"/>
                  </a:cubicBezTo>
                  <a:lnTo>
                    <a:pt x="6309957" y="1285836"/>
                  </a:lnTo>
                  <a:cubicBezTo>
                    <a:pt x="6309957" y="1285836"/>
                    <a:pt x="6309957" y="1285836"/>
                    <a:pt x="6309957" y="1287579"/>
                  </a:cubicBezTo>
                  <a:lnTo>
                    <a:pt x="6309957" y="1299785"/>
                  </a:lnTo>
                  <a:cubicBezTo>
                    <a:pt x="6309957" y="1299785"/>
                    <a:pt x="6309957" y="1299785"/>
                    <a:pt x="6311629" y="1299785"/>
                  </a:cubicBezTo>
                  <a:lnTo>
                    <a:pt x="6323331" y="1299785"/>
                  </a:lnTo>
                  <a:cubicBezTo>
                    <a:pt x="6323331" y="1299785"/>
                    <a:pt x="6323331" y="1299785"/>
                    <a:pt x="6323331" y="1301091"/>
                  </a:cubicBezTo>
                  <a:lnTo>
                    <a:pt x="6323331" y="1310244"/>
                  </a:lnTo>
                  <a:cubicBezTo>
                    <a:pt x="6323331" y="1310244"/>
                    <a:pt x="6323331" y="1310244"/>
                    <a:pt x="6321659" y="1310244"/>
                  </a:cubicBezTo>
                  <a:lnTo>
                    <a:pt x="6309957" y="1310244"/>
                  </a:lnTo>
                  <a:cubicBezTo>
                    <a:pt x="6309957" y="1310244"/>
                    <a:pt x="6309957" y="1310244"/>
                    <a:pt x="6309957" y="1311989"/>
                  </a:cubicBezTo>
                  <a:lnTo>
                    <a:pt x="6309957" y="1324193"/>
                  </a:lnTo>
                  <a:cubicBezTo>
                    <a:pt x="6309957" y="1324193"/>
                    <a:pt x="6309957" y="1324193"/>
                    <a:pt x="6311629" y="1324193"/>
                  </a:cubicBezTo>
                  <a:lnTo>
                    <a:pt x="6323331" y="1324193"/>
                  </a:lnTo>
                  <a:cubicBezTo>
                    <a:pt x="6323331" y="1324193"/>
                    <a:pt x="6323331" y="1324193"/>
                    <a:pt x="6323331" y="1325936"/>
                  </a:cubicBezTo>
                  <a:lnTo>
                    <a:pt x="6323331" y="1338141"/>
                  </a:lnTo>
                  <a:cubicBezTo>
                    <a:pt x="6323331" y="1338141"/>
                    <a:pt x="6323331" y="1338141"/>
                    <a:pt x="6321659" y="1338141"/>
                  </a:cubicBezTo>
                  <a:lnTo>
                    <a:pt x="6309957" y="1338141"/>
                  </a:lnTo>
                  <a:cubicBezTo>
                    <a:pt x="6309957" y="1338141"/>
                    <a:pt x="6309957" y="1338141"/>
                    <a:pt x="6309957" y="1339448"/>
                  </a:cubicBezTo>
                  <a:lnTo>
                    <a:pt x="6309957" y="1348602"/>
                  </a:lnTo>
                  <a:cubicBezTo>
                    <a:pt x="6309957" y="1348602"/>
                    <a:pt x="6309957" y="1348602"/>
                    <a:pt x="6311629" y="1348602"/>
                  </a:cubicBezTo>
                  <a:lnTo>
                    <a:pt x="6323331" y="1348602"/>
                  </a:lnTo>
                  <a:cubicBezTo>
                    <a:pt x="6323331" y="1348602"/>
                    <a:pt x="6323331" y="1348602"/>
                    <a:pt x="6323331" y="1350345"/>
                  </a:cubicBezTo>
                  <a:lnTo>
                    <a:pt x="6323331" y="1362549"/>
                  </a:lnTo>
                  <a:cubicBezTo>
                    <a:pt x="6323331" y="1362549"/>
                    <a:pt x="6323331" y="1362549"/>
                    <a:pt x="6321659" y="1362549"/>
                  </a:cubicBezTo>
                  <a:lnTo>
                    <a:pt x="6309957" y="1362549"/>
                  </a:lnTo>
                  <a:cubicBezTo>
                    <a:pt x="6309957" y="1362549"/>
                    <a:pt x="6309957" y="1362549"/>
                    <a:pt x="6309957" y="1364292"/>
                  </a:cubicBezTo>
                  <a:lnTo>
                    <a:pt x="6309957" y="1376498"/>
                  </a:lnTo>
                  <a:cubicBezTo>
                    <a:pt x="6309957" y="1376498"/>
                    <a:pt x="6309957" y="1376498"/>
                    <a:pt x="6311629" y="1376498"/>
                  </a:cubicBezTo>
                  <a:lnTo>
                    <a:pt x="6323331" y="1376498"/>
                  </a:lnTo>
                  <a:cubicBezTo>
                    <a:pt x="6323331" y="1376498"/>
                    <a:pt x="6323331" y="1376498"/>
                    <a:pt x="6323331" y="1378241"/>
                  </a:cubicBezTo>
                  <a:lnTo>
                    <a:pt x="6323331" y="1390445"/>
                  </a:lnTo>
                  <a:cubicBezTo>
                    <a:pt x="6323331" y="1390445"/>
                    <a:pt x="6323331" y="1390445"/>
                    <a:pt x="6321659" y="1390445"/>
                  </a:cubicBezTo>
                  <a:lnTo>
                    <a:pt x="6309957" y="1390445"/>
                  </a:lnTo>
                  <a:cubicBezTo>
                    <a:pt x="6309957" y="1390445"/>
                    <a:pt x="6309957" y="1390445"/>
                    <a:pt x="6309957" y="1391753"/>
                  </a:cubicBezTo>
                  <a:lnTo>
                    <a:pt x="6309957" y="1400906"/>
                  </a:lnTo>
                  <a:cubicBezTo>
                    <a:pt x="6309957" y="1400906"/>
                    <a:pt x="6309957" y="1400906"/>
                    <a:pt x="6311629" y="1400906"/>
                  </a:cubicBezTo>
                  <a:lnTo>
                    <a:pt x="6323331" y="1400906"/>
                  </a:lnTo>
                  <a:cubicBezTo>
                    <a:pt x="6323331" y="1400906"/>
                    <a:pt x="6323331" y="1400906"/>
                    <a:pt x="6323331" y="1402650"/>
                  </a:cubicBezTo>
                  <a:lnTo>
                    <a:pt x="6323331" y="1414854"/>
                  </a:lnTo>
                  <a:cubicBezTo>
                    <a:pt x="6323331" y="1414854"/>
                    <a:pt x="6323331" y="1414854"/>
                    <a:pt x="6321659" y="1414854"/>
                  </a:cubicBezTo>
                  <a:lnTo>
                    <a:pt x="6309957" y="1414854"/>
                  </a:lnTo>
                  <a:cubicBezTo>
                    <a:pt x="6309957" y="1414854"/>
                    <a:pt x="6309957" y="1414854"/>
                    <a:pt x="6309957" y="1416597"/>
                  </a:cubicBezTo>
                  <a:lnTo>
                    <a:pt x="6309957" y="1428803"/>
                  </a:lnTo>
                  <a:cubicBezTo>
                    <a:pt x="6309957" y="1428803"/>
                    <a:pt x="6309957" y="1428803"/>
                    <a:pt x="6311629" y="1428803"/>
                  </a:cubicBezTo>
                  <a:lnTo>
                    <a:pt x="6323331" y="1428803"/>
                  </a:lnTo>
                  <a:cubicBezTo>
                    <a:pt x="6323331" y="1428803"/>
                    <a:pt x="6323331" y="1428803"/>
                    <a:pt x="6323331" y="1430109"/>
                  </a:cubicBezTo>
                  <a:lnTo>
                    <a:pt x="6323331" y="1439262"/>
                  </a:lnTo>
                  <a:cubicBezTo>
                    <a:pt x="6323331" y="1439262"/>
                    <a:pt x="6323331" y="1439262"/>
                    <a:pt x="6321659" y="1439262"/>
                  </a:cubicBezTo>
                  <a:lnTo>
                    <a:pt x="6309957" y="1439262"/>
                  </a:lnTo>
                  <a:cubicBezTo>
                    <a:pt x="6309957" y="1439262"/>
                    <a:pt x="6309957" y="1439262"/>
                    <a:pt x="6309957" y="1441007"/>
                  </a:cubicBezTo>
                  <a:lnTo>
                    <a:pt x="6309957" y="1453211"/>
                  </a:lnTo>
                  <a:cubicBezTo>
                    <a:pt x="6309957" y="1453211"/>
                    <a:pt x="6309957" y="1453211"/>
                    <a:pt x="6311629" y="1453211"/>
                  </a:cubicBezTo>
                  <a:lnTo>
                    <a:pt x="6323331" y="1453211"/>
                  </a:lnTo>
                  <a:cubicBezTo>
                    <a:pt x="6323331" y="1453211"/>
                    <a:pt x="6323331" y="1453211"/>
                    <a:pt x="6323331" y="1454954"/>
                  </a:cubicBezTo>
                  <a:lnTo>
                    <a:pt x="6323331" y="1467159"/>
                  </a:lnTo>
                  <a:cubicBezTo>
                    <a:pt x="6323331" y="1467159"/>
                    <a:pt x="6323331" y="1467159"/>
                    <a:pt x="6321659" y="1467159"/>
                  </a:cubicBezTo>
                  <a:lnTo>
                    <a:pt x="6309957" y="1467159"/>
                  </a:lnTo>
                  <a:cubicBezTo>
                    <a:pt x="6309957" y="1467159"/>
                    <a:pt x="6309957" y="1467159"/>
                    <a:pt x="6309957" y="1468902"/>
                  </a:cubicBezTo>
                  <a:lnTo>
                    <a:pt x="6309957" y="1481106"/>
                  </a:lnTo>
                  <a:cubicBezTo>
                    <a:pt x="6309957" y="1481106"/>
                    <a:pt x="6309957" y="1481106"/>
                    <a:pt x="6311629" y="1481106"/>
                  </a:cubicBezTo>
                  <a:lnTo>
                    <a:pt x="6323331" y="1481106"/>
                  </a:lnTo>
                  <a:cubicBezTo>
                    <a:pt x="6323331" y="1481106"/>
                    <a:pt x="6323331" y="1481106"/>
                    <a:pt x="6323331" y="1482414"/>
                  </a:cubicBezTo>
                  <a:lnTo>
                    <a:pt x="6323331" y="1491567"/>
                  </a:lnTo>
                  <a:cubicBezTo>
                    <a:pt x="6323331" y="1491567"/>
                    <a:pt x="6323331" y="1491567"/>
                    <a:pt x="6321659" y="1491567"/>
                  </a:cubicBezTo>
                  <a:lnTo>
                    <a:pt x="6309957" y="1491567"/>
                  </a:lnTo>
                  <a:cubicBezTo>
                    <a:pt x="6309957" y="1491567"/>
                    <a:pt x="6309957" y="1491567"/>
                    <a:pt x="6309957" y="1493310"/>
                  </a:cubicBezTo>
                  <a:lnTo>
                    <a:pt x="6309957" y="1505516"/>
                  </a:lnTo>
                  <a:cubicBezTo>
                    <a:pt x="6309957" y="1505516"/>
                    <a:pt x="6309957" y="1505516"/>
                    <a:pt x="6346735" y="1536899"/>
                  </a:cubicBezTo>
                  <a:cubicBezTo>
                    <a:pt x="6346735" y="1543872"/>
                    <a:pt x="6346735" y="1543872"/>
                    <a:pt x="6345065" y="1543872"/>
                  </a:cubicBezTo>
                  <a:lnTo>
                    <a:pt x="6333361" y="1543872"/>
                  </a:lnTo>
                  <a:cubicBezTo>
                    <a:pt x="6333361" y="1543872"/>
                    <a:pt x="6333361" y="1543872"/>
                    <a:pt x="6333361" y="1582229"/>
                  </a:cubicBezTo>
                  <a:cubicBezTo>
                    <a:pt x="6333361" y="1582229"/>
                    <a:pt x="6333361" y="1582229"/>
                    <a:pt x="6335035" y="1582229"/>
                  </a:cubicBezTo>
                  <a:lnTo>
                    <a:pt x="6346735" y="1582229"/>
                  </a:lnTo>
                  <a:cubicBezTo>
                    <a:pt x="6346735" y="1582229"/>
                    <a:pt x="6346735" y="1582229"/>
                    <a:pt x="6346735" y="1580049"/>
                  </a:cubicBezTo>
                  <a:lnTo>
                    <a:pt x="6346735" y="1564794"/>
                  </a:lnTo>
                  <a:cubicBezTo>
                    <a:pt x="6346735" y="1564794"/>
                    <a:pt x="6346735" y="1564794"/>
                    <a:pt x="6348407" y="1563923"/>
                  </a:cubicBezTo>
                  <a:lnTo>
                    <a:pt x="6360109" y="1557821"/>
                  </a:lnTo>
                  <a:cubicBezTo>
                    <a:pt x="6360109" y="1557821"/>
                    <a:pt x="6360109" y="1557821"/>
                    <a:pt x="6363035" y="1557821"/>
                  </a:cubicBezTo>
                  <a:lnTo>
                    <a:pt x="6383515" y="1557821"/>
                  </a:lnTo>
                  <a:cubicBezTo>
                    <a:pt x="6383515" y="1557821"/>
                    <a:pt x="6383515" y="1557821"/>
                    <a:pt x="6383515" y="1559564"/>
                  </a:cubicBezTo>
                  <a:lnTo>
                    <a:pt x="6383515" y="1571768"/>
                  </a:lnTo>
                  <a:cubicBezTo>
                    <a:pt x="6383515" y="1571768"/>
                    <a:pt x="6383515" y="1571768"/>
                    <a:pt x="6386023" y="1571768"/>
                  </a:cubicBezTo>
                  <a:lnTo>
                    <a:pt x="6403577" y="1571768"/>
                  </a:lnTo>
                  <a:cubicBezTo>
                    <a:pt x="6403577" y="1578741"/>
                    <a:pt x="6403577" y="1578741"/>
                    <a:pt x="6405247" y="1578741"/>
                  </a:cubicBezTo>
                  <a:lnTo>
                    <a:pt x="6416951" y="1578741"/>
                  </a:lnTo>
                  <a:cubicBezTo>
                    <a:pt x="6416951" y="1578741"/>
                    <a:pt x="6416951" y="1578741"/>
                    <a:pt x="6453729" y="1627559"/>
                  </a:cubicBezTo>
                  <a:cubicBezTo>
                    <a:pt x="6453729" y="1627559"/>
                    <a:pt x="6453729" y="1627559"/>
                    <a:pt x="6453729" y="1679864"/>
                  </a:cubicBezTo>
                  <a:cubicBezTo>
                    <a:pt x="6453729" y="1679864"/>
                    <a:pt x="6453729" y="1679864"/>
                    <a:pt x="6455399" y="1679864"/>
                  </a:cubicBezTo>
                  <a:lnTo>
                    <a:pt x="6467103" y="1679864"/>
                  </a:lnTo>
                  <a:cubicBezTo>
                    <a:pt x="6467103" y="1679864"/>
                    <a:pt x="6467103" y="1679864"/>
                    <a:pt x="6467103" y="1676813"/>
                  </a:cubicBezTo>
                  <a:lnTo>
                    <a:pt x="6467103" y="1655456"/>
                  </a:lnTo>
                  <a:cubicBezTo>
                    <a:pt x="6467103" y="1655456"/>
                    <a:pt x="6467103" y="1655456"/>
                    <a:pt x="6468357" y="1655456"/>
                  </a:cubicBezTo>
                  <a:lnTo>
                    <a:pt x="6477133" y="1655456"/>
                  </a:lnTo>
                  <a:cubicBezTo>
                    <a:pt x="6477133" y="1655456"/>
                    <a:pt x="6477133" y="1655456"/>
                    <a:pt x="6477133" y="1657199"/>
                  </a:cubicBezTo>
                  <a:lnTo>
                    <a:pt x="6477133" y="1669403"/>
                  </a:lnTo>
                  <a:cubicBezTo>
                    <a:pt x="6490507" y="1672891"/>
                    <a:pt x="6490507" y="1672891"/>
                    <a:pt x="6490507" y="1596177"/>
                  </a:cubicBezTo>
                  <a:cubicBezTo>
                    <a:pt x="6490507" y="1596177"/>
                    <a:pt x="6490507" y="1596177"/>
                    <a:pt x="6547347" y="1596177"/>
                  </a:cubicBezTo>
                  <a:cubicBezTo>
                    <a:pt x="6547347" y="1596177"/>
                    <a:pt x="6547347" y="1596177"/>
                    <a:pt x="6547347" y="1484594"/>
                  </a:cubicBezTo>
                  <a:cubicBezTo>
                    <a:pt x="6547347" y="1484594"/>
                    <a:pt x="6547347" y="1484594"/>
                    <a:pt x="6600843" y="1484594"/>
                  </a:cubicBezTo>
                  <a:cubicBezTo>
                    <a:pt x="6600843" y="1484594"/>
                    <a:pt x="6600843" y="1484594"/>
                    <a:pt x="6600843" y="1483286"/>
                  </a:cubicBezTo>
                  <a:lnTo>
                    <a:pt x="6600843" y="1474133"/>
                  </a:lnTo>
                  <a:cubicBezTo>
                    <a:pt x="6600843" y="1474133"/>
                    <a:pt x="6600843" y="1474133"/>
                    <a:pt x="6634279" y="1474133"/>
                  </a:cubicBezTo>
                  <a:cubicBezTo>
                    <a:pt x="6634279" y="1474133"/>
                    <a:pt x="6634279" y="1474133"/>
                    <a:pt x="6634279" y="1414854"/>
                  </a:cubicBezTo>
                  <a:cubicBezTo>
                    <a:pt x="6627591" y="1414854"/>
                    <a:pt x="6627591" y="1414854"/>
                    <a:pt x="6627591" y="1412238"/>
                  </a:cubicBezTo>
                  <a:lnTo>
                    <a:pt x="6627591" y="1393932"/>
                  </a:lnTo>
                  <a:lnTo>
                    <a:pt x="6634279" y="1397420"/>
                  </a:lnTo>
                  <a:cubicBezTo>
                    <a:pt x="6634279" y="1397420"/>
                    <a:pt x="6634279" y="1397420"/>
                    <a:pt x="6640967" y="1362549"/>
                  </a:cubicBezTo>
                  <a:cubicBezTo>
                    <a:pt x="6640967" y="1362549"/>
                    <a:pt x="6640967" y="1362549"/>
                    <a:pt x="6647653" y="1397420"/>
                  </a:cubicBezTo>
                  <a:cubicBezTo>
                    <a:pt x="6650997" y="1393932"/>
                    <a:pt x="6650997" y="1393932"/>
                    <a:pt x="6651415" y="1392624"/>
                  </a:cubicBezTo>
                  <a:lnTo>
                    <a:pt x="6654341" y="1383471"/>
                  </a:lnTo>
                  <a:cubicBezTo>
                    <a:pt x="6654341" y="1383471"/>
                    <a:pt x="6654341" y="1383471"/>
                    <a:pt x="6655175" y="1381728"/>
                  </a:cubicBezTo>
                  <a:lnTo>
                    <a:pt x="6661027" y="1369523"/>
                  </a:lnTo>
                  <a:cubicBezTo>
                    <a:pt x="6661027" y="1369523"/>
                    <a:pt x="6661027" y="1369523"/>
                    <a:pt x="6661863" y="1367780"/>
                  </a:cubicBezTo>
                  <a:lnTo>
                    <a:pt x="6667715" y="1355576"/>
                  </a:lnTo>
                  <a:cubicBezTo>
                    <a:pt x="6667715" y="1355576"/>
                    <a:pt x="6667715" y="1355576"/>
                    <a:pt x="6669803" y="1354268"/>
                  </a:cubicBezTo>
                  <a:lnTo>
                    <a:pt x="6684431" y="1345115"/>
                  </a:lnTo>
                  <a:cubicBezTo>
                    <a:pt x="6684431" y="1345115"/>
                    <a:pt x="6684431" y="1345115"/>
                    <a:pt x="6686939" y="1343372"/>
                  </a:cubicBezTo>
                  <a:lnTo>
                    <a:pt x="6704493" y="1331166"/>
                  </a:lnTo>
                  <a:cubicBezTo>
                    <a:pt x="6704493" y="1331166"/>
                    <a:pt x="6704493" y="1331166"/>
                    <a:pt x="6705747" y="1329423"/>
                  </a:cubicBezTo>
                  <a:lnTo>
                    <a:pt x="6714523" y="1317219"/>
                  </a:lnTo>
                  <a:cubicBezTo>
                    <a:pt x="6714523" y="1317219"/>
                    <a:pt x="6714523" y="1317219"/>
                    <a:pt x="6715359" y="1314168"/>
                  </a:cubicBezTo>
                  <a:lnTo>
                    <a:pt x="6721211" y="1292810"/>
                  </a:lnTo>
                  <a:cubicBezTo>
                    <a:pt x="6721211" y="1292810"/>
                    <a:pt x="6721211" y="1292810"/>
                    <a:pt x="6722047" y="1295861"/>
                  </a:cubicBezTo>
                  <a:lnTo>
                    <a:pt x="6727897" y="1317219"/>
                  </a:lnTo>
                  <a:cubicBezTo>
                    <a:pt x="6727897" y="1317219"/>
                    <a:pt x="6727897" y="1317219"/>
                    <a:pt x="6728733" y="1318526"/>
                  </a:cubicBezTo>
                  <a:lnTo>
                    <a:pt x="6734585" y="1327680"/>
                  </a:lnTo>
                  <a:cubicBezTo>
                    <a:pt x="6734585" y="1327680"/>
                    <a:pt x="6734585" y="1327680"/>
                    <a:pt x="6736675" y="1329423"/>
                  </a:cubicBezTo>
                  <a:lnTo>
                    <a:pt x="6751303" y="1341627"/>
                  </a:lnTo>
                  <a:cubicBezTo>
                    <a:pt x="6751303" y="1341627"/>
                    <a:pt x="6751303" y="1341627"/>
                    <a:pt x="6752975" y="1343372"/>
                  </a:cubicBezTo>
                  <a:lnTo>
                    <a:pt x="6764675" y="1355576"/>
                  </a:lnTo>
                  <a:cubicBezTo>
                    <a:pt x="6764675" y="1355576"/>
                    <a:pt x="6764675" y="1355576"/>
                    <a:pt x="6766349" y="1357319"/>
                  </a:cubicBezTo>
                  <a:lnTo>
                    <a:pt x="6778051" y="1369523"/>
                  </a:lnTo>
                  <a:cubicBezTo>
                    <a:pt x="6778051" y="1369523"/>
                    <a:pt x="6778051" y="1369523"/>
                    <a:pt x="6778469" y="1371267"/>
                  </a:cubicBezTo>
                  <a:lnTo>
                    <a:pt x="6781393" y="1383471"/>
                  </a:lnTo>
                  <a:cubicBezTo>
                    <a:pt x="6781393" y="1383471"/>
                    <a:pt x="6781393" y="1383471"/>
                    <a:pt x="6781811" y="1385214"/>
                  </a:cubicBezTo>
                  <a:lnTo>
                    <a:pt x="6784737" y="1397420"/>
                  </a:lnTo>
                  <a:cubicBezTo>
                    <a:pt x="6791423" y="1397420"/>
                    <a:pt x="6791423" y="1397420"/>
                    <a:pt x="6794767" y="1362549"/>
                  </a:cubicBezTo>
                  <a:cubicBezTo>
                    <a:pt x="6794767" y="1362549"/>
                    <a:pt x="6794767" y="1362549"/>
                    <a:pt x="6801455" y="1397420"/>
                  </a:cubicBezTo>
                  <a:cubicBezTo>
                    <a:pt x="6808141" y="1397420"/>
                    <a:pt x="6808141" y="1397420"/>
                    <a:pt x="6808141" y="1400034"/>
                  </a:cubicBezTo>
                  <a:lnTo>
                    <a:pt x="6808141" y="1418342"/>
                  </a:lnTo>
                  <a:cubicBezTo>
                    <a:pt x="6801455" y="1418342"/>
                    <a:pt x="6801455" y="1418342"/>
                    <a:pt x="6801455" y="1467159"/>
                  </a:cubicBezTo>
                  <a:cubicBezTo>
                    <a:pt x="6801455" y="1467159"/>
                    <a:pt x="6801455" y="1467159"/>
                    <a:pt x="6803127" y="1467159"/>
                  </a:cubicBezTo>
                  <a:lnTo>
                    <a:pt x="6814829" y="1467159"/>
                  </a:lnTo>
                  <a:cubicBezTo>
                    <a:pt x="6814829" y="1474133"/>
                    <a:pt x="6814829" y="1474133"/>
                    <a:pt x="6816083" y="1474133"/>
                  </a:cubicBezTo>
                  <a:lnTo>
                    <a:pt x="6824859" y="1474133"/>
                  </a:lnTo>
                  <a:cubicBezTo>
                    <a:pt x="6824859" y="1474133"/>
                    <a:pt x="6824859" y="1474133"/>
                    <a:pt x="6824859" y="1472390"/>
                  </a:cubicBezTo>
                  <a:lnTo>
                    <a:pt x="6824859" y="1460184"/>
                  </a:lnTo>
                  <a:cubicBezTo>
                    <a:pt x="6824859" y="1460184"/>
                    <a:pt x="6824859" y="1460184"/>
                    <a:pt x="6828203" y="1460184"/>
                  </a:cubicBezTo>
                  <a:lnTo>
                    <a:pt x="6851607" y="1460184"/>
                  </a:lnTo>
                  <a:cubicBezTo>
                    <a:pt x="6851607" y="1460184"/>
                    <a:pt x="6851607" y="1460184"/>
                    <a:pt x="6851607" y="1457133"/>
                  </a:cubicBezTo>
                  <a:lnTo>
                    <a:pt x="6851607" y="1435776"/>
                  </a:lnTo>
                  <a:cubicBezTo>
                    <a:pt x="6851607" y="1435776"/>
                    <a:pt x="6851607" y="1435776"/>
                    <a:pt x="6908447" y="1435776"/>
                  </a:cubicBezTo>
                  <a:cubicBezTo>
                    <a:pt x="6908447" y="1435776"/>
                    <a:pt x="6908447" y="1435776"/>
                    <a:pt x="6908447" y="1437956"/>
                  </a:cubicBezTo>
                  <a:lnTo>
                    <a:pt x="6908447" y="1453211"/>
                  </a:lnTo>
                  <a:cubicBezTo>
                    <a:pt x="6908447" y="1453211"/>
                    <a:pt x="6908447" y="1453211"/>
                    <a:pt x="6938539" y="1453211"/>
                  </a:cubicBezTo>
                  <a:cubicBezTo>
                    <a:pt x="6938539" y="1453211"/>
                    <a:pt x="6938539" y="1453211"/>
                    <a:pt x="6938539" y="1456698"/>
                  </a:cubicBezTo>
                  <a:lnTo>
                    <a:pt x="6938539" y="1481106"/>
                  </a:lnTo>
                  <a:cubicBezTo>
                    <a:pt x="6931853" y="1481106"/>
                    <a:pt x="6931853" y="1481106"/>
                    <a:pt x="6931853" y="1482414"/>
                  </a:cubicBezTo>
                  <a:lnTo>
                    <a:pt x="6931853" y="1491567"/>
                  </a:lnTo>
                  <a:cubicBezTo>
                    <a:pt x="6938539" y="1491567"/>
                    <a:pt x="6938539" y="1491567"/>
                    <a:pt x="6938539" y="1494183"/>
                  </a:cubicBezTo>
                  <a:lnTo>
                    <a:pt x="6938539" y="1512489"/>
                  </a:lnTo>
                  <a:lnTo>
                    <a:pt x="6931853" y="1519463"/>
                  </a:lnTo>
                  <a:cubicBezTo>
                    <a:pt x="6931853" y="1519463"/>
                    <a:pt x="6931853" y="1519463"/>
                    <a:pt x="6931853" y="1603151"/>
                  </a:cubicBezTo>
                  <a:cubicBezTo>
                    <a:pt x="6931853" y="1603151"/>
                    <a:pt x="6931853" y="1603151"/>
                    <a:pt x="6934777" y="1603151"/>
                  </a:cubicBezTo>
                  <a:lnTo>
                    <a:pt x="6955257" y="1603151"/>
                  </a:lnTo>
                  <a:cubicBezTo>
                    <a:pt x="6955257" y="1610124"/>
                    <a:pt x="6955257" y="1610124"/>
                    <a:pt x="6957763" y="1610124"/>
                  </a:cubicBezTo>
                  <a:lnTo>
                    <a:pt x="6975319" y="1610124"/>
                  </a:lnTo>
                  <a:cubicBezTo>
                    <a:pt x="6975319" y="1610124"/>
                    <a:pt x="6975319" y="1610124"/>
                    <a:pt x="6975319" y="1613175"/>
                  </a:cubicBezTo>
                  <a:lnTo>
                    <a:pt x="6975319" y="1634534"/>
                  </a:lnTo>
                  <a:cubicBezTo>
                    <a:pt x="6975319" y="1634534"/>
                    <a:pt x="6975319" y="1634534"/>
                    <a:pt x="6977827" y="1634534"/>
                  </a:cubicBezTo>
                  <a:lnTo>
                    <a:pt x="6995379" y="1634534"/>
                  </a:lnTo>
                  <a:cubicBezTo>
                    <a:pt x="6995379" y="1634534"/>
                    <a:pt x="6995379" y="1634534"/>
                    <a:pt x="6995379" y="1631483"/>
                  </a:cubicBezTo>
                  <a:lnTo>
                    <a:pt x="6995379" y="1610124"/>
                  </a:lnTo>
                  <a:cubicBezTo>
                    <a:pt x="6995379" y="1610124"/>
                    <a:pt x="6995379" y="1610124"/>
                    <a:pt x="6998303" y="1608381"/>
                  </a:cubicBezTo>
                  <a:lnTo>
                    <a:pt x="7018783" y="1596177"/>
                  </a:lnTo>
                  <a:cubicBezTo>
                    <a:pt x="7018783" y="1596177"/>
                    <a:pt x="7018783" y="1596177"/>
                    <a:pt x="7018783" y="1564794"/>
                  </a:cubicBezTo>
                  <a:cubicBezTo>
                    <a:pt x="7012097" y="1564794"/>
                    <a:pt x="7012097" y="1564794"/>
                    <a:pt x="7012097" y="1529924"/>
                  </a:cubicBezTo>
                  <a:cubicBezTo>
                    <a:pt x="7012097" y="1529924"/>
                    <a:pt x="7012097" y="1529924"/>
                    <a:pt x="7013767" y="1529924"/>
                  </a:cubicBezTo>
                  <a:lnTo>
                    <a:pt x="7025471" y="1529924"/>
                  </a:lnTo>
                  <a:cubicBezTo>
                    <a:pt x="7025471" y="1526438"/>
                    <a:pt x="7025471" y="1526438"/>
                    <a:pt x="7055563" y="1526438"/>
                  </a:cubicBezTo>
                  <a:cubicBezTo>
                    <a:pt x="7055563" y="1526438"/>
                    <a:pt x="7055563" y="1526438"/>
                    <a:pt x="7055563" y="1524693"/>
                  </a:cubicBezTo>
                  <a:lnTo>
                    <a:pt x="7055563" y="1512489"/>
                  </a:lnTo>
                  <a:cubicBezTo>
                    <a:pt x="7055563" y="1512489"/>
                    <a:pt x="7055563" y="1512489"/>
                    <a:pt x="7058071" y="1512489"/>
                  </a:cubicBezTo>
                  <a:lnTo>
                    <a:pt x="7075623" y="1512489"/>
                  </a:lnTo>
                  <a:cubicBezTo>
                    <a:pt x="7075623" y="1512489"/>
                    <a:pt x="7075623" y="1512489"/>
                    <a:pt x="7075623" y="1338141"/>
                  </a:cubicBezTo>
                  <a:cubicBezTo>
                    <a:pt x="7075623" y="1338141"/>
                    <a:pt x="7075623" y="1338141"/>
                    <a:pt x="7077295" y="1338141"/>
                  </a:cubicBezTo>
                  <a:lnTo>
                    <a:pt x="7088997" y="1338141"/>
                  </a:lnTo>
                  <a:cubicBezTo>
                    <a:pt x="7088997" y="1338141"/>
                    <a:pt x="7088997" y="1338141"/>
                    <a:pt x="7088997" y="1334654"/>
                  </a:cubicBezTo>
                  <a:lnTo>
                    <a:pt x="7088997" y="1310244"/>
                  </a:lnTo>
                  <a:cubicBezTo>
                    <a:pt x="7092341" y="1310244"/>
                    <a:pt x="7092341" y="1310244"/>
                    <a:pt x="7092341" y="1240505"/>
                  </a:cubicBezTo>
                  <a:cubicBezTo>
                    <a:pt x="7092341" y="1240505"/>
                    <a:pt x="7092341" y="1240505"/>
                    <a:pt x="7094013" y="1240505"/>
                  </a:cubicBezTo>
                  <a:lnTo>
                    <a:pt x="7105715" y="1240505"/>
                  </a:lnTo>
                  <a:cubicBezTo>
                    <a:pt x="7105715" y="1240505"/>
                    <a:pt x="7105715" y="1240505"/>
                    <a:pt x="7105715" y="1242249"/>
                  </a:cubicBezTo>
                  <a:lnTo>
                    <a:pt x="7105715" y="1254453"/>
                  </a:lnTo>
                  <a:cubicBezTo>
                    <a:pt x="7112401" y="1254453"/>
                    <a:pt x="7112401" y="1254453"/>
                    <a:pt x="7112401" y="1250966"/>
                  </a:cubicBezTo>
                  <a:lnTo>
                    <a:pt x="7112401" y="1226558"/>
                  </a:lnTo>
                  <a:cubicBezTo>
                    <a:pt x="7112401" y="1226558"/>
                    <a:pt x="7112401" y="1226558"/>
                    <a:pt x="7114491" y="1225686"/>
                  </a:cubicBezTo>
                  <a:lnTo>
                    <a:pt x="7129119" y="1219584"/>
                  </a:lnTo>
                  <a:cubicBezTo>
                    <a:pt x="7129119" y="1219584"/>
                    <a:pt x="7129119" y="1219584"/>
                    <a:pt x="7130791" y="1220456"/>
                  </a:cubicBezTo>
                  <a:lnTo>
                    <a:pt x="7142493" y="1226558"/>
                  </a:lnTo>
                  <a:cubicBezTo>
                    <a:pt x="7142493" y="1226558"/>
                    <a:pt x="7142493" y="1226558"/>
                    <a:pt x="7145001" y="1226558"/>
                  </a:cubicBezTo>
                  <a:lnTo>
                    <a:pt x="7162555" y="1226558"/>
                  </a:lnTo>
                  <a:cubicBezTo>
                    <a:pt x="7162555" y="1226558"/>
                    <a:pt x="7162555" y="1226558"/>
                    <a:pt x="7162555" y="1181226"/>
                  </a:cubicBezTo>
                  <a:cubicBezTo>
                    <a:pt x="7162555" y="1181226"/>
                    <a:pt x="7162555" y="1181226"/>
                    <a:pt x="7164227" y="1181226"/>
                  </a:cubicBezTo>
                  <a:lnTo>
                    <a:pt x="7175927" y="1181226"/>
                  </a:lnTo>
                  <a:cubicBezTo>
                    <a:pt x="7175927" y="1188201"/>
                    <a:pt x="7175927" y="1188201"/>
                    <a:pt x="7178017" y="1188201"/>
                  </a:cubicBezTo>
                  <a:lnTo>
                    <a:pt x="7192647" y="1188201"/>
                  </a:lnTo>
                  <a:cubicBezTo>
                    <a:pt x="7192647" y="1181226"/>
                    <a:pt x="7192647" y="1181226"/>
                    <a:pt x="7194319" y="1181226"/>
                  </a:cubicBezTo>
                  <a:lnTo>
                    <a:pt x="7206021" y="1181226"/>
                  </a:lnTo>
                  <a:cubicBezTo>
                    <a:pt x="7206021" y="1181226"/>
                    <a:pt x="7206021" y="1181226"/>
                    <a:pt x="7206021" y="1233531"/>
                  </a:cubicBezTo>
                  <a:cubicBezTo>
                    <a:pt x="7206021" y="1233531"/>
                    <a:pt x="7206021" y="1233531"/>
                    <a:pt x="7208111" y="1235274"/>
                  </a:cubicBezTo>
                  <a:lnTo>
                    <a:pt x="7222739" y="1247480"/>
                  </a:lnTo>
                  <a:cubicBezTo>
                    <a:pt x="7219395" y="1257941"/>
                    <a:pt x="7219395" y="1257941"/>
                    <a:pt x="7256173" y="1257941"/>
                  </a:cubicBezTo>
                  <a:cubicBezTo>
                    <a:pt x="7256173" y="1257941"/>
                    <a:pt x="7256173" y="1257941"/>
                    <a:pt x="7256173" y="1255761"/>
                  </a:cubicBezTo>
                  <a:lnTo>
                    <a:pt x="7256173" y="1240505"/>
                  </a:lnTo>
                  <a:cubicBezTo>
                    <a:pt x="7256173" y="1240505"/>
                    <a:pt x="7256173" y="1240505"/>
                    <a:pt x="7299639" y="1226558"/>
                  </a:cubicBezTo>
                  <a:cubicBezTo>
                    <a:pt x="7299639" y="1226558"/>
                    <a:pt x="7299639" y="1226558"/>
                    <a:pt x="7299639" y="1224815"/>
                  </a:cubicBezTo>
                  <a:lnTo>
                    <a:pt x="7299639" y="1212609"/>
                  </a:lnTo>
                  <a:cubicBezTo>
                    <a:pt x="7299639" y="1212609"/>
                    <a:pt x="7299639" y="1212609"/>
                    <a:pt x="7300893" y="1212609"/>
                  </a:cubicBezTo>
                  <a:lnTo>
                    <a:pt x="7309669" y="1212609"/>
                  </a:lnTo>
                  <a:cubicBezTo>
                    <a:pt x="7309669" y="1212609"/>
                    <a:pt x="7309669" y="1212609"/>
                    <a:pt x="7309669" y="1211303"/>
                  </a:cubicBezTo>
                  <a:lnTo>
                    <a:pt x="7309669" y="1202148"/>
                  </a:lnTo>
                  <a:cubicBezTo>
                    <a:pt x="7309669" y="1202148"/>
                    <a:pt x="7309669" y="1202148"/>
                    <a:pt x="7313013" y="1202148"/>
                  </a:cubicBezTo>
                  <a:lnTo>
                    <a:pt x="7336417" y="1202148"/>
                  </a:lnTo>
                  <a:cubicBezTo>
                    <a:pt x="7336417" y="1202148"/>
                    <a:pt x="7336417" y="1202148"/>
                    <a:pt x="7336417" y="1203456"/>
                  </a:cubicBezTo>
                  <a:lnTo>
                    <a:pt x="7336417" y="1212609"/>
                  </a:lnTo>
                  <a:cubicBezTo>
                    <a:pt x="7336417" y="1212609"/>
                    <a:pt x="7336417" y="1212609"/>
                    <a:pt x="7338925" y="1212609"/>
                  </a:cubicBezTo>
                  <a:lnTo>
                    <a:pt x="7356479" y="1212609"/>
                  </a:lnTo>
                  <a:cubicBezTo>
                    <a:pt x="7356479" y="1212609"/>
                    <a:pt x="7356479" y="1212609"/>
                    <a:pt x="7356479" y="1215225"/>
                  </a:cubicBezTo>
                  <a:lnTo>
                    <a:pt x="7356479" y="1233531"/>
                  </a:lnTo>
                  <a:cubicBezTo>
                    <a:pt x="7356479" y="1233531"/>
                    <a:pt x="7356479" y="1233531"/>
                    <a:pt x="7393257" y="1233531"/>
                  </a:cubicBezTo>
                  <a:cubicBezTo>
                    <a:pt x="7393257" y="1233531"/>
                    <a:pt x="7393257" y="1233531"/>
                    <a:pt x="7393257" y="1231788"/>
                  </a:cubicBezTo>
                  <a:lnTo>
                    <a:pt x="7393257" y="1219584"/>
                  </a:lnTo>
                  <a:cubicBezTo>
                    <a:pt x="7393257" y="1219584"/>
                    <a:pt x="7393257" y="1219584"/>
                    <a:pt x="7395347" y="1219584"/>
                  </a:cubicBezTo>
                  <a:lnTo>
                    <a:pt x="7409975" y="1219584"/>
                  </a:lnTo>
                  <a:cubicBezTo>
                    <a:pt x="7409975" y="1219584"/>
                    <a:pt x="7409975" y="1219584"/>
                    <a:pt x="7409975" y="1217840"/>
                  </a:cubicBezTo>
                  <a:lnTo>
                    <a:pt x="7409975" y="1205636"/>
                  </a:lnTo>
                  <a:cubicBezTo>
                    <a:pt x="7409975" y="1205636"/>
                    <a:pt x="7409975" y="1205636"/>
                    <a:pt x="7412483" y="1205636"/>
                  </a:cubicBezTo>
                  <a:lnTo>
                    <a:pt x="7430035" y="1205636"/>
                  </a:lnTo>
                  <a:cubicBezTo>
                    <a:pt x="7430035" y="1205636"/>
                    <a:pt x="7430035" y="1205636"/>
                    <a:pt x="7430035" y="1207379"/>
                  </a:cubicBezTo>
                  <a:lnTo>
                    <a:pt x="7430035" y="1219584"/>
                  </a:lnTo>
                  <a:cubicBezTo>
                    <a:pt x="7436723" y="1219584"/>
                    <a:pt x="7436723" y="1219584"/>
                    <a:pt x="7436723" y="1135896"/>
                  </a:cubicBezTo>
                  <a:cubicBezTo>
                    <a:pt x="7436723" y="1135896"/>
                    <a:pt x="7436723" y="1135896"/>
                    <a:pt x="7587181" y="1135896"/>
                  </a:cubicBezTo>
                  <a:cubicBezTo>
                    <a:pt x="7587181" y="1135896"/>
                    <a:pt x="7587181" y="1135896"/>
                    <a:pt x="7587181" y="1247480"/>
                  </a:cubicBezTo>
                  <a:cubicBezTo>
                    <a:pt x="7587181" y="1247480"/>
                    <a:pt x="7587181" y="1247480"/>
                    <a:pt x="7590525" y="1247480"/>
                  </a:cubicBezTo>
                  <a:lnTo>
                    <a:pt x="7613929" y="1247480"/>
                  </a:lnTo>
                  <a:cubicBezTo>
                    <a:pt x="7613929" y="1247480"/>
                    <a:pt x="7613929" y="1247480"/>
                    <a:pt x="7613929" y="1121948"/>
                  </a:cubicBezTo>
                  <a:cubicBezTo>
                    <a:pt x="7613929" y="1121948"/>
                    <a:pt x="7613929" y="1121948"/>
                    <a:pt x="7647365" y="1104513"/>
                  </a:cubicBezTo>
                  <a:cubicBezTo>
                    <a:pt x="7647365" y="1104513"/>
                    <a:pt x="7647365" y="1104513"/>
                    <a:pt x="7690831" y="1104513"/>
                  </a:cubicBezTo>
                  <a:cubicBezTo>
                    <a:pt x="7690831" y="1104513"/>
                    <a:pt x="7690831" y="1104513"/>
                    <a:pt x="7693757" y="1101899"/>
                  </a:cubicBezTo>
                  <a:lnTo>
                    <a:pt x="7714235" y="1083591"/>
                  </a:lnTo>
                  <a:cubicBezTo>
                    <a:pt x="7714235" y="1083591"/>
                    <a:pt x="7714235" y="1083591"/>
                    <a:pt x="7771075" y="1083591"/>
                  </a:cubicBezTo>
                  <a:cubicBezTo>
                    <a:pt x="7771075" y="1083591"/>
                    <a:pt x="7771075" y="1083591"/>
                    <a:pt x="7771075" y="1086207"/>
                  </a:cubicBezTo>
                  <a:lnTo>
                    <a:pt x="7771075" y="1104513"/>
                  </a:lnTo>
                  <a:cubicBezTo>
                    <a:pt x="7771075" y="1104513"/>
                    <a:pt x="7771075" y="1104513"/>
                    <a:pt x="7827915" y="1104513"/>
                  </a:cubicBezTo>
                  <a:cubicBezTo>
                    <a:pt x="7827915" y="1104513"/>
                    <a:pt x="7827915" y="1104513"/>
                    <a:pt x="7827915" y="1240505"/>
                  </a:cubicBezTo>
                  <a:cubicBezTo>
                    <a:pt x="7827915" y="1240505"/>
                    <a:pt x="7827915" y="1240505"/>
                    <a:pt x="7830005" y="1240505"/>
                  </a:cubicBezTo>
                  <a:lnTo>
                    <a:pt x="7844633" y="1240505"/>
                  </a:lnTo>
                  <a:cubicBezTo>
                    <a:pt x="7844633" y="1240505"/>
                    <a:pt x="7844633" y="1240505"/>
                    <a:pt x="7844633" y="1439262"/>
                  </a:cubicBezTo>
                  <a:cubicBezTo>
                    <a:pt x="7844633" y="1439262"/>
                    <a:pt x="7844633" y="1439262"/>
                    <a:pt x="7847975" y="1439262"/>
                  </a:cubicBezTo>
                  <a:lnTo>
                    <a:pt x="7871381" y="1439262"/>
                  </a:lnTo>
                  <a:cubicBezTo>
                    <a:pt x="7871381" y="1439262"/>
                    <a:pt x="7871381" y="1439262"/>
                    <a:pt x="7871381" y="1310244"/>
                  </a:cubicBezTo>
                  <a:cubicBezTo>
                    <a:pt x="7871381" y="1310244"/>
                    <a:pt x="7871381" y="1310244"/>
                    <a:pt x="7872635" y="1309373"/>
                  </a:cubicBezTo>
                  <a:lnTo>
                    <a:pt x="7881411" y="1303271"/>
                  </a:lnTo>
                  <a:cubicBezTo>
                    <a:pt x="7888099" y="1303271"/>
                    <a:pt x="7888099" y="1303271"/>
                    <a:pt x="7888099" y="1305014"/>
                  </a:cubicBezTo>
                  <a:lnTo>
                    <a:pt x="7888099" y="1317219"/>
                  </a:lnTo>
                  <a:cubicBezTo>
                    <a:pt x="7888099" y="1317219"/>
                    <a:pt x="7888099" y="1317219"/>
                    <a:pt x="7891441" y="1315475"/>
                  </a:cubicBezTo>
                  <a:lnTo>
                    <a:pt x="7914847" y="1303271"/>
                  </a:lnTo>
                  <a:cubicBezTo>
                    <a:pt x="7914847" y="1303271"/>
                    <a:pt x="7914847" y="1303271"/>
                    <a:pt x="7917773" y="1303271"/>
                  </a:cubicBezTo>
                  <a:lnTo>
                    <a:pt x="7938251" y="1303271"/>
                  </a:lnTo>
                  <a:cubicBezTo>
                    <a:pt x="7938251" y="1303271"/>
                    <a:pt x="7938251" y="1303271"/>
                    <a:pt x="7938251" y="1540385"/>
                  </a:cubicBezTo>
                  <a:cubicBezTo>
                    <a:pt x="7938251" y="1540385"/>
                    <a:pt x="7938251" y="1540385"/>
                    <a:pt x="7985061" y="1547360"/>
                  </a:cubicBezTo>
                  <a:cubicBezTo>
                    <a:pt x="7985061" y="1543872"/>
                    <a:pt x="7985061" y="1540385"/>
                    <a:pt x="7985061" y="1536899"/>
                  </a:cubicBezTo>
                  <a:cubicBezTo>
                    <a:pt x="8001779" y="1536899"/>
                    <a:pt x="8018495" y="1536899"/>
                    <a:pt x="8035213" y="1536899"/>
                  </a:cubicBezTo>
                  <a:cubicBezTo>
                    <a:pt x="8035213" y="1519463"/>
                    <a:pt x="8035213" y="1505516"/>
                    <a:pt x="8035213" y="1491567"/>
                  </a:cubicBezTo>
                  <a:lnTo>
                    <a:pt x="8048587" y="1491567"/>
                  </a:lnTo>
                  <a:cubicBezTo>
                    <a:pt x="8048587" y="1470645"/>
                    <a:pt x="8048587" y="1453211"/>
                    <a:pt x="8048587" y="1432289"/>
                  </a:cubicBezTo>
                  <a:cubicBezTo>
                    <a:pt x="8051931" y="1432289"/>
                    <a:pt x="8055275" y="1432289"/>
                    <a:pt x="8058619" y="1432289"/>
                  </a:cubicBezTo>
                  <a:cubicBezTo>
                    <a:pt x="8058619" y="1411367"/>
                    <a:pt x="8058619" y="1393932"/>
                    <a:pt x="8058619" y="1373010"/>
                  </a:cubicBezTo>
                  <a:cubicBezTo>
                    <a:pt x="8065305" y="1373010"/>
                    <a:pt x="8071991" y="1373010"/>
                    <a:pt x="8082023" y="1373010"/>
                  </a:cubicBezTo>
                  <a:cubicBezTo>
                    <a:pt x="8105427" y="1366037"/>
                    <a:pt x="8132175" y="1352088"/>
                    <a:pt x="8155579" y="1341627"/>
                  </a:cubicBezTo>
                  <a:cubicBezTo>
                    <a:pt x="8158923" y="1331166"/>
                    <a:pt x="8158923" y="1320705"/>
                    <a:pt x="8158923" y="1310244"/>
                  </a:cubicBezTo>
                  <a:cubicBezTo>
                    <a:pt x="8162267" y="1320705"/>
                    <a:pt x="8162267" y="1331166"/>
                    <a:pt x="8165611" y="1341627"/>
                  </a:cubicBezTo>
                  <a:cubicBezTo>
                    <a:pt x="8192359" y="1355576"/>
                    <a:pt x="8215763" y="1369523"/>
                    <a:pt x="8242511" y="1383471"/>
                  </a:cubicBezTo>
                  <a:cubicBezTo>
                    <a:pt x="8242511" y="1379993"/>
                    <a:pt x="8242511" y="1376516"/>
                    <a:pt x="8242511" y="1376498"/>
                  </a:cubicBezTo>
                  <a:cubicBezTo>
                    <a:pt x="8249197" y="1376498"/>
                    <a:pt x="8255887" y="1376498"/>
                    <a:pt x="8262573" y="1376498"/>
                  </a:cubicBezTo>
                  <a:cubicBezTo>
                    <a:pt x="8262573" y="1393932"/>
                    <a:pt x="8262573" y="1414854"/>
                    <a:pt x="8262573" y="1432289"/>
                  </a:cubicBezTo>
                  <a:cubicBezTo>
                    <a:pt x="8265917" y="1432289"/>
                    <a:pt x="8269259" y="1432289"/>
                    <a:pt x="8272603" y="1432289"/>
                  </a:cubicBezTo>
                  <a:cubicBezTo>
                    <a:pt x="8272603" y="1453211"/>
                    <a:pt x="8272603" y="1474133"/>
                    <a:pt x="8272603" y="1498541"/>
                  </a:cubicBezTo>
                  <a:cubicBezTo>
                    <a:pt x="8275947" y="1498541"/>
                    <a:pt x="8279291" y="1498541"/>
                    <a:pt x="8282635" y="1498541"/>
                  </a:cubicBezTo>
                  <a:cubicBezTo>
                    <a:pt x="8282635" y="1509002"/>
                    <a:pt x="8282635" y="1519463"/>
                    <a:pt x="8282635" y="1529924"/>
                  </a:cubicBezTo>
                  <a:cubicBezTo>
                    <a:pt x="8289321" y="1529924"/>
                    <a:pt x="8296007" y="1529924"/>
                    <a:pt x="8302695" y="1529924"/>
                  </a:cubicBezTo>
                  <a:cubicBezTo>
                    <a:pt x="8302695" y="1547360"/>
                    <a:pt x="8302695" y="1561307"/>
                    <a:pt x="8302695" y="1578741"/>
                  </a:cubicBezTo>
                  <a:cubicBezTo>
                    <a:pt x="8346161" y="1575255"/>
                    <a:pt x="8386283" y="1571768"/>
                    <a:pt x="8429747" y="1568280"/>
                  </a:cubicBezTo>
                  <a:cubicBezTo>
                    <a:pt x="8429747" y="1550846"/>
                    <a:pt x="8429747" y="1536899"/>
                    <a:pt x="8429747" y="1519463"/>
                  </a:cubicBezTo>
                  <a:cubicBezTo>
                    <a:pt x="8453153" y="1519463"/>
                    <a:pt x="8476557" y="1519463"/>
                    <a:pt x="8496619" y="1519463"/>
                  </a:cubicBezTo>
                  <a:cubicBezTo>
                    <a:pt x="8496619" y="1509002"/>
                    <a:pt x="8496619" y="1502028"/>
                    <a:pt x="8496619" y="1491567"/>
                  </a:cubicBezTo>
                  <a:cubicBezTo>
                    <a:pt x="8543429" y="1491567"/>
                    <a:pt x="8590237" y="1491567"/>
                    <a:pt x="8637047" y="1491567"/>
                  </a:cubicBezTo>
                  <a:cubicBezTo>
                    <a:pt x="8637047" y="1498541"/>
                    <a:pt x="8637047" y="1502028"/>
                    <a:pt x="8637047" y="1509002"/>
                  </a:cubicBezTo>
                  <a:cubicBezTo>
                    <a:pt x="8667139" y="1509002"/>
                    <a:pt x="8697229" y="1509002"/>
                    <a:pt x="8727321" y="1509002"/>
                  </a:cubicBezTo>
                  <a:cubicBezTo>
                    <a:pt x="8727321" y="1512489"/>
                    <a:pt x="8727321" y="1515977"/>
                    <a:pt x="8727321" y="1519463"/>
                  </a:cubicBezTo>
                  <a:cubicBezTo>
                    <a:pt x="8734007" y="1519463"/>
                    <a:pt x="8744039" y="1519463"/>
                    <a:pt x="8754069" y="1519463"/>
                  </a:cubicBezTo>
                  <a:cubicBezTo>
                    <a:pt x="8754069" y="1522950"/>
                    <a:pt x="8754069" y="1526438"/>
                    <a:pt x="8754069" y="1529924"/>
                  </a:cubicBezTo>
                  <a:cubicBezTo>
                    <a:pt x="8760755" y="1529924"/>
                    <a:pt x="8770787" y="1529924"/>
                    <a:pt x="8777473" y="1529924"/>
                  </a:cubicBezTo>
                  <a:cubicBezTo>
                    <a:pt x="8777473" y="1519920"/>
                    <a:pt x="8777473" y="1509917"/>
                    <a:pt x="8777473" y="1499913"/>
                  </a:cubicBezTo>
                  <a:lnTo>
                    <a:pt x="8882887" y="1682495"/>
                  </a:lnTo>
                  <a:lnTo>
                    <a:pt x="0" y="1682495"/>
                  </a:lnTo>
                  <a:lnTo>
                    <a:pt x="63077" y="1573241"/>
                  </a:lnTo>
                  <a:cubicBezTo>
                    <a:pt x="82889" y="1571585"/>
                    <a:pt x="102742" y="1569932"/>
                    <a:pt x="123345" y="1568279"/>
                  </a:cubicBezTo>
                  <a:cubicBezTo>
                    <a:pt x="123345" y="1550844"/>
                    <a:pt x="123345" y="1536897"/>
                    <a:pt x="123345" y="1519461"/>
                  </a:cubicBezTo>
                  <a:cubicBezTo>
                    <a:pt x="146749" y="1519461"/>
                    <a:pt x="170153" y="1519461"/>
                    <a:pt x="190215" y="1519461"/>
                  </a:cubicBezTo>
                  <a:cubicBezTo>
                    <a:pt x="190215" y="1509000"/>
                    <a:pt x="190215" y="1502027"/>
                    <a:pt x="190215" y="1491566"/>
                  </a:cubicBezTo>
                  <a:cubicBezTo>
                    <a:pt x="237025" y="1491566"/>
                    <a:pt x="283834" y="1491566"/>
                    <a:pt x="330643" y="1491566"/>
                  </a:cubicBezTo>
                  <a:cubicBezTo>
                    <a:pt x="330643" y="1498539"/>
                    <a:pt x="330643" y="1502027"/>
                    <a:pt x="330643" y="1509000"/>
                  </a:cubicBezTo>
                  <a:cubicBezTo>
                    <a:pt x="360735" y="1509000"/>
                    <a:pt x="390826" y="1509000"/>
                    <a:pt x="420917" y="1509000"/>
                  </a:cubicBezTo>
                  <a:cubicBezTo>
                    <a:pt x="420917" y="1512488"/>
                    <a:pt x="420917" y="1515975"/>
                    <a:pt x="420917" y="1519461"/>
                  </a:cubicBezTo>
                  <a:cubicBezTo>
                    <a:pt x="427605" y="1519461"/>
                    <a:pt x="437635" y="1519461"/>
                    <a:pt x="447665" y="1519461"/>
                  </a:cubicBezTo>
                  <a:cubicBezTo>
                    <a:pt x="447665" y="1522949"/>
                    <a:pt x="447665" y="1526436"/>
                    <a:pt x="447665" y="1529922"/>
                  </a:cubicBezTo>
                  <a:cubicBezTo>
                    <a:pt x="454353" y="1529922"/>
                    <a:pt x="464383" y="1529922"/>
                    <a:pt x="471070" y="1529922"/>
                  </a:cubicBezTo>
                  <a:cubicBezTo>
                    <a:pt x="471070" y="1477619"/>
                    <a:pt x="471070" y="1425314"/>
                    <a:pt x="471070" y="1373009"/>
                  </a:cubicBezTo>
                  <a:cubicBezTo>
                    <a:pt x="494475" y="1366035"/>
                    <a:pt x="517881" y="1359062"/>
                    <a:pt x="541285" y="1352087"/>
                  </a:cubicBezTo>
                  <a:cubicBezTo>
                    <a:pt x="584751" y="1352087"/>
                    <a:pt x="628216" y="1352087"/>
                    <a:pt x="671681" y="1352087"/>
                  </a:cubicBezTo>
                  <a:cubicBezTo>
                    <a:pt x="671681" y="1268400"/>
                    <a:pt x="671681" y="1184712"/>
                    <a:pt x="671681" y="1101026"/>
                  </a:cubicBezTo>
                  <a:cubicBezTo>
                    <a:pt x="681712" y="1094051"/>
                    <a:pt x="695086" y="1090565"/>
                    <a:pt x="708460" y="1083590"/>
                  </a:cubicBezTo>
                  <a:cubicBezTo>
                    <a:pt x="761956" y="1076616"/>
                    <a:pt x="815453" y="1066155"/>
                    <a:pt x="868949" y="1055694"/>
                  </a:cubicBezTo>
                  <a:cubicBezTo>
                    <a:pt x="889011" y="1062668"/>
                    <a:pt x="905728" y="1069643"/>
                    <a:pt x="925789" y="1073129"/>
                  </a:cubicBezTo>
                  <a:cubicBezTo>
                    <a:pt x="929133" y="1076616"/>
                    <a:pt x="932476" y="1080104"/>
                    <a:pt x="935819" y="1083590"/>
                  </a:cubicBezTo>
                  <a:cubicBezTo>
                    <a:pt x="935819" y="1240503"/>
                    <a:pt x="935819" y="1397418"/>
                    <a:pt x="935819" y="1550844"/>
                  </a:cubicBezTo>
                  <a:cubicBezTo>
                    <a:pt x="942507" y="1550844"/>
                    <a:pt x="949193" y="1550844"/>
                    <a:pt x="959224" y="1550844"/>
                  </a:cubicBezTo>
                  <a:cubicBezTo>
                    <a:pt x="959224" y="1488080"/>
                    <a:pt x="959224" y="1425314"/>
                    <a:pt x="959224" y="1362548"/>
                  </a:cubicBezTo>
                  <a:cubicBezTo>
                    <a:pt x="965911" y="1362548"/>
                    <a:pt x="972598" y="1362548"/>
                    <a:pt x="979285" y="1362548"/>
                  </a:cubicBezTo>
                  <a:cubicBezTo>
                    <a:pt x="979285" y="1355574"/>
                    <a:pt x="979285" y="1352087"/>
                    <a:pt x="979285" y="1345113"/>
                  </a:cubicBezTo>
                  <a:cubicBezTo>
                    <a:pt x="985972" y="1341626"/>
                    <a:pt x="992659" y="1338140"/>
                    <a:pt x="999346" y="1334652"/>
                  </a:cubicBezTo>
                  <a:lnTo>
                    <a:pt x="1016063" y="1334652"/>
                  </a:lnTo>
                  <a:cubicBezTo>
                    <a:pt x="1016063" y="1327679"/>
                    <a:pt x="1016063" y="1324191"/>
                    <a:pt x="1016063" y="1317218"/>
                  </a:cubicBezTo>
                  <a:cubicBezTo>
                    <a:pt x="1019407" y="1313730"/>
                    <a:pt x="1026094" y="1310243"/>
                    <a:pt x="1029437" y="1306757"/>
                  </a:cubicBezTo>
                  <a:cubicBezTo>
                    <a:pt x="1039469" y="1306757"/>
                    <a:pt x="1052843" y="1306757"/>
                    <a:pt x="1062874" y="1306757"/>
                  </a:cubicBezTo>
                  <a:cubicBezTo>
                    <a:pt x="1062874" y="1324191"/>
                    <a:pt x="1062874" y="1345113"/>
                    <a:pt x="1062874" y="1362548"/>
                  </a:cubicBezTo>
                  <a:cubicBezTo>
                    <a:pt x="1086279" y="1362548"/>
                    <a:pt x="1109683" y="1362548"/>
                    <a:pt x="1133087" y="1362548"/>
                  </a:cubicBezTo>
                  <a:cubicBezTo>
                    <a:pt x="1133087" y="1428801"/>
                    <a:pt x="1133087" y="1491566"/>
                    <a:pt x="1133087" y="1557819"/>
                  </a:cubicBezTo>
                  <a:cubicBezTo>
                    <a:pt x="1143118" y="1557819"/>
                    <a:pt x="1153149" y="1557819"/>
                    <a:pt x="1159835" y="1557819"/>
                  </a:cubicBezTo>
                  <a:cubicBezTo>
                    <a:pt x="1169866" y="1554332"/>
                    <a:pt x="1176553" y="1550844"/>
                    <a:pt x="1186583" y="1547358"/>
                  </a:cubicBezTo>
                  <a:cubicBezTo>
                    <a:pt x="1186583" y="1540383"/>
                    <a:pt x="1186583" y="1536897"/>
                    <a:pt x="1186583" y="1533410"/>
                  </a:cubicBezTo>
                  <a:cubicBezTo>
                    <a:pt x="1183240" y="1533410"/>
                    <a:pt x="1179897" y="1529922"/>
                    <a:pt x="1176553" y="1529922"/>
                  </a:cubicBezTo>
                  <a:cubicBezTo>
                    <a:pt x="1176553" y="1526436"/>
                    <a:pt x="1176553" y="1522949"/>
                    <a:pt x="1176553" y="1519461"/>
                  </a:cubicBezTo>
                  <a:cubicBezTo>
                    <a:pt x="1179897" y="1515975"/>
                    <a:pt x="1183240" y="1515975"/>
                    <a:pt x="1186583" y="1512488"/>
                  </a:cubicBezTo>
                  <a:cubicBezTo>
                    <a:pt x="1186583" y="1488080"/>
                    <a:pt x="1186583" y="1460183"/>
                    <a:pt x="1186583" y="1435775"/>
                  </a:cubicBezTo>
                  <a:cubicBezTo>
                    <a:pt x="1183240" y="1435775"/>
                    <a:pt x="1179897" y="1432287"/>
                    <a:pt x="1176553" y="1432287"/>
                  </a:cubicBezTo>
                  <a:cubicBezTo>
                    <a:pt x="1176553" y="1428801"/>
                    <a:pt x="1176553" y="1425314"/>
                    <a:pt x="1176553" y="1421826"/>
                  </a:cubicBezTo>
                  <a:cubicBezTo>
                    <a:pt x="1179897" y="1418340"/>
                    <a:pt x="1183240" y="1418340"/>
                    <a:pt x="1186583" y="1414853"/>
                  </a:cubicBezTo>
                  <a:lnTo>
                    <a:pt x="1193271" y="1407879"/>
                  </a:lnTo>
                  <a:lnTo>
                    <a:pt x="1193271" y="1393931"/>
                  </a:lnTo>
                  <a:cubicBezTo>
                    <a:pt x="1189927" y="1393931"/>
                    <a:pt x="1189927" y="1393931"/>
                    <a:pt x="1186583" y="1393931"/>
                  </a:cubicBezTo>
                  <a:cubicBezTo>
                    <a:pt x="1186583" y="1390443"/>
                    <a:pt x="1186583" y="1386957"/>
                    <a:pt x="1186583" y="1383470"/>
                  </a:cubicBezTo>
                  <a:cubicBezTo>
                    <a:pt x="1189927" y="1383470"/>
                    <a:pt x="1193271" y="1379982"/>
                    <a:pt x="1196614" y="1376496"/>
                  </a:cubicBezTo>
                  <a:cubicBezTo>
                    <a:pt x="1199957" y="1334652"/>
                    <a:pt x="1209988" y="1299783"/>
                    <a:pt x="1250110" y="1278861"/>
                  </a:cubicBezTo>
                  <a:cubicBezTo>
                    <a:pt x="1246767" y="1278861"/>
                    <a:pt x="1246767" y="1275374"/>
                    <a:pt x="1243423" y="1275374"/>
                  </a:cubicBezTo>
                  <a:cubicBezTo>
                    <a:pt x="1243423" y="1271886"/>
                    <a:pt x="1243423" y="1268400"/>
                    <a:pt x="1243423" y="1264913"/>
                  </a:cubicBezTo>
                  <a:cubicBezTo>
                    <a:pt x="1246767" y="1264913"/>
                    <a:pt x="1250110" y="1261425"/>
                    <a:pt x="1253453" y="1261425"/>
                  </a:cubicBezTo>
                  <a:cubicBezTo>
                    <a:pt x="1253453" y="1254452"/>
                    <a:pt x="1253453" y="1250964"/>
                    <a:pt x="1253453" y="1247478"/>
                  </a:cubicBezTo>
                  <a:cubicBezTo>
                    <a:pt x="1256797" y="1247478"/>
                    <a:pt x="1256797" y="1247478"/>
                    <a:pt x="1260141" y="1247478"/>
                  </a:cubicBezTo>
                  <a:cubicBezTo>
                    <a:pt x="1260141" y="1237017"/>
                    <a:pt x="1260141" y="1226556"/>
                    <a:pt x="1260141" y="1216095"/>
                  </a:cubicBezTo>
                  <a:cubicBezTo>
                    <a:pt x="1256797" y="1216095"/>
                    <a:pt x="1256797" y="1216095"/>
                    <a:pt x="1253453" y="1216095"/>
                  </a:cubicBezTo>
                  <a:cubicBezTo>
                    <a:pt x="1253453" y="1212608"/>
                    <a:pt x="1253453" y="1212608"/>
                    <a:pt x="1253453" y="1209122"/>
                  </a:cubicBezTo>
                  <a:lnTo>
                    <a:pt x="1260141" y="1205634"/>
                  </a:lnTo>
                  <a:cubicBezTo>
                    <a:pt x="1266827" y="1198661"/>
                    <a:pt x="1270171" y="1191686"/>
                    <a:pt x="1276858" y="1181225"/>
                  </a:cubicBezTo>
                  <a:cubicBezTo>
                    <a:pt x="1280201" y="1174251"/>
                    <a:pt x="1280201" y="1170765"/>
                    <a:pt x="1280201" y="1167278"/>
                  </a:cubicBezTo>
                  <a:cubicBezTo>
                    <a:pt x="1273515" y="1156817"/>
                    <a:pt x="1273515" y="1139382"/>
                    <a:pt x="1280201" y="1128921"/>
                  </a:cubicBezTo>
                  <a:cubicBezTo>
                    <a:pt x="1280203" y="1128917"/>
                    <a:pt x="1280225" y="1128848"/>
                    <a:pt x="1280620" y="1127613"/>
                  </a:cubicBezTo>
                  <a:lnTo>
                    <a:pt x="1283545" y="1118460"/>
                  </a:lnTo>
                  <a:cubicBezTo>
                    <a:pt x="1283547" y="1118465"/>
                    <a:pt x="1283569" y="1118534"/>
                    <a:pt x="1283963" y="1119768"/>
                  </a:cubicBezTo>
                  <a:lnTo>
                    <a:pt x="1286889" y="1128921"/>
                  </a:lnTo>
                  <a:cubicBezTo>
                    <a:pt x="1293575" y="1139382"/>
                    <a:pt x="1296919" y="1156817"/>
                    <a:pt x="1290232" y="1167278"/>
                  </a:cubicBezTo>
                  <a:cubicBezTo>
                    <a:pt x="1290232" y="1170765"/>
                    <a:pt x="1290232" y="1174251"/>
                    <a:pt x="1290232" y="1177739"/>
                  </a:cubicBezTo>
                  <a:cubicBezTo>
                    <a:pt x="1296919" y="1188200"/>
                    <a:pt x="1303606" y="1198661"/>
                    <a:pt x="1306951" y="1205634"/>
                  </a:cubicBezTo>
                  <a:cubicBezTo>
                    <a:pt x="1310295" y="1205634"/>
                    <a:pt x="1310295" y="1209122"/>
                    <a:pt x="1313638" y="1209122"/>
                  </a:cubicBezTo>
                  <a:cubicBezTo>
                    <a:pt x="1313638" y="1212608"/>
                    <a:pt x="1313638" y="1212608"/>
                    <a:pt x="1313638" y="1216095"/>
                  </a:cubicBezTo>
                  <a:cubicBezTo>
                    <a:pt x="1310295" y="1226556"/>
                    <a:pt x="1310295" y="1237017"/>
                    <a:pt x="1310295" y="1247478"/>
                  </a:cubicBezTo>
                  <a:cubicBezTo>
                    <a:pt x="1316981" y="1250964"/>
                    <a:pt x="1316981" y="1254452"/>
                    <a:pt x="1316981" y="1261425"/>
                  </a:cubicBezTo>
                  <a:lnTo>
                    <a:pt x="1323669" y="1264913"/>
                  </a:lnTo>
                  <a:cubicBezTo>
                    <a:pt x="1323669" y="1268400"/>
                    <a:pt x="1323669" y="1271886"/>
                    <a:pt x="1323669" y="1275374"/>
                  </a:cubicBezTo>
                  <a:cubicBezTo>
                    <a:pt x="1320325" y="1278861"/>
                    <a:pt x="1320325" y="1278861"/>
                    <a:pt x="1316981" y="1278861"/>
                  </a:cubicBezTo>
                  <a:cubicBezTo>
                    <a:pt x="1337042" y="1289322"/>
                    <a:pt x="1348745" y="1303270"/>
                    <a:pt x="1356268" y="1319833"/>
                  </a:cubicBezTo>
                  <a:lnTo>
                    <a:pt x="1369603" y="1373009"/>
                  </a:lnTo>
                  <a:lnTo>
                    <a:pt x="1417287" y="1373009"/>
                  </a:lnTo>
                  <a:lnTo>
                    <a:pt x="1417287" y="1329494"/>
                  </a:lnTo>
                  <a:lnTo>
                    <a:pt x="1409211" y="1329494"/>
                  </a:lnTo>
                  <a:cubicBezTo>
                    <a:pt x="1409211" y="1329459"/>
                    <a:pt x="1409211" y="1326621"/>
                    <a:pt x="1409211" y="1086294"/>
                  </a:cubicBezTo>
                  <a:cubicBezTo>
                    <a:pt x="1409228" y="1086294"/>
                    <a:pt x="1409934" y="1086294"/>
                    <a:pt x="1439612" y="1086294"/>
                  </a:cubicBezTo>
                  <a:cubicBezTo>
                    <a:pt x="1439618" y="1086285"/>
                    <a:pt x="1439673" y="1086162"/>
                    <a:pt x="1440372" y="1084673"/>
                  </a:cubicBezTo>
                  <a:lnTo>
                    <a:pt x="1445691" y="1073324"/>
                  </a:lnTo>
                  <a:cubicBezTo>
                    <a:pt x="1445705" y="1073325"/>
                    <a:pt x="1445874" y="1073352"/>
                    <a:pt x="1448352" y="1073729"/>
                  </a:cubicBezTo>
                  <a:lnTo>
                    <a:pt x="1466972" y="1076565"/>
                  </a:lnTo>
                  <a:cubicBezTo>
                    <a:pt x="1466976" y="1076580"/>
                    <a:pt x="1467033" y="1076732"/>
                    <a:pt x="1467732" y="1078593"/>
                  </a:cubicBezTo>
                  <a:lnTo>
                    <a:pt x="1473051" y="1092779"/>
                  </a:lnTo>
                  <a:cubicBezTo>
                    <a:pt x="1473072" y="1092780"/>
                    <a:pt x="1473966" y="1092855"/>
                    <a:pt x="1512572" y="1096022"/>
                  </a:cubicBezTo>
                  <a:cubicBezTo>
                    <a:pt x="1512572" y="1095992"/>
                    <a:pt x="1512572" y="1093697"/>
                    <a:pt x="1512572" y="911190"/>
                  </a:cubicBezTo>
                  <a:cubicBezTo>
                    <a:pt x="1512585" y="911190"/>
                    <a:pt x="1512764" y="911190"/>
                    <a:pt x="1515612" y="911190"/>
                  </a:cubicBezTo>
                  <a:lnTo>
                    <a:pt x="1536893" y="911190"/>
                  </a:lnTo>
                  <a:cubicBezTo>
                    <a:pt x="1536893" y="911157"/>
                    <a:pt x="1536893" y="908586"/>
                    <a:pt x="1536893" y="706902"/>
                  </a:cubicBezTo>
                  <a:cubicBezTo>
                    <a:pt x="1536905" y="706902"/>
                    <a:pt x="1537067" y="706902"/>
                    <a:pt x="1539552" y="706902"/>
                  </a:cubicBezTo>
                  <a:lnTo>
                    <a:pt x="1558173" y="706902"/>
                  </a:lnTo>
                  <a:cubicBezTo>
                    <a:pt x="1558173" y="706877"/>
                    <a:pt x="1558173" y="704768"/>
                    <a:pt x="1558173" y="535041"/>
                  </a:cubicBezTo>
                  <a:cubicBezTo>
                    <a:pt x="1564253" y="531798"/>
                    <a:pt x="1564253" y="531798"/>
                    <a:pt x="1564253" y="492885"/>
                  </a:cubicBezTo>
                  <a:cubicBezTo>
                    <a:pt x="1564263" y="492885"/>
                    <a:pt x="1564443" y="492885"/>
                    <a:pt x="1567293" y="492885"/>
                  </a:cubicBezTo>
                  <a:lnTo>
                    <a:pt x="1588574" y="492885"/>
                  </a:lnTo>
                  <a:cubicBezTo>
                    <a:pt x="1588590" y="492851"/>
                    <a:pt x="1589499" y="490800"/>
                    <a:pt x="1643294" y="369665"/>
                  </a:cubicBezTo>
                  <a:cubicBezTo>
                    <a:pt x="1643294" y="369644"/>
                    <a:pt x="1643345" y="366717"/>
                    <a:pt x="16493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solidFill>
                  <a:prstClr val="black"/>
                </a:solidFill>
              </a:endParaRPr>
            </a:p>
          </p:txBody>
        </p:sp>
        <p:sp>
          <p:nvSpPr>
            <p:cNvPr id="14" name="Freeform: Shape 13">
              <a:extLst>
                <a:ext uri="{FF2B5EF4-FFF2-40B4-BE49-F238E27FC236}">
                  <a16:creationId xmlns:a16="http://schemas.microsoft.com/office/drawing/2014/main" id="{AA9A816D-A1A4-486F-B7D6-A7582904D10B}"/>
                </a:ext>
              </a:extLst>
            </p:cNvPr>
            <p:cNvSpPr>
              <a:spLocks/>
            </p:cNvSpPr>
            <p:nvPr userDrawn="1"/>
          </p:nvSpPr>
          <p:spPr bwMode="auto">
            <a:xfrm>
              <a:off x="5164150" y="5758625"/>
              <a:ext cx="1609462" cy="1121663"/>
            </a:xfrm>
            <a:custGeom>
              <a:avLst/>
              <a:gdLst>
                <a:gd name="connsiteX0" fmla="*/ 1129941 w 1609462"/>
                <a:gd name="connsiteY0" fmla="*/ 0 h 1121663"/>
                <a:gd name="connsiteX1" fmla="*/ 1132023 w 1609462"/>
                <a:gd name="connsiteY1" fmla="*/ 246444 h 1121663"/>
                <a:gd name="connsiteX2" fmla="*/ 1171593 w 1609462"/>
                <a:gd name="connsiteY2" fmla="*/ 326429 h 1121663"/>
                <a:gd name="connsiteX3" fmla="*/ 1173676 w 1609462"/>
                <a:gd name="connsiteY3" fmla="*/ 326429 h 1121663"/>
                <a:gd name="connsiteX4" fmla="*/ 1188254 w 1609462"/>
                <a:gd name="connsiteY4" fmla="*/ 326429 h 1121663"/>
                <a:gd name="connsiteX5" fmla="*/ 1188254 w 1609462"/>
                <a:gd name="connsiteY5" fmla="*/ 350208 h 1121663"/>
                <a:gd name="connsiteX6" fmla="*/ 1188776 w 1609462"/>
                <a:gd name="connsiteY6" fmla="*/ 351019 h 1121663"/>
                <a:gd name="connsiteX7" fmla="*/ 1192420 w 1609462"/>
                <a:gd name="connsiteY7" fmla="*/ 356694 h 1121663"/>
                <a:gd name="connsiteX8" fmla="*/ 1192420 w 1609462"/>
                <a:gd name="connsiteY8" fmla="*/ 471268 h 1121663"/>
                <a:gd name="connsiteX9" fmla="*/ 1194762 w 1609462"/>
                <a:gd name="connsiteY9" fmla="*/ 471268 h 1121663"/>
                <a:gd name="connsiteX10" fmla="*/ 1211164 w 1609462"/>
                <a:gd name="connsiteY10" fmla="*/ 471268 h 1121663"/>
                <a:gd name="connsiteX11" fmla="*/ 1211164 w 1609462"/>
                <a:gd name="connsiteY11" fmla="*/ 611783 h 1121663"/>
                <a:gd name="connsiteX12" fmla="*/ 1212726 w 1609462"/>
                <a:gd name="connsiteY12" fmla="*/ 611513 h 1121663"/>
                <a:gd name="connsiteX13" fmla="*/ 1223660 w 1609462"/>
                <a:gd name="connsiteY13" fmla="*/ 609622 h 1121663"/>
                <a:gd name="connsiteX14" fmla="*/ 1221577 w 1609462"/>
                <a:gd name="connsiteY14" fmla="*/ 698254 h 1121663"/>
                <a:gd name="connsiteX15" fmla="*/ 1223139 w 1609462"/>
                <a:gd name="connsiteY15" fmla="*/ 698525 h 1121663"/>
                <a:gd name="connsiteX16" fmla="*/ 1234073 w 1609462"/>
                <a:gd name="connsiteY16" fmla="*/ 700416 h 1121663"/>
                <a:gd name="connsiteX17" fmla="*/ 1234332 w 1609462"/>
                <a:gd name="connsiteY17" fmla="*/ 701227 h 1121663"/>
                <a:gd name="connsiteX18" fmla="*/ 1236155 w 1609462"/>
                <a:gd name="connsiteY18" fmla="*/ 706902 h 1121663"/>
                <a:gd name="connsiteX19" fmla="*/ 1236936 w 1609462"/>
                <a:gd name="connsiteY19" fmla="*/ 704470 h 1121663"/>
                <a:gd name="connsiteX20" fmla="*/ 1242403 w 1609462"/>
                <a:gd name="connsiteY20" fmla="*/ 687446 h 1121663"/>
                <a:gd name="connsiteX21" fmla="*/ 1244225 w 1609462"/>
                <a:gd name="connsiteY21" fmla="*/ 687446 h 1121663"/>
                <a:gd name="connsiteX22" fmla="*/ 1256982 w 1609462"/>
                <a:gd name="connsiteY22" fmla="*/ 687446 h 1121663"/>
                <a:gd name="connsiteX23" fmla="*/ 1256982 w 1609462"/>
                <a:gd name="connsiteY23" fmla="*/ 719872 h 1121663"/>
                <a:gd name="connsiteX24" fmla="*/ 1258023 w 1609462"/>
                <a:gd name="connsiteY24" fmla="*/ 720413 h 1121663"/>
                <a:gd name="connsiteX25" fmla="*/ 1265313 w 1609462"/>
                <a:gd name="connsiteY25" fmla="*/ 724196 h 1121663"/>
                <a:gd name="connsiteX26" fmla="*/ 1265313 w 1609462"/>
                <a:gd name="connsiteY26" fmla="*/ 725547 h 1121663"/>
                <a:gd name="connsiteX27" fmla="*/ 1265313 w 1609462"/>
                <a:gd name="connsiteY27" fmla="*/ 735005 h 1121663"/>
                <a:gd name="connsiteX28" fmla="*/ 1311131 w 1609462"/>
                <a:gd name="connsiteY28" fmla="*/ 735005 h 1121663"/>
                <a:gd name="connsiteX29" fmla="*/ 1311131 w 1609462"/>
                <a:gd name="connsiteY29" fmla="*/ 736086 h 1121663"/>
                <a:gd name="connsiteX30" fmla="*/ 1311131 w 1609462"/>
                <a:gd name="connsiteY30" fmla="*/ 743652 h 1121663"/>
                <a:gd name="connsiteX31" fmla="*/ 1313213 w 1609462"/>
                <a:gd name="connsiteY31" fmla="*/ 743652 h 1121663"/>
                <a:gd name="connsiteX32" fmla="*/ 1327791 w 1609462"/>
                <a:gd name="connsiteY32" fmla="*/ 743652 h 1121663"/>
                <a:gd name="connsiteX33" fmla="*/ 1327791 w 1609462"/>
                <a:gd name="connsiteY33" fmla="*/ 713387 h 1121663"/>
                <a:gd name="connsiteX34" fmla="*/ 1373609 w 1609462"/>
                <a:gd name="connsiteY34" fmla="*/ 713387 h 1121663"/>
                <a:gd name="connsiteX35" fmla="*/ 1373609 w 1609462"/>
                <a:gd name="connsiteY35" fmla="*/ 712036 h 1121663"/>
                <a:gd name="connsiteX36" fmla="*/ 1373609 w 1609462"/>
                <a:gd name="connsiteY36" fmla="*/ 702578 h 1121663"/>
                <a:gd name="connsiteX37" fmla="*/ 1374651 w 1609462"/>
                <a:gd name="connsiteY37" fmla="*/ 702578 h 1121663"/>
                <a:gd name="connsiteX38" fmla="*/ 1381940 w 1609462"/>
                <a:gd name="connsiteY38" fmla="*/ 702578 h 1121663"/>
                <a:gd name="connsiteX39" fmla="*/ 1381940 w 1609462"/>
                <a:gd name="connsiteY39" fmla="*/ 700687 h 1121663"/>
                <a:gd name="connsiteX40" fmla="*/ 1381940 w 1609462"/>
                <a:gd name="connsiteY40" fmla="*/ 687446 h 1121663"/>
                <a:gd name="connsiteX41" fmla="*/ 1382721 w 1609462"/>
                <a:gd name="connsiteY41" fmla="*/ 687446 h 1121663"/>
                <a:gd name="connsiteX42" fmla="*/ 1388188 w 1609462"/>
                <a:gd name="connsiteY42" fmla="*/ 687446 h 1121663"/>
                <a:gd name="connsiteX43" fmla="*/ 1388188 w 1609462"/>
                <a:gd name="connsiteY43" fmla="*/ 686365 h 1121663"/>
                <a:gd name="connsiteX44" fmla="*/ 1388188 w 1609462"/>
                <a:gd name="connsiteY44" fmla="*/ 678798 h 1121663"/>
                <a:gd name="connsiteX45" fmla="*/ 1390271 w 1609462"/>
                <a:gd name="connsiteY45" fmla="*/ 678798 h 1121663"/>
                <a:gd name="connsiteX46" fmla="*/ 1404849 w 1609462"/>
                <a:gd name="connsiteY46" fmla="*/ 678798 h 1121663"/>
                <a:gd name="connsiteX47" fmla="*/ 1404849 w 1609462"/>
                <a:gd name="connsiteY47" fmla="*/ 679879 h 1121663"/>
                <a:gd name="connsiteX48" fmla="*/ 1404849 w 1609462"/>
                <a:gd name="connsiteY48" fmla="*/ 687446 h 1121663"/>
                <a:gd name="connsiteX49" fmla="*/ 1427758 w 1609462"/>
                <a:gd name="connsiteY49" fmla="*/ 687446 h 1121663"/>
                <a:gd name="connsiteX50" fmla="*/ 1427758 w 1609462"/>
                <a:gd name="connsiteY50" fmla="*/ 685554 h 1121663"/>
                <a:gd name="connsiteX51" fmla="*/ 1427758 w 1609462"/>
                <a:gd name="connsiteY51" fmla="*/ 672313 h 1121663"/>
                <a:gd name="connsiteX52" fmla="*/ 1429581 w 1609462"/>
                <a:gd name="connsiteY52" fmla="*/ 672313 h 1121663"/>
                <a:gd name="connsiteX53" fmla="*/ 1442337 w 1609462"/>
                <a:gd name="connsiteY53" fmla="*/ 672313 h 1121663"/>
                <a:gd name="connsiteX54" fmla="*/ 1442337 w 1609462"/>
                <a:gd name="connsiteY54" fmla="*/ 696093 h 1121663"/>
                <a:gd name="connsiteX55" fmla="*/ 1443379 w 1609462"/>
                <a:gd name="connsiteY55" fmla="*/ 696093 h 1121663"/>
                <a:gd name="connsiteX56" fmla="*/ 1450668 w 1609462"/>
                <a:gd name="connsiteY56" fmla="*/ 696093 h 1121663"/>
                <a:gd name="connsiteX57" fmla="*/ 1450668 w 1609462"/>
                <a:gd name="connsiteY57" fmla="*/ 695012 h 1121663"/>
                <a:gd name="connsiteX58" fmla="*/ 1450668 w 1609462"/>
                <a:gd name="connsiteY58" fmla="*/ 687446 h 1121663"/>
                <a:gd name="connsiteX59" fmla="*/ 1452489 w 1609462"/>
                <a:gd name="connsiteY59" fmla="*/ 687446 h 1121663"/>
                <a:gd name="connsiteX60" fmla="*/ 1465246 w 1609462"/>
                <a:gd name="connsiteY60" fmla="*/ 687446 h 1121663"/>
                <a:gd name="connsiteX61" fmla="*/ 1465246 w 1609462"/>
                <a:gd name="connsiteY61" fmla="*/ 713387 h 1121663"/>
                <a:gd name="connsiteX62" fmla="*/ 1467329 w 1609462"/>
                <a:gd name="connsiteY62" fmla="*/ 713387 h 1121663"/>
                <a:gd name="connsiteX63" fmla="*/ 1481907 w 1609462"/>
                <a:gd name="connsiteY63" fmla="*/ 713387 h 1121663"/>
                <a:gd name="connsiteX64" fmla="*/ 1481907 w 1609462"/>
                <a:gd name="connsiteY64" fmla="*/ 715008 h 1121663"/>
                <a:gd name="connsiteX65" fmla="*/ 1481907 w 1609462"/>
                <a:gd name="connsiteY65" fmla="*/ 726358 h 1121663"/>
                <a:gd name="connsiteX66" fmla="*/ 1482688 w 1609462"/>
                <a:gd name="connsiteY66" fmla="*/ 726358 h 1121663"/>
                <a:gd name="connsiteX67" fmla="*/ 1488156 w 1609462"/>
                <a:gd name="connsiteY67" fmla="*/ 726358 h 1121663"/>
                <a:gd name="connsiteX68" fmla="*/ 1488156 w 1609462"/>
                <a:gd name="connsiteY68" fmla="*/ 725547 h 1121663"/>
                <a:gd name="connsiteX69" fmla="*/ 1488156 w 1609462"/>
                <a:gd name="connsiteY69" fmla="*/ 719872 h 1121663"/>
                <a:gd name="connsiteX70" fmla="*/ 1519395 w 1609462"/>
                <a:gd name="connsiteY70" fmla="*/ 719872 h 1121663"/>
                <a:gd name="connsiteX71" fmla="*/ 1519395 w 1609462"/>
                <a:gd name="connsiteY71" fmla="*/ 743652 h 1121663"/>
                <a:gd name="connsiteX72" fmla="*/ 1520436 w 1609462"/>
                <a:gd name="connsiteY72" fmla="*/ 743652 h 1121663"/>
                <a:gd name="connsiteX73" fmla="*/ 1527726 w 1609462"/>
                <a:gd name="connsiteY73" fmla="*/ 743652 h 1121663"/>
                <a:gd name="connsiteX74" fmla="*/ 1527726 w 1609462"/>
                <a:gd name="connsiteY74" fmla="*/ 744733 h 1121663"/>
                <a:gd name="connsiteX75" fmla="*/ 1527726 w 1609462"/>
                <a:gd name="connsiteY75" fmla="*/ 752299 h 1121663"/>
                <a:gd name="connsiteX76" fmla="*/ 1528507 w 1609462"/>
                <a:gd name="connsiteY76" fmla="*/ 752299 h 1121663"/>
                <a:gd name="connsiteX77" fmla="*/ 1533974 w 1609462"/>
                <a:gd name="connsiteY77" fmla="*/ 752299 h 1121663"/>
                <a:gd name="connsiteX78" fmla="*/ 1533974 w 1609462"/>
                <a:gd name="connsiteY78" fmla="*/ 750137 h 1121663"/>
                <a:gd name="connsiteX79" fmla="*/ 1533974 w 1609462"/>
                <a:gd name="connsiteY79" fmla="*/ 735005 h 1121663"/>
                <a:gd name="connsiteX80" fmla="*/ 1535015 w 1609462"/>
                <a:gd name="connsiteY80" fmla="*/ 735005 h 1121663"/>
                <a:gd name="connsiteX81" fmla="*/ 1542304 w 1609462"/>
                <a:gd name="connsiteY81" fmla="*/ 735005 h 1121663"/>
                <a:gd name="connsiteX82" fmla="*/ 1542304 w 1609462"/>
                <a:gd name="connsiteY82" fmla="*/ 736086 h 1121663"/>
                <a:gd name="connsiteX83" fmla="*/ 1542304 w 1609462"/>
                <a:gd name="connsiteY83" fmla="*/ 743652 h 1121663"/>
                <a:gd name="connsiteX84" fmla="*/ 1547771 w 1609462"/>
                <a:gd name="connsiteY84" fmla="*/ 741659 h 1121663"/>
                <a:gd name="connsiteX85" fmla="*/ 1548552 w 1609462"/>
                <a:gd name="connsiteY85" fmla="*/ 740679 h 1121663"/>
                <a:gd name="connsiteX86" fmla="*/ 1548552 w 1609462"/>
                <a:gd name="connsiteY86" fmla="*/ 735005 h 1121663"/>
                <a:gd name="connsiteX87" fmla="*/ 1588123 w 1609462"/>
                <a:gd name="connsiteY87" fmla="*/ 735005 h 1121663"/>
                <a:gd name="connsiteX88" fmla="*/ 1588123 w 1609462"/>
                <a:gd name="connsiteY88" fmla="*/ 758784 h 1121663"/>
                <a:gd name="connsiteX89" fmla="*/ 1590205 w 1609462"/>
                <a:gd name="connsiteY89" fmla="*/ 758784 h 1121663"/>
                <a:gd name="connsiteX90" fmla="*/ 1604783 w 1609462"/>
                <a:gd name="connsiteY90" fmla="*/ 758784 h 1121663"/>
                <a:gd name="connsiteX91" fmla="*/ 1604783 w 1609462"/>
                <a:gd name="connsiteY91" fmla="*/ 759865 h 1121663"/>
                <a:gd name="connsiteX92" fmla="*/ 1604783 w 1609462"/>
                <a:gd name="connsiteY92" fmla="*/ 767431 h 1121663"/>
                <a:gd name="connsiteX93" fmla="*/ 1606606 w 1609462"/>
                <a:gd name="connsiteY93" fmla="*/ 767431 h 1121663"/>
                <a:gd name="connsiteX94" fmla="*/ 1609462 w 1609462"/>
                <a:gd name="connsiteY94" fmla="*/ 767431 h 1121663"/>
                <a:gd name="connsiteX95" fmla="*/ 1609462 w 1609462"/>
                <a:gd name="connsiteY95" fmla="*/ 1121663 h 1121663"/>
                <a:gd name="connsiteX96" fmla="*/ 0 w 1609462"/>
                <a:gd name="connsiteY96" fmla="*/ 1121663 h 1121663"/>
                <a:gd name="connsiteX97" fmla="*/ 43213 w 1609462"/>
                <a:gd name="connsiteY97" fmla="*/ 1048827 h 1121663"/>
                <a:gd name="connsiteX98" fmla="*/ 84500 w 1609462"/>
                <a:gd name="connsiteY98" fmla="*/ 1045519 h 1121663"/>
                <a:gd name="connsiteX99" fmla="*/ 84500 w 1609462"/>
                <a:gd name="connsiteY99" fmla="*/ 1012974 h 1121663"/>
                <a:gd name="connsiteX100" fmla="*/ 130311 w 1609462"/>
                <a:gd name="connsiteY100" fmla="*/ 1012974 h 1121663"/>
                <a:gd name="connsiteX101" fmla="*/ 130311 w 1609462"/>
                <a:gd name="connsiteY101" fmla="*/ 994377 h 1121663"/>
                <a:gd name="connsiteX102" fmla="*/ 226515 w 1609462"/>
                <a:gd name="connsiteY102" fmla="*/ 994377 h 1121663"/>
                <a:gd name="connsiteX103" fmla="*/ 226515 w 1609462"/>
                <a:gd name="connsiteY103" fmla="*/ 1006000 h 1121663"/>
                <a:gd name="connsiteX104" fmla="*/ 288359 w 1609462"/>
                <a:gd name="connsiteY104" fmla="*/ 1006000 h 1121663"/>
                <a:gd name="connsiteX105" fmla="*/ 288359 w 1609462"/>
                <a:gd name="connsiteY105" fmla="*/ 1012974 h 1121663"/>
                <a:gd name="connsiteX106" fmla="*/ 306683 w 1609462"/>
                <a:gd name="connsiteY106" fmla="*/ 1012974 h 1121663"/>
                <a:gd name="connsiteX107" fmla="*/ 306683 w 1609462"/>
                <a:gd name="connsiteY107" fmla="*/ 1019948 h 1121663"/>
                <a:gd name="connsiteX108" fmla="*/ 322717 w 1609462"/>
                <a:gd name="connsiteY108" fmla="*/ 1019948 h 1121663"/>
                <a:gd name="connsiteX109" fmla="*/ 322717 w 1609462"/>
                <a:gd name="connsiteY109" fmla="*/ 915339 h 1121663"/>
                <a:gd name="connsiteX110" fmla="*/ 370819 w 1609462"/>
                <a:gd name="connsiteY110" fmla="*/ 901391 h 1121663"/>
                <a:gd name="connsiteX111" fmla="*/ 460150 w 1609462"/>
                <a:gd name="connsiteY111" fmla="*/ 901391 h 1121663"/>
                <a:gd name="connsiteX112" fmla="*/ 460150 w 1609462"/>
                <a:gd name="connsiteY112" fmla="*/ 734017 h 1121663"/>
                <a:gd name="connsiteX113" fmla="*/ 485346 w 1609462"/>
                <a:gd name="connsiteY113" fmla="*/ 722393 h 1121663"/>
                <a:gd name="connsiteX114" fmla="*/ 595293 w 1609462"/>
                <a:gd name="connsiteY114" fmla="*/ 703796 h 1121663"/>
                <a:gd name="connsiteX115" fmla="*/ 634232 w 1609462"/>
                <a:gd name="connsiteY115" fmla="*/ 715419 h 1121663"/>
                <a:gd name="connsiteX116" fmla="*/ 641104 w 1609462"/>
                <a:gd name="connsiteY116" fmla="*/ 722393 h 1121663"/>
                <a:gd name="connsiteX117" fmla="*/ 641104 w 1609462"/>
                <a:gd name="connsiteY117" fmla="*/ 1033896 h 1121663"/>
                <a:gd name="connsiteX118" fmla="*/ 657138 w 1609462"/>
                <a:gd name="connsiteY118" fmla="*/ 1033896 h 1121663"/>
                <a:gd name="connsiteX119" fmla="*/ 657138 w 1609462"/>
                <a:gd name="connsiteY119" fmla="*/ 908365 h 1121663"/>
                <a:gd name="connsiteX120" fmla="*/ 670881 w 1609462"/>
                <a:gd name="connsiteY120" fmla="*/ 908365 h 1121663"/>
                <a:gd name="connsiteX121" fmla="*/ 670881 w 1609462"/>
                <a:gd name="connsiteY121" fmla="*/ 896742 h 1121663"/>
                <a:gd name="connsiteX122" fmla="*/ 684624 w 1609462"/>
                <a:gd name="connsiteY122" fmla="*/ 889768 h 1121663"/>
                <a:gd name="connsiteX123" fmla="*/ 696077 w 1609462"/>
                <a:gd name="connsiteY123" fmla="*/ 889768 h 1121663"/>
                <a:gd name="connsiteX124" fmla="*/ 696077 w 1609462"/>
                <a:gd name="connsiteY124" fmla="*/ 878145 h 1121663"/>
                <a:gd name="connsiteX125" fmla="*/ 705239 w 1609462"/>
                <a:gd name="connsiteY125" fmla="*/ 871171 h 1121663"/>
                <a:gd name="connsiteX126" fmla="*/ 728146 w 1609462"/>
                <a:gd name="connsiteY126" fmla="*/ 871171 h 1121663"/>
                <a:gd name="connsiteX127" fmla="*/ 728146 w 1609462"/>
                <a:gd name="connsiteY127" fmla="*/ 908365 h 1121663"/>
                <a:gd name="connsiteX128" fmla="*/ 776247 w 1609462"/>
                <a:gd name="connsiteY128" fmla="*/ 908365 h 1121663"/>
                <a:gd name="connsiteX129" fmla="*/ 776247 w 1609462"/>
                <a:gd name="connsiteY129" fmla="*/ 1038546 h 1121663"/>
                <a:gd name="connsiteX130" fmla="*/ 794571 w 1609462"/>
                <a:gd name="connsiteY130" fmla="*/ 1038546 h 1121663"/>
                <a:gd name="connsiteX131" fmla="*/ 812895 w 1609462"/>
                <a:gd name="connsiteY131" fmla="*/ 1031572 h 1121663"/>
                <a:gd name="connsiteX132" fmla="*/ 812895 w 1609462"/>
                <a:gd name="connsiteY132" fmla="*/ 1022273 h 1121663"/>
                <a:gd name="connsiteX133" fmla="*/ 806024 w 1609462"/>
                <a:gd name="connsiteY133" fmla="*/ 1019948 h 1121663"/>
                <a:gd name="connsiteX134" fmla="*/ 806024 w 1609462"/>
                <a:gd name="connsiteY134" fmla="*/ 1012974 h 1121663"/>
                <a:gd name="connsiteX135" fmla="*/ 812895 w 1609462"/>
                <a:gd name="connsiteY135" fmla="*/ 1008325 h 1121663"/>
                <a:gd name="connsiteX136" fmla="*/ 812895 w 1609462"/>
                <a:gd name="connsiteY136" fmla="*/ 957183 h 1121663"/>
                <a:gd name="connsiteX137" fmla="*/ 806024 w 1609462"/>
                <a:gd name="connsiteY137" fmla="*/ 954858 h 1121663"/>
                <a:gd name="connsiteX138" fmla="*/ 806024 w 1609462"/>
                <a:gd name="connsiteY138" fmla="*/ 947884 h 1121663"/>
                <a:gd name="connsiteX139" fmla="*/ 812895 w 1609462"/>
                <a:gd name="connsiteY139" fmla="*/ 943235 h 1121663"/>
                <a:gd name="connsiteX140" fmla="*/ 817477 w 1609462"/>
                <a:gd name="connsiteY140" fmla="*/ 938586 h 1121663"/>
                <a:gd name="connsiteX141" fmla="*/ 817477 w 1609462"/>
                <a:gd name="connsiteY141" fmla="*/ 929287 h 1121663"/>
                <a:gd name="connsiteX142" fmla="*/ 812895 w 1609462"/>
                <a:gd name="connsiteY142" fmla="*/ 929287 h 1121663"/>
                <a:gd name="connsiteX143" fmla="*/ 812895 w 1609462"/>
                <a:gd name="connsiteY143" fmla="*/ 922313 h 1121663"/>
                <a:gd name="connsiteX144" fmla="*/ 819767 w 1609462"/>
                <a:gd name="connsiteY144" fmla="*/ 917664 h 1121663"/>
                <a:gd name="connsiteX145" fmla="*/ 856416 w 1609462"/>
                <a:gd name="connsiteY145" fmla="*/ 852574 h 1121663"/>
                <a:gd name="connsiteX146" fmla="*/ 851835 w 1609462"/>
                <a:gd name="connsiteY146" fmla="*/ 850249 h 1121663"/>
                <a:gd name="connsiteX147" fmla="*/ 851835 w 1609462"/>
                <a:gd name="connsiteY147" fmla="*/ 843275 h 1121663"/>
                <a:gd name="connsiteX148" fmla="*/ 858706 w 1609462"/>
                <a:gd name="connsiteY148" fmla="*/ 840950 h 1121663"/>
                <a:gd name="connsiteX149" fmla="*/ 858706 w 1609462"/>
                <a:gd name="connsiteY149" fmla="*/ 831652 h 1121663"/>
                <a:gd name="connsiteX150" fmla="*/ 863288 w 1609462"/>
                <a:gd name="connsiteY150" fmla="*/ 831652 h 1121663"/>
                <a:gd name="connsiteX151" fmla="*/ 863288 w 1609462"/>
                <a:gd name="connsiteY151" fmla="*/ 810730 h 1121663"/>
                <a:gd name="connsiteX152" fmla="*/ 858706 w 1609462"/>
                <a:gd name="connsiteY152" fmla="*/ 810730 h 1121663"/>
                <a:gd name="connsiteX153" fmla="*/ 858706 w 1609462"/>
                <a:gd name="connsiteY153" fmla="*/ 806081 h 1121663"/>
                <a:gd name="connsiteX154" fmla="*/ 863288 w 1609462"/>
                <a:gd name="connsiteY154" fmla="*/ 803756 h 1121663"/>
                <a:gd name="connsiteX155" fmla="*/ 874740 w 1609462"/>
                <a:gd name="connsiteY155" fmla="*/ 787483 h 1121663"/>
                <a:gd name="connsiteX156" fmla="*/ 877030 w 1609462"/>
                <a:gd name="connsiteY156" fmla="*/ 778185 h 1121663"/>
                <a:gd name="connsiteX157" fmla="*/ 877030 w 1609462"/>
                <a:gd name="connsiteY157" fmla="*/ 752614 h 1121663"/>
                <a:gd name="connsiteX158" fmla="*/ 877317 w 1609462"/>
                <a:gd name="connsiteY158" fmla="*/ 751742 h 1121663"/>
                <a:gd name="connsiteX159" fmla="*/ 879321 w 1609462"/>
                <a:gd name="connsiteY159" fmla="*/ 745640 h 1121663"/>
                <a:gd name="connsiteX160" fmla="*/ 879607 w 1609462"/>
                <a:gd name="connsiteY160" fmla="*/ 746512 h 1121663"/>
                <a:gd name="connsiteX161" fmla="*/ 881612 w 1609462"/>
                <a:gd name="connsiteY161" fmla="*/ 752614 h 1121663"/>
                <a:gd name="connsiteX162" fmla="*/ 883902 w 1609462"/>
                <a:gd name="connsiteY162" fmla="*/ 778185 h 1121663"/>
                <a:gd name="connsiteX163" fmla="*/ 883902 w 1609462"/>
                <a:gd name="connsiteY163" fmla="*/ 785159 h 1121663"/>
                <a:gd name="connsiteX164" fmla="*/ 895356 w 1609462"/>
                <a:gd name="connsiteY164" fmla="*/ 803756 h 1121663"/>
                <a:gd name="connsiteX165" fmla="*/ 899937 w 1609462"/>
                <a:gd name="connsiteY165" fmla="*/ 806081 h 1121663"/>
                <a:gd name="connsiteX166" fmla="*/ 899937 w 1609462"/>
                <a:gd name="connsiteY166" fmla="*/ 810730 h 1121663"/>
                <a:gd name="connsiteX167" fmla="*/ 897647 w 1609462"/>
                <a:gd name="connsiteY167" fmla="*/ 831652 h 1121663"/>
                <a:gd name="connsiteX168" fmla="*/ 902227 w 1609462"/>
                <a:gd name="connsiteY168" fmla="*/ 840950 h 1121663"/>
                <a:gd name="connsiteX169" fmla="*/ 906809 w 1609462"/>
                <a:gd name="connsiteY169" fmla="*/ 843275 h 1121663"/>
                <a:gd name="connsiteX170" fmla="*/ 906809 w 1609462"/>
                <a:gd name="connsiteY170" fmla="*/ 850249 h 1121663"/>
                <a:gd name="connsiteX171" fmla="*/ 902227 w 1609462"/>
                <a:gd name="connsiteY171" fmla="*/ 852574 h 1121663"/>
                <a:gd name="connsiteX172" fmla="*/ 929142 w 1609462"/>
                <a:gd name="connsiteY172" fmla="*/ 879889 h 1121663"/>
                <a:gd name="connsiteX173" fmla="*/ 938277 w 1609462"/>
                <a:gd name="connsiteY173" fmla="*/ 915339 h 1121663"/>
                <a:gd name="connsiteX174" fmla="*/ 970944 w 1609462"/>
                <a:gd name="connsiteY174" fmla="*/ 915339 h 1121663"/>
                <a:gd name="connsiteX175" fmla="*/ 970944 w 1609462"/>
                <a:gd name="connsiteY175" fmla="*/ 886329 h 1121663"/>
                <a:gd name="connsiteX176" fmla="*/ 965411 w 1609462"/>
                <a:gd name="connsiteY176" fmla="*/ 886329 h 1121663"/>
                <a:gd name="connsiteX177" fmla="*/ 965411 w 1609462"/>
                <a:gd name="connsiteY177" fmla="*/ 724196 h 1121663"/>
                <a:gd name="connsiteX178" fmla="*/ 986238 w 1609462"/>
                <a:gd name="connsiteY178" fmla="*/ 724196 h 1121663"/>
                <a:gd name="connsiteX179" fmla="*/ 986759 w 1609462"/>
                <a:gd name="connsiteY179" fmla="*/ 723115 h 1121663"/>
                <a:gd name="connsiteX180" fmla="*/ 990403 w 1609462"/>
                <a:gd name="connsiteY180" fmla="*/ 715549 h 1121663"/>
                <a:gd name="connsiteX181" fmla="*/ 992226 w 1609462"/>
                <a:gd name="connsiteY181" fmla="*/ 715819 h 1121663"/>
                <a:gd name="connsiteX182" fmla="*/ 1004982 w 1609462"/>
                <a:gd name="connsiteY182" fmla="*/ 717710 h 1121663"/>
                <a:gd name="connsiteX183" fmla="*/ 1005502 w 1609462"/>
                <a:gd name="connsiteY183" fmla="*/ 719062 h 1121663"/>
                <a:gd name="connsiteX184" fmla="*/ 1009146 w 1609462"/>
                <a:gd name="connsiteY184" fmla="*/ 728519 h 1121663"/>
                <a:gd name="connsiteX185" fmla="*/ 1036221 w 1609462"/>
                <a:gd name="connsiteY185" fmla="*/ 730681 h 1121663"/>
                <a:gd name="connsiteX186" fmla="*/ 1036221 w 1609462"/>
                <a:gd name="connsiteY186" fmla="*/ 607460 h 1121663"/>
                <a:gd name="connsiteX187" fmla="*/ 1038304 w 1609462"/>
                <a:gd name="connsiteY187" fmla="*/ 607460 h 1121663"/>
                <a:gd name="connsiteX188" fmla="*/ 1052883 w 1609462"/>
                <a:gd name="connsiteY188" fmla="*/ 607460 h 1121663"/>
                <a:gd name="connsiteX189" fmla="*/ 1052883 w 1609462"/>
                <a:gd name="connsiteY189" fmla="*/ 471268 h 1121663"/>
                <a:gd name="connsiteX190" fmla="*/ 1054704 w 1609462"/>
                <a:gd name="connsiteY190" fmla="*/ 471268 h 1121663"/>
                <a:gd name="connsiteX191" fmla="*/ 1067461 w 1609462"/>
                <a:gd name="connsiteY191" fmla="*/ 471268 h 1121663"/>
                <a:gd name="connsiteX192" fmla="*/ 1067461 w 1609462"/>
                <a:gd name="connsiteY192" fmla="*/ 356694 h 1121663"/>
                <a:gd name="connsiteX193" fmla="*/ 1071626 w 1609462"/>
                <a:gd name="connsiteY193" fmla="*/ 328590 h 1121663"/>
                <a:gd name="connsiteX194" fmla="*/ 1073709 w 1609462"/>
                <a:gd name="connsiteY194" fmla="*/ 328590 h 1121663"/>
                <a:gd name="connsiteX195" fmla="*/ 1088288 w 1609462"/>
                <a:gd name="connsiteY195" fmla="*/ 328590 h 1121663"/>
                <a:gd name="connsiteX196" fmla="*/ 1125775 w 1609462"/>
                <a:gd name="connsiteY196" fmla="*/ 246444 h 1121663"/>
                <a:gd name="connsiteX197" fmla="*/ 1129941 w 1609462"/>
                <a:gd name="connsiteY197" fmla="*/ 0 h 112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609462" h="1121663">
                  <a:moveTo>
                    <a:pt x="1129941" y="0"/>
                  </a:moveTo>
                  <a:cubicBezTo>
                    <a:pt x="1129941" y="18"/>
                    <a:pt x="1129957" y="2040"/>
                    <a:pt x="1132023" y="246444"/>
                  </a:cubicBezTo>
                  <a:cubicBezTo>
                    <a:pt x="1132035" y="246468"/>
                    <a:pt x="1132698" y="247808"/>
                    <a:pt x="1171593" y="326429"/>
                  </a:cubicBezTo>
                  <a:cubicBezTo>
                    <a:pt x="1171601" y="326429"/>
                    <a:pt x="1171715" y="326429"/>
                    <a:pt x="1173676" y="326429"/>
                  </a:cubicBezTo>
                  <a:lnTo>
                    <a:pt x="1188254" y="326429"/>
                  </a:lnTo>
                  <a:cubicBezTo>
                    <a:pt x="1188254" y="326443"/>
                    <a:pt x="1188254" y="327005"/>
                    <a:pt x="1188254" y="350208"/>
                  </a:cubicBezTo>
                  <a:cubicBezTo>
                    <a:pt x="1188256" y="350214"/>
                    <a:pt x="1188295" y="350272"/>
                    <a:pt x="1188776" y="351019"/>
                  </a:cubicBezTo>
                  <a:lnTo>
                    <a:pt x="1192420" y="356694"/>
                  </a:lnTo>
                  <a:cubicBezTo>
                    <a:pt x="1192420" y="356714"/>
                    <a:pt x="1192420" y="358229"/>
                    <a:pt x="1192420" y="471268"/>
                  </a:cubicBezTo>
                  <a:cubicBezTo>
                    <a:pt x="1192428" y="471268"/>
                    <a:pt x="1192572" y="471268"/>
                    <a:pt x="1194762" y="471268"/>
                  </a:cubicBezTo>
                  <a:lnTo>
                    <a:pt x="1211164" y="471268"/>
                  </a:lnTo>
                  <a:cubicBezTo>
                    <a:pt x="1211164" y="471288"/>
                    <a:pt x="1211164" y="472923"/>
                    <a:pt x="1211164" y="611783"/>
                  </a:cubicBezTo>
                  <a:cubicBezTo>
                    <a:pt x="1211174" y="611782"/>
                    <a:pt x="1211289" y="611761"/>
                    <a:pt x="1212726" y="611513"/>
                  </a:cubicBezTo>
                  <a:lnTo>
                    <a:pt x="1223660" y="609622"/>
                  </a:lnTo>
                  <a:cubicBezTo>
                    <a:pt x="1223660" y="609644"/>
                    <a:pt x="1223629" y="610978"/>
                    <a:pt x="1221577" y="698254"/>
                  </a:cubicBezTo>
                  <a:cubicBezTo>
                    <a:pt x="1221587" y="698256"/>
                    <a:pt x="1221701" y="698276"/>
                    <a:pt x="1223139" y="698525"/>
                  </a:cubicBezTo>
                  <a:lnTo>
                    <a:pt x="1234073" y="700416"/>
                  </a:lnTo>
                  <a:cubicBezTo>
                    <a:pt x="1234075" y="700423"/>
                    <a:pt x="1234095" y="700487"/>
                    <a:pt x="1234332" y="701227"/>
                  </a:cubicBezTo>
                  <a:lnTo>
                    <a:pt x="1236155" y="706902"/>
                  </a:lnTo>
                  <a:cubicBezTo>
                    <a:pt x="1236157" y="706893"/>
                    <a:pt x="1236204" y="706750"/>
                    <a:pt x="1236936" y="704470"/>
                  </a:cubicBezTo>
                  <a:lnTo>
                    <a:pt x="1242403" y="687446"/>
                  </a:lnTo>
                  <a:cubicBezTo>
                    <a:pt x="1242411" y="687446"/>
                    <a:pt x="1242513" y="687446"/>
                    <a:pt x="1244225" y="687446"/>
                  </a:cubicBezTo>
                  <a:lnTo>
                    <a:pt x="1256982" y="687446"/>
                  </a:lnTo>
                  <a:cubicBezTo>
                    <a:pt x="1256982" y="687463"/>
                    <a:pt x="1256982" y="688156"/>
                    <a:pt x="1256982" y="719872"/>
                  </a:cubicBezTo>
                  <a:cubicBezTo>
                    <a:pt x="1256988" y="719877"/>
                    <a:pt x="1257067" y="719917"/>
                    <a:pt x="1258023" y="720413"/>
                  </a:cubicBezTo>
                  <a:lnTo>
                    <a:pt x="1265313" y="724196"/>
                  </a:lnTo>
                  <a:cubicBezTo>
                    <a:pt x="1265313" y="724205"/>
                    <a:pt x="1265313" y="724306"/>
                    <a:pt x="1265313" y="725547"/>
                  </a:cubicBezTo>
                  <a:lnTo>
                    <a:pt x="1265313" y="735005"/>
                  </a:lnTo>
                  <a:cubicBezTo>
                    <a:pt x="1265333" y="735005"/>
                    <a:pt x="1266266" y="735005"/>
                    <a:pt x="1311131" y="735005"/>
                  </a:cubicBezTo>
                  <a:cubicBezTo>
                    <a:pt x="1311131" y="735013"/>
                    <a:pt x="1311131" y="735096"/>
                    <a:pt x="1311131" y="736086"/>
                  </a:cubicBezTo>
                  <a:lnTo>
                    <a:pt x="1311131" y="743652"/>
                  </a:lnTo>
                  <a:cubicBezTo>
                    <a:pt x="1311140" y="743652"/>
                    <a:pt x="1311264" y="743652"/>
                    <a:pt x="1313213" y="743652"/>
                  </a:cubicBezTo>
                  <a:lnTo>
                    <a:pt x="1327791" y="743652"/>
                  </a:lnTo>
                  <a:cubicBezTo>
                    <a:pt x="1327791" y="743634"/>
                    <a:pt x="1327791" y="742905"/>
                    <a:pt x="1327791" y="713387"/>
                  </a:cubicBezTo>
                  <a:cubicBezTo>
                    <a:pt x="1327813" y="713387"/>
                    <a:pt x="1328769" y="713387"/>
                    <a:pt x="1373609" y="713387"/>
                  </a:cubicBezTo>
                  <a:cubicBezTo>
                    <a:pt x="1373609" y="713379"/>
                    <a:pt x="1373609" y="713282"/>
                    <a:pt x="1373609" y="712036"/>
                  </a:cubicBezTo>
                  <a:lnTo>
                    <a:pt x="1373609" y="702578"/>
                  </a:lnTo>
                  <a:cubicBezTo>
                    <a:pt x="1373616" y="702578"/>
                    <a:pt x="1373692" y="702578"/>
                    <a:pt x="1374651" y="702578"/>
                  </a:cubicBezTo>
                  <a:lnTo>
                    <a:pt x="1381940" y="702578"/>
                  </a:lnTo>
                  <a:cubicBezTo>
                    <a:pt x="1381940" y="702571"/>
                    <a:pt x="1381940" y="702458"/>
                    <a:pt x="1381940" y="700687"/>
                  </a:cubicBezTo>
                  <a:lnTo>
                    <a:pt x="1381940" y="687446"/>
                  </a:lnTo>
                  <a:cubicBezTo>
                    <a:pt x="1381950" y="687446"/>
                    <a:pt x="1382024" y="687446"/>
                    <a:pt x="1382721" y="687446"/>
                  </a:cubicBezTo>
                  <a:lnTo>
                    <a:pt x="1388188" y="687446"/>
                  </a:lnTo>
                  <a:cubicBezTo>
                    <a:pt x="1388188" y="687439"/>
                    <a:pt x="1388188" y="687354"/>
                    <a:pt x="1388188" y="686365"/>
                  </a:cubicBezTo>
                  <a:lnTo>
                    <a:pt x="1388188" y="678798"/>
                  </a:lnTo>
                  <a:cubicBezTo>
                    <a:pt x="1388196" y="678798"/>
                    <a:pt x="1388323" y="678798"/>
                    <a:pt x="1390271" y="678798"/>
                  </a:cubicBezTo>
                  <a:lnTo>
                    <a:pt x="1404849" y="678798"/>
                  </a:lnTo>
                  <a:cubicBezTo>
                    <a:pt x="1404849" y="678805"/>
                    <a:pt x="1404849" y="678882"/>
                    <a:pt x="1404849" y="679879"/>
                  </a:cubicBezTo>
                  <a:lnTo>
                    <a:pt x="1404849" y="687446"/>
                  </a:lnTo>
                  <a:cubicBezTo>
                    <a:pt x="1404861" y="687446"/>
                    <a:pt x="1405376" y="687446"/>
                    <a:pt x="1427758" y="687446"/>
                  </a:cubicBezTo>
                  <a:cubicBezTo>
                    <a:pt x="1427758" y="687438"/>
                    <a:pt x="1427758" y="687324"/>
                    <a:pt x="1427758" y="685554"/>
                  </a:cubicBezTo>
                  <a:lnTo>
                    <a:pt x="1427758" y="672313"/>
                  </a:lnTo>
                  <a:cubicBezTo>
                    <a:pt x="1427764" y="672313"/>
                    <a:pt x="1427864" y="672313"/>
                    <a:pt x="1429581" y="672313"/>
                  </a:cubicBezTo>
                  <a:lnTo>
                    <a:pt x="1442337" y="672313"/>
                  </a:lnTo>
                  <a:cubicBezTo>
                    <a:pt x="1442337" y="672325"/>
                    <a:pt x="1442337" y="672839"/>
                    <a:pt x="1442337" y="696093"/>
                  </a:cubicBezTo>
                  <a:cubicBezTo>
                    <a:pt x="1442344" y="696093"/>
                    <a:pt x="1442426" y="696093"/>
                    <a:pt x="1443379" y="696093"/>
                  </a:cubicBezTo>
                  <a:lnTo>
                    <a:pt x="1450668" y="696093"/>
                  </a:lnTo>
                  <a:cubicBezTo>
                    <a:pt x="1450668" y="696087"/>
                    <a:pt x="1450668" y="696006"/>
                    <a:pt x="1450668" y="695012"/>
                  </a:cubicBezTo>
                  <a:lnTo>
                    <a:pt x="1450668" y="687446"/>
                  </a:lnTo>
                  <a:cubicBezTo>
                    <a:pt x="1450677" y="687446"/>
                    <a:pt x="1450798" y="687446"/>
                    <a:pt x="1452489" y="687446"/>
                  </a:cubicBezTo>
                  <a:lnTo>
                    <a:pt x="1465246" y="687446"/>
                  </a:lnTo>
                  <a:cubicBezTo>
                    <a:pt x="1465246" y="687459"/>
                    <a:pt x="1465246" y="688018"/>
                    <a:pt x="1465246" y="713387"/>
                  </a:cubicBezTo>
                  <a:cubicBezTo>
                    <a:pt x="1465254" y="713387"/>
                    <a:pt x="1465376" y="713387"/>
                    <a:pt x="1467329" y="713387"/>
                  </a:cubicBezTo>
                  <a:lnTo>
                    <a:pt x="1481907" y="713387"/>
                  </a:lnTo>
                  <a:cubicBezTo>
                    <a:pt x="1481907" y="713398"/>
                    <a:pt x="1481907" y="713513"/>
                    <a:pt x="1481907" y="715008"/>
                  </a:cubicBezTo>
                  <a:lnTo>
                    <a:pt x="1481907" y="726358"/>
                  </a:lnTo>
                  <a:cubicBezTo>
                    <a:pt x="1481915" y="726358"/>
                    <a:pt x="1481988" y="726358"/>
                    <a:pt x="1482688" y="726358"/>
                  </a:cubicBezTo>
                  <a:lnTo>
                    <a:pt x="1488156" y="726358"/>
                  </a:lnTo>
                  <a:cubicBezTo>
                    <a:pt x="1488156" y="726350"/>
                    <a:pt x="1488156" y="726274"/>
                    <a:pt x="1488156" y="725547"/>
                  </a:cubicBezTo>
                  <a:lnTo>
                    <a:pt x="1488156" y="719872"/>
                  </a:lnTo>
                  <a:cubicBezTo>
                    <a:pt x="1488173" y="719872"/>
                    <a:pt x="1488912" y="719872"/>
                    <a:pt x="1519395" y="719872"/>
                  </a:cubicBezTo>
                  <a:cubicBezTo>
                    <a:pt x="1519395" y="719886"/>
                    <a:pt x="1519395" y="720449"/>
                    <a:pt x="1519395" y="743652"/>
                  </a:cubicBezTo>
                  <a:cubicBezTo>
                    <a:pt x="1519402" y="743652"/>
                    <a:pt x="1519483" y="743652"/>
                    <a:pt x="1520436" y="743652"/>
                  </a:cubicBezTo>
                  <a:lnTo>
                    <a:pt x="1527726" y="743652"/>
                  </a:lnTo>
                  <a:cubicBezTo>
                    <a:pt x="1527726" y="743659"/>
                    <a:pt x="1527726" y="743732"/>
                    <a:pt x="1527726" y="744733"/>
                  </a:cubicBezTo>
                  <a:lnTo>
                    <a:pt x="1527726" y="752299"/>
                  </a:lnTo>
                  <a:cubicBezTo>
                    <a:pt x="1527735" y="752299"/>
                    <a:pt x="1527810" y="752299"/>
                    <a:pt x="1528507" y="752299"/>
                  </a:cubicBezTo>
                  <a:lnTo>
                    <a:pt x="1533974" y="752299"/>
                  </a:lnTo>
                  <a:cubicBezTo>
                    <a:pt x="1533974" y="752292"/>
                    <a:pt x="1533974" y="752172"/>
                    <a:pt x="1533974" y="750137"/>
                  </a:cubicBezTo>
                  <a:lnTo>
                    <a:pt x="1533974" y="735005"/>
                  </a:lnTo>
                  <a:cubicBezTo>
                    <a:pt x="1533981" y="735005"/>
                    <a:pt x="1534061" y="735005"/>
                    <a:pt x="1535015" y="735005"/>
                  </a:cubicBezTo>
                  <a:lnTo>
                    <a:pt x="1542304" y="735005"/>
                  </a:lnTo>
                  <a:cubicBezTo>
                    <a:pt x="1542304" y="735013"/>
                    <a:pt x="1542304" y="735096"/>
                    <a:pt x="1542304" y="736086"/>
                  </a:cubicBezTo>
                  <a:lnTo>
                    <a:pt x="1542304" y="743652"/>
                  </a:lnTo>
                  <a:lnTo>
                    <a:pt x="1547771" y="741659"/>
                  </a:lnTo>
                  <a:cubicBezTo>
                    <a:pt x="1548552" y="741287"/>
                    <a:pt x="1548552" y="741085"/>
                    <a:pt x="1548552" y="740679"/>
                  </a:cubicBezTo>
                  <a:lnTo>
                    <a:pt x="1548552" y="735005"/>
                  </a:lnTo>
                  <a:cubicBezTo>
                    <a:pt x="1548570" y="735005"/>
                    <a:pt x="1549393" y="735005"/>
                    <a:pt x="1588123" y="735005"/>
                  </a:cubicBezTo>
                  <a:cubicBezTo>
                    <a:pt x="1588123" y="735019"/>
                    <a:pt x="1588123" y="735566"/>
                    <a:pt x="1588123" y="758784"/>
                  </a:cubicBezTo>
                  <a:cubicBezTo>
                    <a:pt x="1588131" y="758784"/>
                    <a:pt x="1588252" y="758784"/>
                    <a:pt x="1590205" y="758784"/>
                  </a:cubicBezTo>
                  <a:lnTo>
                    <a:pt x="1604783" y="758784"/>
                  </a:lnTo>
                  <a:cubicBezTo>
                    <a:pt x="1604783" y="758792"/>
                    <a:pt x="1604783" y="758874"/>
                    <a:pt x="1604783" y="759865"/>
                  </a:cubicBezTo>
                  <a:lnTo>
                    <a:pt x="1604783" y="767431"/>
                  </a:lnTo>
                  <a:cubicBezTo>
                    <a:pt x="1604793" y="767431"/>
                    <a:pt x="1604919" y="767431"/>
                    <a:pt x="1606606" y="767431"/>
                  </a:cubicBezTo>
                  <a:lnTo>
                    <a:pt x="1609462" y="767431"/>
                  </a:lnTo>
                  <a:lnTo>
                    <a:pt x="1609462" y="1121663"/>
                  </a:lnTo>
                  <a:lnTo>
                    <a:pt x="0" y="1121663"/>
                  </a:lnTo>
                  <a:lnTo>
                    <a:pt x="43213" y="1048827"/>
                  </a:lnTo>
                  <a:cubicBezTo>
                    <a:pt x="56785" y="1047723"/>
                    <a:pt x="70386" y="1046621"/>
                    <a:pt x="84500" y="1045519"/>
                  </a:cubicBezTo>
                  <a:cubicBezTo>
                    <a:pt x="84500" y="1033896"/>
                    <a:pt x="84500" y="1024598"/>
                    <a:pt x="84500" y="1012974"/>
                  </a:cubicBezTo>
                  <a:cubicBezTo>
                    <a:pt x="100534" y="1012974"/>
                    <a:pt x="116567" y="1012974"/>
                    <a:pt x="130311" y="1012974"/>
                  </a:cubicBezTo>
                  <a:cubicBezTo>
                    <a:pt x="130311" y="1006000"/>
                    <a:pt x="130311" y="1001351"/>
                    <a:pt x="130311" y="994377"/>
                  </a:cubicBezTo>
                  <a:cubicBezTo>
                    <a:pt x="162379" y="994377"/>
                    <a:pt x="194447" y="994377"/>
                    <a:pt x="226515" y="994377"/>
                  </a:cubicBezTo>
                  <a:cubicBezTo>
                    <a:pt x="226515" y="999026"/>
                    <a:pt x="226515" y="1001351"/>
                    <a:pt x="226515" y="1006000"/>
                  </a:cubicBezTo>
                  <a:cubicBezTo>
                    <a:pt x="247130" y="1006000"/>
                    <a:pt x="267744" y="1006000"/>
                    <a:pt x="288359" y="1006000"/>
                  </a:cubicBezTo>
                  <a:cubicBezTo>
                    <a:pt x="288359" y="1008325"/>
                    <a:pt x="288359" y="1010650"/>
                    <a:pt x="288359" y="1012974"/>
                  </a:cubicBezTo>
                  <a:cubicBezTo>
                    <a:pt x="292940" y="1012974"/>
                    <a:pt x="299812" y="1012974"/>
                    <a:pt x="306683" y="1012974"/>
                  </a:cubicBezTo>
                  <a:cubicBezTo>
                    <a:pt x="306683" y="1015299"/>
                    <a:pt x="306683" y="1017624"/>
                    <a:pt x="306683" y="1019948"/>
                  </a:cubicBezTo>
                  <a:cubicBezTo>
                    <a:pt x="311265" y="1019948"/>
                    <a:pt x="318136" y="1019948"/>
                    <a:pt x="322717" y="1019948"/>
                  </a:cubicBezTo>
                  <a:cubicBezTo>
                    <a:pt x="322717" y="985079"/>
                    <a:pt x="322717" y="950209"/>
                    <a:pt x="322717" y="915339"/>
                  </a:cubicBezTo>
                  <a:cubicBezTo>
                    <a:pt x="338751" y="910690"/>
                    <a:pt x="354786" y="906041"/>
                    <a:pt x="370819" y="901391"/>
                  </a:cubicBezTo>
                  <a:cubicBezTo>
                    <a:pt x="400597" y="901391"/>
                    <a:pt x="430373" y="901391"/>
                    <a:pt x="460150" y="901391"/>
                  </a:cubicBezTo>
                  <a:cubicBezTo>
                    <a:pt x="460150" y="845600"/>
                    <a:pt x="460150" y="789808"/>
                    <a:pt x="460150" y="734017"/>
                  </a:cubicBezTo>
                  <a:cubicBezTo>
                    <a:pt x="467022" y="729367"/>
                    <a:pt x="476184" y="727043"/>
                    <a:pt x="485346" y="722393"/>
                  </a:cubicBezTo>
                  <a:cubicBezTo>
                    <a:pt x="521995" y="717744"/>
                    <a:pt x="558644" y="710770"/>
                    <a:pt x="595293" y="703796"/>
                  </a:cubicBezTo>
                  <a:cubicBezTo>
                    <a:pt x="609037" y="708445"/>
                    <a:pt x="620489" y="713095"/>
                    <a:pt x="634232" y="715419"/>
                  </a:cubicBezTo>
                  <a:cubicBezTo>
                    <a:pt x="636523" y="717744"/>
                    <a:pt x="638814" y="720069"/>
                    <a:pt x="641104" y="722393"/>
                  </a:cubicBezTo>
                  <a:cubicBezTo>
                    <a:pt x="641104" y="827002"/>
                    <a:pt x="641104" y="931612"/>
                    <a:pt x="641104" y="1033896"/>
                  </a:cubicBezTo>
                  <a:cubicBezTo>
                    <a:pt x="645685" y="1033896"/>
                    <a:pt x="650266" y="1033896"/>
                    <a:pt x="657138" y="1033896"/>
                  </a:cubicBezTo>
                  <a:cubicBezTo>
                    <a:pt x="657138" y="992053"/>
                    <a:pt x="657138" y="950209"/>
                    <a:pt x="657138" y="908365"/>
                  </a:cubicBezTo>
                  <a:cubicBezTo>
                    <a:pt x="661719" y="908365"/>
                    <a:pt x="666300" y="908365"/>
                    <a:pt x="670881" y="908365"/>
                  </a:cubicBezTo>
                  <a:cubicBezTo>
                    <a:pt x="670881" y="903716"/>
                    <a:pt x="670881" y="901391"/>
                    <a:pt x="670881" y="896742"/>
                  </a:cubicBezTo>
                  <a:cubicBezTo>
                    <a:pt x="675462" y="894417"/>
                    <a:pt x="680043" y="892093"/>
                    <a:pt x="684624" y="889768"/>
                  </a:cubicBezTo>
                  <a:lnTo>
                    <a:pt x="696077" y="889768"/>
                  </a:lnTo>
                  <a:cubicBezTo>
                    <a:pt x="696077" y="885119"/>
                    <a:pt x="696077" y="882794"/>
                    <a:pt x="696077" y="878145"/>
                  </a:cubicBezTo>
                  <a:cubicBezTo>
                    <a:pt x="698368" y="875820"/>
                    <a:pt x="702949" y="873495"/>
                    <a:pt x="705239" y="871171"/>
                  </a:cubicBezTo>
                  <a:cubicBezTo>
                    <a:pt x="712111" y="871171"/>
                    <a:pt x="721274" y="871171"/>
                    <a:pt x="728146" y="871171"/>
                  </a:cubicBezTo>
                  <a:cubicBezTo>
                    <a:pt x="728146" y="882794"/>
                    <a:pt x="728146" y="896742"/>
                    <a:pt x="728146" y="908365"/>
                  </a:cubicBezTo>
                  <a:cubicBezTo>
                    <a:pt x="744180" y="908365"/>
                    <a:pt x="760213" y="908365"/>
                    <a:pt x="776247" y="908365"/>
                  </a:cubicBezTo>
                  <a:cubicBezTo>
                    <a:pt x="776247" y="952534"/>
                    <a:pt x="776247" y="994377"/>
                    <a:pt x="776247" y="1038546"/>
                  </a:cubicBezTo>
                  <a:cubicBezTo>
                    <a:pt x="783118" y="1038546"/>
                    <a:pt x="789990" y="1038546"/>
                    <a:pt x="794571" y="1038546"/>
                  </a:cubicBezTo>
                  <a:cubicBezTo>
                    <a:pt x="801443" y="1036221"/>
                    <a:pt x="806024" y="1033896"/>
                    <a:pt x="812895" y="1031572"/>
                  </a:cubicBezTo>
                  <a:cubicBezTo>
                    <a:pt x="812895" y="1026922"/>
                    <a:pt x="812895" y="1024598"/>
                    <a:pt x="812895" y="1022273"/>
                  </a:cubicBezTo>
                  <a:cubicBezTo>
                    <a:pt x="810605" y="1022273"/>
                    <a:pt x="808315" y="1019948"/>
                    <a:pt x="806024" y="1019948"/>
                  </a:cubicBezTo>
                  <a:cubicBezTo>
                    <a:pt x="806024" y="1017624"/>
                    <a:pt x="806024" y="1015299"/>
                    <a:pt x="806024" y="1012974"/>
                  </a:cubicBezTo>
                  <a:cubicBezTo>
                    <a:pt x="808315" y="1010650"/>
                    <a:pt x="810605" y="1010650"/>
                    <a:pt x="812895" y="1008325"/>
                  </a:cubicBezTo>
                  <a:cubicBezTo>
                    <a:pt x="812895" y="992053"/>
                    <a:pt x="812895" y="973455"/>
                    <a:pt x="812895" y="957183"/>
                  </a:cubicBezTo>
                  <a:cubicBezTo>
                    <a:pt x="810605" y="957183"/>
                    <a:pt x="808315" y="954858"/>
                    <a:pt x="806024" y="954858"/>
                  </a:cubicBezTo>
                  <a:cubicBezTo>
                    <a:pt x="806024" y="952534"/>
                    <a:pt x="806024" y="950209"/>
                    <a:pt x="806024" y="947884"/>
                  </a:cubicBezTo>
                  <a:cubicBezTo>
                    <a:pt x="808315" y="945560"/>
                    <a:pt x="810605" y="945560"/>
                    <a:pt x="812895" y="943235"/>
                  </a:cubicBezTo>
                  <a:lnTo>
                    <a:pt x="817477" y="938586"/>
                  </a:lnTo>
                  <a:lnTo>
                    <a:pt x="817477" y="929287"/>
                  </a:lnTo>
                  <a:cubicBezTo>
                    <a:pt x="815186" y="929287"/>
                    <a:pt x="815186" y="929287"/>
                    <a:pt x="812895" y="929287"/>
                  </a:cubicBezTo>
                  <a:cubicBezTo>
                    <a:pt x="812895" y="926962"/>
                    <a:pt x="812895" y="924638"/>
                    <a:pt x="812895" y="922313"/>
                  </a:cubicBezTo>
                  <a:cubicBezTo>
                    <a:pt x="815186" y="922313"/>
                    <a:pt x="817477" y="919988"/>
                    <a:pt x="819767" y="917664"/>
                  </a:cubicBezTo>
                  <a:cubicBezTo>
                    <a:pt x="822057" y="889768"/>
                    <a:pt x="828929" y="866522"/>
                    <a:pt x="856416" y="852574"/>
                  </a:cubicBezTo>
                  <a:cubicBezTo>
                    <a:pt x="854125" y="852574"/>
                    <a:pt x="854125" y="850249"/>
                    <a:pt x="851835" y="850249"/>
                  </a:cubicBezTo>
                  <a:cubicBezTo>
                    <a:pt x="851835" y="847924"/>
                    <a:pt x="851835" y="845600"/>
                    <a:pt x="851835" y="843275"/>
                  </a:cubicBezTo>
                  <a:cubicBezTo>
                    <a:pt x="854125" y="843275"/>
                    <a:pt x="856416" y="840950"/>
                    <a:pt x="858706" y="840950"/>
                  </a:cubicBezTo>
                  <a:cubicBezTo>
                    <a:pt x="858706" y="836301"/>
                    <a:pt x="858706" y="833976"/>
                    <a:pt x="858706" y="831652"/>
                  </a:cubicBezTo>
                  <a:cubicBezTo>
                    <a:pt x="860997" y="831652"/>
                    <a:pt x="860997" y="831652"/>
                    <a:pt x="863288" y="831652"/>
                  </a:cubicBezTo>
                  <a:cubicBezTo>
                    <a:pt x="863288" y="824678"/>
                    <a:pt x="863288" y="817704"/>
                    <a:pt x="863288" y="810730"/>
                  </a:cubicBezTo>
                  <a:cubicBezTo>
                    <a:pt x="860997" y="810730"/>
                    <a:pt x="860997" y="810730"/>
                    <a:pt x="858706" y="810730"/>
                  </a:cubicBezTo>
                  <a:cubicBezTo>
                    <a:pt x="858706" y="808405"/>
                    <a:pt x="858706" y="808405"/>
                    <a:pt x="858706" y="806081"/>
                  </a:cubicBezTo>
                  <a:lnTo>
                    <a:pt x="863288" y="803756"/>
                  </a:lnTo>
                  <a:cubicBezTo>
                    <a:pt x="867868" y="799107"/>
                    <a:pt x="870159" y="794457"/>
                    <a:pt x="874740" y="787483"/>
                  </a:cubicBezTo>
                  <a:cubicBezTo>
                    <a:pt x="877030" y="782834"/>
                    <a:pt x="877030" y="780510"/>
                    <a:pt x="877030" y="778185"/>
                  </a:cubicBezTo>
                  <a:cubicBezTo>
                    <a:pt x="872450" y="771211"/>
                    <a:pt x="872450" y="759588"/>
                    <a:pt x="877030" y="752614"/>
                  </a:cubicBezTo>
                  <a:cubicBezTo>
                    <a:pt x="877032" y="752611"/>
                    <a:pt x="877047" y="752565"/>
                    <a:pt x="877317" y="751742"/>
                  </a:cubicBezTo>
                  <a:lnTo>
                    <a:pt x="879321" y="745640"/>
                  </a:lnTo>
                  <a:cubicBezTo>
                    <a:pt x="879322" y="745643"/>
                    <a:pt x="879338" y="745689"/>
                    <a:pt x="879607" y="746512"/>
                  </a:cubicBezTo>
                  <a:lnTo>
                    <a:pt x="881612" y="752614"/>
                  </a:lnTo>
                  <a:cubicBezTo>
                    <a:pt x="886192" y="759588"/>
                    <a:pt x="888483" y="771211"/>
                    <a:pt x="883902" y="778185"/>
                  </a:cubicBezTo>
                  <a:cubicBezTo>
                    <a:pt x="883902" y="780510"/>
                    <a:pt x="883902" y="782834"/>
                    <a:pt x="883902" y="785159"/>
                  </a:cubicBezTo>
                  <a:cubicBezTo>
                    <a:pt x="888483" y="792133"/>
                    <a:pt x="893064" y="799107"/>
                    <a:pt x="895356" y="803756"/>
                  </a:cubicBezTo>
                  <a:cubicBezTo>
                    <a:pt x="897647" y="803756"/>
                    <a:pt x="897647" y="806081"/>
                    <a:pt x="899937" y="806081"/>
                  </a:cubicBezTo>
                  <a:cubicBezTo>
                    <a:pt x="899937" y="808405"/>
                    <a:pt x="899937" y="808405"/>
                    <a:pt x="899937" y="810730"/>
                  </a:cubicBezTo>
                  <a:cubicBezTo>
                    <a:pt x="897647" y="817704"/>
                    <a:pt x="897647" y="824678"/>
                    <a:pt x="897647" y="831652"/>
                  </a:cubicBezTo>
                  <a:cubicBezTo>
                    <a:pt x="902227" y="833976"/>
                    <a:pt x="902227" y="836301"/>
                    <a:pt x="902227" y="840950"/>
                  </a:cubicBezTo>
                  <a:lnTo>
                    <a:pt x="906809" y="843275"/>
                  </a:lnTo>
                  <a:cubicBezTo>
                    <a:pt x="906809" y="845600"/>
                    <a:pt x="906809" y="847924"/>
                    <a:pt x="906809" y="850249"/>
                  </a:cubicBezTo>
                  <a:cubicBezTo>
                    <a:pt x="904518" y="852574"/>
                    <a:pt x="904518" y="852574"/>
                    <a:pt x="902227" y="852574"/>
                  </a:cubicBezTo>
                  <a:cubicBezTo>
                    <a:pt x="915970" y="859548"/>
                    <a:pt x="923988" y="868847"/>
                    <a:pt x="929142" y="879889"/>
                  </a:cubicBezTo>
                  <a:lnTo>
                    <a:pt x="938277" y="915339"/>
                  </a:lnTo>
                  <a:lnTo>
                    <a:pt x="970944" y="915339"/>
                  </a:lnTo>
                  <a:lnTo>
                    <a:pt x="970944" y="886329"/>
                  </a:lnTo>
                  <a:lnTo>
                    <a:pt x="965411" y="886329"/>
                  </a:lnTo>
                  <a:cubicBezTo>
                    <a:pt x="965411" y="886306"/>
                    <a:pt x="965411" y="884414"/>
                    <a:pt x="965411" y="724196"/>
                  </a:cubicBezTo>
                  <a:cubicBezTo>
                    <a:pt x="965423" y="724196"/>
                    <a:pt x="965907" y="724196"/>
                    <a:pt x="986238" y="724196"/>
                  </a:cubicBezTo>
                  <a:cubicBezTo>
                    <a:pt x="986242" y="724190"/>
                    <a:pt x="986280" y="724108"/>
                    <a:pt x="986759" y="723115"/>
                  </a:cubicBezTo>
                  <a:lnTo>
                    <a:pt x="990403" y="715549"/>
                  </a:lnTo>
                  <a:cubicBezTo>
                    <a:pt x="990412" y="715550"/>
                    <a:pt x="990528" y="715568"/>
                    <a:pt x="992226" y="715819"/>
                  </a:cubicBezTo>
                  <a:lnTo>
                    <a:pt x="1004982" y="717710"/>
                  </a:lnTo>
                  <a:cubicBezTo>
                    <a:pt x="1004985" y="717720"/>
                    <a:pt x="1005024" y="717821"/>
                    <a:pt x="1005502" y="719062"/>
                  </a:cubicBezTo>
                  <a:lnTo>
                    <a:pt x="1009146" y="728519"/>
                  </a:lnTo>
                  <a:cubicBezTo>
                    <a:pt x="1009161" y="728520"/>
                    <a:pt x="1009773" y="728570"/>
                    <a:pt x="1036221" y="730681"/>
                  </a:cubicBezTo>
                  <a:cubicBezTo>
                    <a:pt x="1036221" y="730661"/>
                    <a:pt x="1036221" y="729131"/>
                    <a:pt x="1036221" y="607460"/>
                  </a:cubicBezTo>
                  <a:cubicBezTo>
                    <a:pt x="1036230" y="607460"/>
                    <a:pt x="1036353" y="607460"/>
                    <a:pt x="1038304" y="607460"/>
                  </a:cubicBezTo>
                  <a:lnTo>
                    <a:pt x="1052883" y="607460"/>
                  </a:lnTo>
                  <a:cubicBezTo>
                    <a:pt x="1052883" y="607438"/>
                    <a:pt x="1052883" y="605724"/>
                    <a:pt x="1052883" y="471268"/>
                  </a:cubicBezTo>
                  <a:cubicBezTo>
                    <a:pt x="1052891" y="471268"/>
                    <a:pt x="1053002" y="471268"/>
                    <a:pt x="1054704" y="471268"/>
                  </a:cubicBezTo>
                  <a:lnTo>
                    <a:pt x="1067461" y="471268"/>
                  </a:lnTo>
                  <a:cubicBezTo>
                    <a:pt x="1067461" y="471251"/>
                    <a:pt x="1067461" y="469845"/>
                    <a:pt x="1067461" y="356694"/>
                  </a:cubicBezTo>
                  <a:cubicBezTo>
                    <a:pt x="1071626" y="354532"/>
                    <a:pt x="1071626" y="354532"/>
                    <a:pt x="1071626" y="328590"/>
                  </a:cubicBezTo>
                  <a:cubicBezTo>
                    <a:pt x="1071633" y="328590"/>
                    <a:pt x="1071756" y="328590"/>
                    <a:pt x="1073709" y="328590"/>
                  </a:cubicBezTo>
                  <a:lnTo>
                    <a:pt x="1088288" y="328590"/>
                  </a:lnTo>
                  <a:cubicBezTo>
                    <a:pt x="1088299" y="328567"/>
                    <a:pt x="1088922" y="327200"/>
                    <a:pt x="1125775" y="246444"/>
                  </a:cubicBezTo>
                  <a:cubicBezTo>
                    <a:pt x="1125775" y="246430"/>
                    <a:pt x="1125810" y="244478"/>
                    <a:pt x="11299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solidFill>
                  <a:prstClr val="black"/>
                </a:solidFill>
              </a:endParaRPr>
            </a:p>
          </p:txBody>
        </p:sp>
        <p:sp>
          <p:nvSpPr>
            <p:cNvPr id="13" name="Freeform: Shape 12">
              <a:extLst>
                <a:ext uri="{FF2B5EF4-FFF2-40B4-BE49-F238E27FC236}">
                  <a16:creationId xmlns:a16="http://schemas.microsoft.com/office/drawing/2014/main" id="{3214353A-EABD-49DB-9910-E10B582BE8C2}"/>
                </a:ext>
              </a:extLst>
            </p:cNvPr>
            <p:cNvSpPr>
              <a:spLocks/>
            </p:cNvSpPr>
            <p:nvPr userDrawn="1"/>
          </p:nvSpPr>
          <p:spPr bwMode="auto">
            <a:xfrm>
              <a:off x="7716044" y="5840773"/>
              <a:ext cx="4475956" cy="1039515"/>
            </a:xfrm>
            <a:custGeom>
              <a:avLst/>
              <a:gdLst>
                <a:gd name="connsiteX0" fmla="*/ 1569801 w 4475956"/>
                <a:gd name="connsiteY0" fmla="*/ 0 h 1039515"/>
                <a:gd name="connsiteX1" fmla="*/ 1573966 w 4475956"/>
                <a:gd name="connsiteY1" fmla="*/ 17294 h 1039515"/>
                <a:gd name="connsiteX2" fmla="*/ 1576049 w 4475956"/>
                <a:gd name="connsiteY2" fmla="*/ 75662 h 1039515"/>
                <a:gd name="connsiteX3" fmla="*/ 1578131 w 4475956"/>
                <a:gd name="connsiteY3" fmla="*/ 138354 h 1039515"/>
                <a:gd name="connsiteX4" fmla="*/ 1584379 w 4475956"/>
                <a:gd name="connsiteY4" fmla="*/ 144840 h 1039515"/>
                <a:gd name="connsiteX5" fmla="*/ 1582297 w 4475956"/>
                <a:gd name="connsiteY5" fmla="*/ 151324 h 1039515"/>
                <a:gd name="connsiteX6" fmla="*/ 1582297 w 4475956"/>
                <a:gd name="connsiteY6" fmla="*/ 229148 h 1039515"/>
                <a:gd name="connsiteX7" fmla="*/ 1584379 w 4475956"/>
                <a:gd name="connsiteY7" fmla="*/ 233472 h 1039515"/>
                <a:gd name="connsiteX8" fmla="*/ 1584379 w 4475956"/>
                <a:gd name="connsiteY8" fmla="*/ 255090 h 1039515"/>
                <a:gd name="connsiteX9" fmla="*/ 1598957 w 4475956"/>
                <a:gd name="connsiteY9" fmla="*/ 255090 h 1039515"/>
                <a:gd name="connsiteX10" fmla="*/ 1598957 w 4475956"/>
                <a:gd name="connsiteY10" fmla="*/ 272384 h 1039515"/>
                <a:gd name="connsiteX11" fmla="*/ 1607289 w 4475956"/>
                <a:gd name="connsiteY11" fmla="*/ 296163 h 1039515"/>
                <a:gd name="connsiteX12" fmla="*/ 1601041 w 4475956"/>
                <a:gd name="connsiteY12" fmla="*/ 300487 h 1039515"/>
                <a:gd name="connsiteX13" fmla="*/ 1588544 w 4475956"/>
                <a:gd name="connsiteY13" fmla="*/ 322105 h 1039515"/>
                <a:gd name="connsiteX14" fmla="*/ 1596875 w 4475956"/>
                <a:gd name="connsiteY14" fmla="*/ 575033 h 1039515"/>
                <a:gd name="connsiteX15" fmla="*/ 1663520 w 4475956"/>
                <a:gd name="connsiteY15" fmla="*/ 575033 h 1039515"/>
                <a:gd name="connsiteX16" fmla="*/ 1663520 w 4475956"/>
                <a:gd name="connsiteY16" fmla="*/ 650695 h 1039515"/>
                <a:gd name="connsiteX17" fmla="*/ 1671851 w 4475956"/>
                <a:gd name="connsiteY17" fmla="*/ 650695 h 1039515"/>
                <a:gd name="connsiteX18" fmla="*/ 1673933 w 4475956"/>
                <a:gd name="connsiteY18" fmla="*/ 644210 h 1039515"/>
                <a:gd name="connsiteX19" fmla="*/ 1680181 w 4475956"/>
                <a:gd name="connsiteY19" fmla="*/ 644210 h 1039515"/>
                <a:gd name="connsiteX20" fmla="*/ 1682265 w 4475956"/>
                <a:gd name="connsiteY20" fmla="*/ 652857 h 1039515"/>
                <a:gd name="connsiteX21" fmla="*/ 1694761 w 4475956"/>
                <a:gd name="connsiteY21" fmla="*/ 652857 h 1039515"/>
                <a:gd name="connsiteX22" fmla="*/ 1694761 w 4475956"/>
                <a:gd name="connsiteY22" fmla="*/ 646371 h 1039515"/>
                <a:gd name="connsiteX23" fmla="*/ 1717668 w 4475956"/>
                <a:gd name="connsiteY23" fmla="*/ 646371 h 1039515"/>
                <a:gd name="connsiteX24" fmla="*/ 1717668 w 4475956"/>
                <a:gd name="connsiteY24" fmla="*/ 652857 h 1039515"/>
                <a:gd name="connsiteX25" fmla="*/ 1738495 w 4475956"/>
                <a:gd name="connsiteY25" fmla="*/ 652857 h 1039515"/>
                <a:gd name="connsiteX26" fmla="*/ 1738495 w 4475956"/>
                <a:gd name="connsiteY26" fmla="*/ 698254 h 1039515"/>
                <a:gd name="connsiteX27" fmla="*/ 1753074 w 4475956"/>
                <a:gd name="connsiteY27" fmla="*/ 698254 h 1039515"/>
                <a:gd name="connsiteX28" fmla="*/ 1753074 w 4475956"/>
                <a:gd name="connsiteY28" fmla="*/ 685283 h 1039515"/>
                <a:gd name="connsiteX29" fmla="*/ 1769735 w 4475956"/>
                <a:gd name="connsiteY29" fmla="*/ 685283 h 1039515"/>
                <a:gd name="connsiteX30" fmla="*/ 1769735 w 4475956"/>
                <a:gd name="connsiteY30" fmla="*/ 505856 h 1039515"/>
                <a:gd name="connsiteX31" fmla="*/ 1775983 w 4475956"/>
                <a:gd name="connsiteY31" fmla="*/ 499370 h 1039515"/>
                <a:gd name="connsiteX32" fmla="*/ 1850959 w 4475956"/>
                <a:gd name="connsiteY32" fmla="*/ 499370 h 1039515"/>
                <a:gd name="connsiteX33" fmla="*/ 1850959 w 4475956"/>
                <a:gd name="connsiteY33" fmla="*/ 508018 h 1039515"/>
                <a:gd name="connsiteX34" fmla="*/ 1861371 w 4475956"/>
                <a:gd name="connsiteY34" fmla="*/ 508018 h 1039515"/>
                <a:gd name="connsiteX35" fmla="*/ 1861371 w 4475956"/>
                <a:gd name="connsiteY35" fmla="*/ 622592 h 1039515"/>
                <a:gd name="connsiteX36" fmla="*/ 1884280 w 4475956"/>
                <a:gd name="connsiteY36" fmla="*/ 622592 h 1039515"/>
                <a:gd name="connsiteX37" fmla="*/ 1884280 w 4475956"/>
                <a:gd name="connsiteY37" fmla="*/ 555577 h 1039515"/>
                <a:gd name="connsiteX38" fmla="*/ 1911356 w 4475956"/>
                <a:gd name="connsiteY38" fmla="*/ 555577 h 1039515"/>
                <a:gd name="connsiteX39" fmla="*/ 1915519 w 4475956"/>
                <a:gd name="connsiteY39" fmla="*/ 551253 h 1039515"/>
                <a:gd name="connsiteX40" fmla="*/ 1923851 w 4475956"/>
                <a:gd name="connsiteY40" fmla="*/ 551253 h 1039515"/>
                <a:gd name="connsiteX41" fmla="*/ 1928015 w 4475956"/>
                <a:gd name="connsiteY41" fmla="*/ 555577 h 1039515"/>
                <a:gd name="connsiteX42" fmla="*/ 1950925 w 4475956"/>
                <a:gd name="connsiteY42" fmla="*/ 555577 h 1039515"/>
                <a:gd name="connsiteX43" fmla="*/ 1950925 w 4475956"/>
                <a:gd name="connsiteY43" fmla="*/ 438841 h 1039515"/>
                <a:gd name="connsiteX44" fmla="*/ 2009239 w 4475956"/>
                <a:gd name="connsiteY44" fmla="*/ 428032 h 1039515"/>
                <a:gd name="connsiteX45" fmla="*/ 2009239 w 4475956"/>
                <a:gd name="connsiteY45" fmla="*/ 429113 h 1039515"/>
                <a:gd name="connsiteX46" fmla="*/ 2009239 w 4475956"/>
                <a:gd name="connsiteY46" fmla="*/ 436679 h 1039515"/>
                <a:gd name="connsiteX47" fmla="*/ 2036313 w 4475956"/>
                <a:gd name="connsiteY47" fmla="*/ 436679 h 1039515"/>
                <a:gd name="connsiteX48" fmla="*/ 2036313 w 4475956"/>
                <a:gd name="connsiteY48" fmla="*/ 691769 h 1039515"/>
                <a:gd name="connsiteX49" fmla="*/ 2059223 w 4475956"/>
                <a:gd name="connsiteY49" fmla="*/ 691769 h 1039515"/>
                <a:gd name="connsiteX50" fmla="*/ 2059223 w 4475956"/>
                <a:gd name="connsiteY50" fmla="*/ 687445 h 1039515"/>
                <a:gd name="connsiteX51" fmla="*/ 2071719 w 4475956"/>
                <a:gd name="connsiteY51" fmla="*/ 687445 h 1039515"/>
                <a:gd name="connsiteX52" fmla="*/ 2071719 w 4475956"/>
                <a:gd name="connsiteY52" fmla="*/ 691769 h 1039515"/>
                <a:gd name="connsiteX53" fmla="*/ 2096710 w 4475956"/>
                <a:gd name="connsiteY53" fmla="*/ 691769 h 1039515"/>
                <a:gd name="connsiteX54" fmla="*/ 2096710 w 4475956"/>
                <a:gd name="connsiteY54" fmla="*/ 678798 h 1039515"/>
                <a:gd name="connsiteX55" fmla="*/ 2125867 w 4475956"/>
                <a:gd name="connsiteY55" fmla="*/ 678798 h 1039515"/>
                <a:gd name="connsiteX56" fmla="*/ 2138363 w 4475956"/>
                <a:gd name="connsiteY56" fmla="*/ 674474 h 1039515"/>
                <a:gd name="connsiteX57" fmla="*/ 2159190 w 4475956"/>
                <a:gd name="connsiteY57" fmla="*/ 678798 h 1039515"/>
                <a:gd name="connsiteX58" fmla="*/ 2159190 w 4475956"/>
                <a:gd name="connsiteY58" fmla="*/ 661504 h 1039515"/>
                <a:gd name="connsiteX59" fmla="*/ 2167521 w 4475956"/>
                <a:gd name="connsiteY59" fmla="*/ 661504 h 1039515"/>
                <a:gd name="connsiteX60" fmla="*/ 2167521 w 4475956"/>
                <a:gd name="connsiteY60" fmla="*/ 648533 h 1039515"/>
                <a:gd name="connsiteX61" fmla="*/ 2225834 w 4475956"/>
                <a:gd name="connsiteY61" fmla="*/ 648533 h 1039515"/>
                <a:gd name="connsiteX62" fmla="*/ 2225834 w 4475956"/>
                <a:gd name="connsiteY62" fmla="*/ 618268 h 1039515"/>
                <a:gd name="connsiteX63" fmla="*/ 2244577 w 4475956"/>
                <a:gd name="connsiteY63" fmla="*/ 618268 h 1039515"/>
                <a:gd name="connsiteX64" fmla="*/ 2244577 w 4475956"/>
                <a:gd name="connsiteY64" fmla="*/ 611783 h 1039515"/>
                <a:gd name="connsiteX65" fmla="*/ 2257073 w 4475956"/>
                <a:gd name="connsiteY65" fmla="*/ 611783 h 1039515"/>
                <a:gd name="connsiteX66" fmla="*/ 2257073 w 4475956"/>
                <a:gd name="connsiteY66" fmla="*/ 618268 h 1039515"/>
                <a:gd name="connsiteX67" fmla="*/ 2273734 w 4475956"/>
                <a:gd name="connsiteY67" fmla="*/ 618268 h 1039515"/>
                <a:gd name="connsiteX68" fmla="*/ 2273734 w 4475956"/>
                <a:gd name="connsiteY68" fmla="*/ 667989 h 1039515"/>
                <a:gd name="connsiteX69" fmla="*/ 2307057 w 4475956"/>
                <a:gd name="connsiteY69" fmla="*/ 667989 h 1039515"/>
                <a:gd name="connsiteX70" fmla="*/ 2307057 w 4475956"/>
                <a:gd name="connsiteY70" fmla="*/ 642048 h 1039515"/>
                <a:gd name="connsiteX71" fmla="*/ 2346627 w 4475956"/>
                <a:gd name="connsiteY71" fmla="*/ 642048 h 1039515"/>
                <a:gd name="connsiteX72" fmla="*/ 2346627 w 4475956"/>
                <a:gd name="connsiteY72" fmla="*/ 611783 h 1039515"/>
                <a:gd name="connsiteX73" fmla="*/ 2396611 w 4475956"/>
                <a:gd name="connsiteY73" fmla="*/ 611783 h 1039515"/>
                <a:gd name="connsiteX74" fmla="*/ 2396611 w 4475956"/>
                <a:gd name="connsiteY74" fmla="*/ 722939 h 1039515"/>
                <a:gd name="connsiteX75" fmla="*/ 2396611 w 4475956"/>
                <a:gd name="connsiteY75" fmla="*/ 736718 h 1039515"/>
                <a:gd name="connsiteX76" fmla="*/ 2464305 w 4475956"/>
                <a:gd name="connsiteY76" fmla="*/ 736718 h 1039515"/>
                <a:gd name="connsiteX77" fmla="*/ 2464305 w 4475956"/>
                <a:gd name="connsiteY77" fmla="*/ 842490 h 1039515"/>
                <a:gd name="connsiteX78" fmla="*/ 2464305 w 4475956"/>
                <a:gd name="connsiteY78" fmla="*/ 865737 h 1039515"/>
                <a:gd name="connsiteX79" fmla="*/ 2479678 w 4475956"/>
                <a:gd name="connsiteY79" fmla="*/ 865737 h 1039515"/>
                <a:gd name="connsiteX80" fmla="*/ 2479678 w 4475956"/>
                <a:gd name="connsiteY80" fmla="*/ 864575 h 1039515"/>
                <a:gd name="connsiteX81" fmla="*/ 2479678 w 4475956"/>
                <a:gd name="connsiteY81" fmla="*/ 856439 h 1039515"/>
                <a:gd name="connsiteX82" fmla="*/ 2525489 w 4475956"/>
                <a:gd name="connsiteY82" fmla="*/ 856439 h 1039515"/>
                <a:gd name="connsiteX83" fmla="*/ 2525489 w 4475956"/>
                <a:gd name="connsiteY83" fmla="*/ 877360 h 1039515"/>
                <a:gd name="connsiteX84" fmla="*/ 2527778 w 4475956"/>
                <a:gd name="connsiteY84" fmla="*/ 878523 h 1039515"/>
                <a:gd name="connsiteX85" fmla="*/ 2543813 w 4475956"/>
                <a:gd name="connsiteY85" fmla="*/ 886659 h 1039515"/>
                <a:gd name="connsiteX86" fmla="*/ 2543813 w 4475956"/>
                <a:gd name="connsiteY86" fmla="*/ 916879 h 1039515"/>
                <a:gd name="connsiteX87" fmla="*/ 2545245 w 4475956"/>
                <a:gd name="connsiteY87" fmla="*/ 917461 h 1039515"/>
                <a:gd name="connsiteX88" fmla="*/ 2555266 w 4475956"/>
                <a:gd name="connsiteY88" fmla="*/ 921529 h 1039515"/>
                <a:gd name="connsiteX89" fmla="*/ 2555266 w 4475956"/>
                <a:gd name="connsiteY89" fmla="*/ 920367 h 1039515"/>
                <a:gd name="connsiteX90" fmla="*/ 2555266 w 4475956"/>
                <a:gd name="connsiteY90" fmla="*/ 912230 h 1039515"/>
                <a:gd name="connsiteX91" fmla="*/ 2556411 w 4475956"/>
                <a:gd name="connsiteY91" fmla="*/ 912230 h 1039515"/>
                <a:gd name="connsiteX92" fmla="*/ 2564428 w 4475956"/>
                <a:gd name="connsiteY92" fmla="*/ 912230 h 1039515"/>
                <a:gd name="connsiteX93" fmla="*/ 2564428 w 4475956"/>
                <a:gd name="connsiteY93" fmla="*/ 911358 h 1039515"/>
                <a:gd name="connsiteX94" fmla="*/ 2564428 w 4475956"/>
                <a:gd name="connsiteY94" fmla="*/ 905256 h 1039515"/>
                <a:gd name="connsiteX95" fmla="*/ 2563283 w 4475956"/>
                <a:gd name="connsiteY95" fmla="*/ 905256 h 1039515"/>
                <a:gd name="connsiteX96" fmla="*/ 2555266 w 4475956"/>
                <a:gd name="connsiteY96" fmla="*/ 905256 h 1039515"/>
                <a:gd name="connsiteX97" fmla="*/ 2555266 w 4475956"/>
                <a:gd name="connsiteY97" fmla="*/ 904094 h 1039515"/>
                <a:gd name="connsiteX98" fmla="*/ 2555266 w 4475956"/>
                <a:gd name="connsiteY98" fmla="*/ 895958 h 1039515"/>
                <a:gd name="connsiteX99" fmla="*/ 2556411 w 4475956"/>
                <a:gd name="connsiteY99" fmla="*/ 895958 h 1039515"/>
                <a:gd name="connsiteX100" fmla="*/ 2564428 w 4475956"/>
                <a:gd name="connsiteY100" fmla="*/ 895958 h 1039515"/>
                <a:gd name="connsiteX101" fmla="*/ 2564428 w 4475956"/>
                <a:gd name="connsiteY101" fmla="*/ 894795 h 1039515"/>
                <a:gd name="connsiteX102" fmla="*/ 2564428 w 4475956"/>
                <a:gd name="connsiteY102" fmla="*/ 886659 h 1039515"/>
                <a:gd name="connsiteX103" fmla="*/ 2563283 w 4475956"/>
                <a:gd name="connsiteY103" fmla="*/ 886659 h 1039515"/>
                <a:gd name="connsiteX104" fmla="*/ 2555266 w 4475956"/>
                <a:gd name="connsiteY104" fmla="*/ 886659 h 1039515"/>
                <a:gd name="connsiteX105" fmla="*/ 2555266 w 4475956"/>
                <a:gd name="connsiteY105" fmla="*/ 885497 h 1039515"/>
                <a:gd name="connsiteX106" fmla="*/ 2555266 w 4475956"/>
                <a:gd name="connsiteY106" fmla="*/ 877360 h 1039515"/>
                <a:gd name="connsiteX107" fmla="*/ 2556411 w 4475956"/>
                <a:gd name="connsiteY107" fmla="*/ 877360 h 1039515"/>
                <a:gd name="connsiteX108" fmla="*/ 2564428 w 4475956"/>
                <a:gd name="connsiteY108" fmla="*/ 877360 h 1039515"/>
                <a:gd name="connsiteX109" fmla="*/ 2564428 w 4475956"/>
                <a:gd name="connsiteY109" fmla="*/ 876489 h 1039515"/>
                <a:gd name="connsiteX110" fmla="*/ 2564428 w 4475956"/>
                <a:gd name="connsiteY110" fmla="*/ 870387 h 1039515"/>
                <a:gd name="connsiteX111" fmla="*/ 2563283 w 4475956"/>
                <a:gd name="connsiteY111" fmla="*/ 870387 h 1039515"/>
                <a:gd name="connsiteX112" fmla="*/ 2555266 w 4475956"/>
                <a:gd name="connsiteY112" fmla="*/ 870387 h 1039515"/>
                <a:gd name="connsiteX113" fmla="*/ 2555266 w 4475956"/>
                <a:gd name="connsiteY113" fmla="*/ 869224 h 1039515"/>
                <a:gd name="connsiteX114" fmla="*/ 2555266 w 4475956"/>
                <a:gd name="connsiteY114" fmla="*/ 861088 h 1039515"/>
                <a:gd name="connsiteX115" fmla="*/ 2556411 w 4475956"/>
                <a:gd name="connsiteY115" fmla="*/ 861088 h 1039515"/>
                <a:gd name="connsiteX116" fmla="*/ 2564428 w 4475956"/>
                <a:gd name="connsiteY116" fmla="*/ 861088 h 1039515"/>
                <a:gd name="connsiteX117" fmla="*/ 2564428 w 4475956"/>
                <a:gd name="connsiteY117" fmla="*/ 859926 h 1039515"/>
                <a:gd name="connsiteX118" fmla="*/ 2564428 w 4475956"/>
                <a:gd name="connsiteY118" fmla="*/ 851789 h 1039515"/>
                <a:gd name="connsiteX119" fmla="*/ 2563283 w 4475956"/>
                <a:gd name="connsiteY119" fmla="*/ 851789 h 1039515"/>
                <a:gd name="connsiteX120" fmla="*/ 2555266 w 4475956"/>
                <a:gd name="connsiteY120" fmla="*/ 851789 h 1039515"/>
                <a:gd name="connsiteX121" fmla="*/ 2555266 w 4475956"/>
                <a:gd name="connsiteY121" fmla="*/ 850918 h 1039515"/>
                <a:gd name="connsiteX122" fmla="*/ 2555266 w 4475956"/>
                <a:gd name="connsiteY122" fmla="*/ 844815 h 1039515"/>
                <a:gd name="connsiteX123" fmla="*/ 2556411 w 4475956"/>
                <a:gd name="connsiteY123" fmla="*/ 844815 h 1039515"/>
                <a:gd name="connsiteX124" fmla="*/ 2564428 w 4475956"/>
                <a:gd name="connsiteY124" fmla="*/ 844815 h 1039515"/>
                <a:gd name="connsiteX125" fmla="*/ 2564428 w 4475956"/>
                <a:gd name="connsiteY125" fmla="*/ 843653 h 1039515"/>
                <a:gd name="connsiteX126" fmla="*/ 2564428 w 4475956"/>
                <a:gd name="connsiteY126" fmla="*/ 835517 h 1039515"/>
                <a:gd name="connsiteX127" fmla="*/ 2563283 w 4475956"/>
                <a:gd name="connsiteY127" fmla="*/ 835517 h 1039515"/>
                <a:gd name="connsiteX128" fmla="*/ 2555266 w 4475956"/>
                <a:gd name="connsiteY128" fmla="*/ 835517 h 1039515"/>
                <a:gd name="connsiteX129" fmla="*/ 2555266 w 4475956"/>
                <a:gd name="connsiteY129" fmla="*/ 834355 h 1039515"/>
                <a:gd name="connsiteX130" fmla="*/ 2555266 w 4475956"/>
                <a:gd name="connsiteY130" fmla="*/ 826218 h 1039515"/>
                <a:gd name="connsiteX131" fmla="*/ 2556411 w 4475956"/>
                <a:gd name="connsiteY131" fmla="*/ 826218 h 1039515"/>
                <a:gd name="connsiteX132" fmla="*/ 2564428 w 4475956"/>
                <a:gd name="connsiteY132" fmla="*/ 826218 h 1039515"/>
                <a:gd name="connsiteX133" fmla="*/ 2564428 w 4475956"/>
                <a:gd name="connsiteY133" fmla="*/ 825056 h 1039515"/>
                <a:gd name="connsiteX134" fmla="*/ 2564428 w 4475956"/>
                <a:gd name="connsiteY134" fmla="*/ 816920 h 1039515"/>
                <a:gd name="connsiteX135" fmla="*/ 2563283 w 4475956"/>
                <a:gd name="connsiteY135" fmla="*/ 816920 h 1039515"/>
                <a:gd name="connsiteX136" fmla="*/ 2555266 w 4475956"/>
                <a:gd name="connsiteY136" fmla="*/ 816920 h 1039515"/>
                <a:gd name="connsiteX137" fmla="*/ 2555266 w 4475956"/>
                <a:gd name="connsiteY137" fmla="*/ 816048 h 1039515"/>
                <a:gd name="connsiteX138" fmla="*/ 2555266 w 4475956"/>
                <a:gd name="connsiteY138" fmla="*/ 809946 h 1039515"/>
                <a:gd name="connsiteX139" fmla="*/ 2556411 w 4475956"/>
                <a:gd name="connsiteY139" fmla="*/ 809946 h 1039515"/>
                <a:gd name="connsiteX140" fmla="*/ 2564428 w 4475956"/>
                <a:gd name="connsiteY140" fmla="*/ 809946 h 1039515"/>
                <a:gd name="connsiteX141" fmla="*/ 2564428 w 4475956"/>
                <a:gd name="connsiteY141" fmla="*/ 808783 h 1039515"/>
                <a:gd name="connsiteX142" fmla="*/ 2564428 w 4475956"/>
                <a:gd name="connsiteY142" fmla="*/ 800647 h 1039515"/>
                <a:gd name="connsiteX143" fmla="*/ 2563283 w 4475956"/>
                <a:gd name="connsiteY143" fmla="*/ 800647 h 1039515"/>
                <a:gd name="connsiteX144" fmla="*/ 2555266 w 4475956"/>
                <a:gd name="connsiteY144" fmla="*/ 800647 h 1039515"/>
                <a:gd name="connsiteX145" fmla="*/ 2555266 w 4475956"/>
                <a:gd name="connsiteY145" fmla="*/ 799485 h 1039515"/>
                <a:gd name="connsiteX146" fmla="*/ 2555266 w 4475956"/>
                <a:gd name="connsiteY146" fmla="*/ 791348 h 1039515"/>
                <a:gd name="connsiteX147" fmla="*/ 2556411 w 4475956"/>
                <a:gd name="connsiteY147" fmla="*/ 791348 h 1039515"/>
                <a:gd name="connsiteX148" fmla="*/ 2564428 w 4475956"/>
                <a:gd name="connsiteY148" fmla="*/ 791348 h 1039515"/>
                <a:gd name="connsiteX149" fmla="*/ 2564428 w 4475956"/>
                <a:gd name="connsiteY149" fmla="*/ 790477 h 1039515"/>
                <a:gd name="connsiteX150" fmla="*/ 2564428 w 4475956"/>
                <a:gd name="connsiteY150" fmla="*/ 784375 h 1039515"/>
                <a:gd name="connsiteX151" fmla="*/ 2563283 w 4475956"/>
                <a:gd name="connsiteY151" fmla="*/ 784375 h 1039515"/>
                <a:gd name="connsiteX152" fmla="*/ 2555266 w 4475956"/>
                <a:gd name="connsiteY152" fmla="*/ 784375 h 1039515"/>
                <a:gd name="connsiteX153" fmla="*/ 2555266 w 4475956"/>
                <a:gd name="connsiteY153" fmla="*/ 783212 h 1039515"/>
                <a:gd name="connsiteX154" fmla="*/ 2555266 w 4475956"/>
                <a:gd name="connsiteY154" fmla="*/ 775076 h 1039515"/>
                <a:gd name="connsiteX155" fmla="*/ 2556411 w 4475956"/>
                <a:gd name="connsiteY155" fmla="*/ 775076 h 1039515"/>
                <a:gd name="connsiteX156" fmla="*/ 2564428 w 4475956"/>
                <a:gd name="connsiteY156" fmla="*/ 775076 h 1039515"/>
                <a:gd name="connsiteX157" fmla="*/ 2564428 w 4475956"/>
                <a:gd name="connsiteY157" fmla="*/ 773914 h 1039515"/>
                <a:gd name="connsiteX158" fmla="*/ 2564428 w 4475956"/>
                <a:gd name="connsiteY158" fmla="*/ 765777 h 1039515"/>
                <a:gd name="connsiteX159" fmla="*/ 2563283 w 4475956"/>
                <a:gd name="connsiteY159" fmla="*/ 765777 h 1039515"/>
                <a:gd name="connsiteX160" fmla="*/ 2555266 w 4475956"/>
                <a:gd name="connsiteY160" fmla="*/ 765777 h 1039515"/>
                <a:gd name="connsiteX161" fmla="*/ 2555266 w 4475956"/>
                <a:gd name="connsiteY161" fmla="*/ 764615 h 1039515"/>
                <a:gd name="connsiteX162" fmla="*/ 2555266 w 4475956"/>
                <a:gd name="connsiteY162" fmla="*/ 756479 h 1039515"/>
                <a:gd name="connsiteX163" fmla="*/ 2556411 w 4475956"/>
                <a:gd name="connsiteY163" fmla="*/ 756479 h 1039515"/>
                <a:gd name="connsiteX164" fmla="*/ 2564428 w 4475956"/>
                <a:gd name="connsiteY164" fmla="*/ 756479 h 1039515"/>
                <a:gd name="connsiteX165" fmla="*/ 2564428 w 4475956"/>
                <a:gd name="connsiteY165" fmla="*/ 755607 h 1039515"/>
                <a:gd name="connsiteX166" fmla="*/ 2564428 w 4475956"/>
                <a:gd name="connsiteY166" fmla="*/ 749505 h 1039515"/>
                <a:gd name="connsiteX167" fmla="*/ 2563283 w 4475956"/>
                <a:gd name="connsiteY167" fmla="*/ 749505 h 1039515"/>
                <a:gd name="connsiteX168" fmla="*/ 2555266 w 4475956"/>
                <a:gd name="connsiteY168" fmla="*/ 749505 h 1039515"/>
                <a:gd name="connsiteX169" fmla="*/ 2555266 w 4475956"/>
                <a:gd name="connsiteY169" fmla="*/ 748343 h 1039515"/>
                <a:gd name="connsiteX170" fmla="*/ 2555266 w 4475956"/>
                <a:gd name="connsiteY170" fmla="*/ 740206 h 1039515"/>
                <a:gd name="connsiteX171" fmla="*/ 2556411 w 4475956"/>
                <a:gd name="connsiteY171" fmla="*/ 740206 h 1039515"/>
                <a:gd name="connsiteX172" fmla="*/ 2564428 w 4475956"/>
                <a:gd name="connsiteY172" fmla="*/ 740206 h 1039515"/>
                <a:gd name="connsiteX173" fmla="*/ 2564428 w 4475956"/>
                <a:gd name="connsiteY173" fmla="*/ 739044 h 1039515"/>
                <a:gd name="connsiteX174" fmla="*/ 2564428 w 4475956"/>
                <a:gd name="connsiteY174" fmla="*/ 730908 h 1039515"/>
                <a:gd name="connsiteX175" fmla="*/ 2563283 w 4475956"/>
                <a:gd name="connsiteY175" fmla="*/ 730908 h 1039515"/>
                <a:gd name="connsiteX176" fmla="*/ 2555266 w 4475956"/>
                <a:gd name="connsiteY176" fmla="*/ 730908 h 1039515"/>
                <a:gd name="connsiteX177" fmla="*/ 2555266 w 4475956"/>
                <a:gd name="connsiteY177" fmla="*/ 729745 h 1039515"/>
                <a:gd name="connsiteX178" fmla="*/ 2555266 w 4475956"/>
                <a:gd name="connsiteY178" fmla="*/ 721609 h 1039515"/>
                <a:gd name="connsiteX179" fmla="*/ 2556411 w 4475956"/>
                <a:gd name="connsiteY179" fmla="*/ 721609 h 1039515"/>
                <a:gd name="connsiteX180" fmla="*/ 2564428 w 4475956"/>
                <a:gd name="connsiteY180" fmla="*/ 721609 h 1039515"/>
                <a:gd name="connsiteX181" fmla="*/ 2564428 w 4475956"/>
                <a:gd name="connsiteY181" fmla="*/ 720737 h 1039515"/>
                <a:gd name="connsiteX182" fmla="*/ 2564428 w 4475956"/>
                <a:gd name="connsiteY182" fmla="*/ 714635 h 1039515"/>
                <a:gd name="connsiteX183" fmla="*/ 2563283 w 4475956"/>
                <a:gd name="connsiteY183" fmla="*/ 714635 h 1039515"/>
                <a:gd name="connsiteX184" fmla="*/ 2555266 w 4475956"/>
                <a:gd name="connsiteY184" fmla="*/ 714635 h 1039515"/>
                <a:gd name="connsiteX185" fmla="*/ 2555266 w 4475956"/>
                <a:gd name="connsiteY185" fmla="*/ 713473 h 1039515"/>
                <a:gd name="connsiteX186" fmla="*/ 2555266 w 4475956"/>
                <a:gd name="connsiteY186" fmla="*/ 705336 h 1039515"/>
                <a:gd name="connsiteX187" fmla="*/ 2556411 w 4475956"/>
                <a:gd name="connsiteY187" fmla="*/ 705336 h 1039515"/>
                <a:gd name="connsiteX188" fmla="*/ 2564428 w 4475956"/>
                <a:gd name="connsiteY188" fmla="*/ 705336 h 1039515"/>
                <a:gd name="connsiteX189" fmla="*/ 2563283 w 4475956"/>
                <a:gd name="connsiteY189" fmla="*/ 703593 h 1039515"/>
                <a:gd name="connsiteX190" fmla="*/ 2555266 w 4475956"/>
                <a:gd name="connsiteY190" fmla="*/ 691389 h 1039515"/>
                <a:gd name="connsiteX191" fmla="*/ 2555266 w 4475956"/>
                <a:gd name="connsiteY191" fmla="*/ 654194 h 1039515"/>
                <a:gd name="connsiteX192" fmla="*/ 2708733 w 4475956"/>
                <a:gd name="connsiteY192" fmla="*/ 654194 h 1039515"/>
                <a:gd name="connsiteX193" fmla="*/ 2722475 w 4475956"/>
                <a:gd name="connsiteY193" fmla="*/ 675116 h 1039515"/>
                <a:gd name="connsiteX194" fmla="*/ 2722475 w 4475956"/>
                <a:gd name="connsiteY194" fmla="*/ 721609 h 1039515"/>
                <a:gd name="connsiteX195" fmla="*/ 2721330 w 4475956"/>
                <a:gd name="connsiteY195" fmla="*/ 721609 h 1039515"/>
                <a:gd name="connsiteX196" fmla="*/ 2713313 w 4475956"/>
                <a:gd name="connsiteY196" fmla="*/ 721609 h 1039515"/>
                <a:gd name="connsiteX197" fmla="*/ 2713313 w 4475956"/>
                <a:gd name="connsiteY197" fmla="*/ 722771 h 1039515"/>
                <a:gd name="connsiteX198" fmla="*/ 2713313 w 4475956"/>
                <a:gd name="connsiteY198" fmla="*/ 730908 h 1039515"/>
                <a:gd name="connsiteX199" fmla="*/ 2714459 w 4475956"/>
                <a:gd name="connsiteY199" fmla="*/ 730908 h 1039515"/>
                <a:gd name="connsiteX200" fmla="*/ 2722475 w 4475956"/>
                <a:gd name="connsiteY200" fmla="*/ 730908 h 1039515"/>
                <a:gd name="connsiteX201" fmla="*/ 2722475 w 4475956"/>
                <a:gd name="connsiteY201" fmla="*/ 732070 h 1039515"/>
                <a:gd name="connsiteX202" fmla="*/ 2722475 w 4475956"/>
                <a:gd name="connsiteY202" fmla="*/ 740206 h 1039515"/>
                <a:gd name="connsiteX203" fmla="*/ 2721330 w 4475956"/>
                <a:gd name="connsiteY203" fmla="*/ 740206 h 1039515"/>
                <a:gd name="connsiteX204" fmla="*/ 2713313 w 4475956"/>
                <a:gd name="connsiteY204" fmla="*/ 740206 h 1039515"/>
                <a:gd name="connsiteX205" fmla="*/ 2713313 w 4475956"/>
                <a:gd name="connsiteY205" fmla="*/ 741368 h 1039515"/>
                <a:gd name="connsiteX206" fmla="*/ 2713313 w 4475956"/>
                <a:gd name="connsiteY206" fmla="*/ 749505 h 1039515"/>
                <a:gd name="connsiteX207" fmla="*/ 2714459 w 4475956"/>
                <a:gd name="connsiteY207" fmla="*/ 749505 h 1039515"/>
                <a:gd name="connsiteX208" fmla="*/ 2722475 w 4475956"/>
                <a:gd name="connsiteY208" fmla="*/ 749505 h 1039515"/>
                <a:gd name="connsiteX209" fmla="*/ 2722475 w 4475956"/>
                <a:gd name="connsiteY209" fmla="*/ 750377 h 1039515"/>
                <a:gd name="connsiteX210" fmla="*/ 2722475 w 4475956"/>
                <a:gd name="connsiteY210" fmla="*/ 756479 h 1039515"/>
                <a:gd name="connsiteX211" fmla="*/ 2721330 w 4475956"/>
                <a:gd name="connsiteY211" fmla="*/ 756479 h 1039515"/>
                <a:gd name="connsiteX212" fmla="*/ 2713313 w 4475956"/>
                <a:gd name="connsiteY212" fmla="*/ 756479 h 1039515"/>
                <a:gd name="connsiteX213" fmla="*/ 2713313 w 4475956"/>
                <a:gd name="connsiteY213" fmla="*/ 757641 h 1039515"/>
                <a:gd name="connsiteX214" fmla="*/ 2713313 w 4475956"/>
                <a:gd name="connsiteY214" fmla="*/ 765777 h 1039515"/>
                <a:gd name="connsiteX215" fmla="*/ 2714459 w 4475956"/>
                <a:gd name="connsiteY215" fmla="*/ 765777 h 1039515"/>
                <a:gd name="connsiteX216" fmla="*/ 2722475 w 4475956"/>
                <a:gd name="connsiteY216" fmla="*/ 765777 h 1039515"/>
                <a:gd name="connsiteX217" fmla="*/ 2722475 w 4475956"/>
                <a:gd name="connsiteY217" fmla="*/ 766940 h 1039515"/>
                <a:gd name="connsiteX218" fmla="*/ 2722475 w 4475956"/>
                <a:gd name="connsiteY218" fmla="*/ 775076 h 1039515"/>
                <a:gd name="connsiteX219" fmla="*/ 2721330 w 4475956"/>
                <a:gd name="connsiteY219" fmla="*/ 775076 h 1039515"/>
                <a:gd name="connsiteX220" fmla="*/ 2713313 w 4475956"/>
                <a:gd name="connsiteY220" fmla="*/ 775076 h 1039515"/>
                <a:gd name="connsiteX221" fmla="*/ 2713313 w 4475956"/>
                <a:gd name="connsiteY221" fmla="*/ 776238 h 1039515"/>
                <a:gd name="connsiteX222" fmla="*/ 2713313 w 4475956"/>
                <a:gd name="connsiteY222" fmla="*/ 784375 h 1039515"/>
                <a:gd name="connsiteX223" fmla="*/ 2714459 w 4475956"/>
                <a:gd name="connsiteY223" fmla="*/ 784375 h 1039515"/>
                <a:gd name="connsiteX224" fmla="*/ 2722475 w 4475956"/>
                <a:gd name="connsiteY224" fmla="*/ 784375 h 1039515"/>
                <a:gd name="connsiteX225" fmla="*/ 2722475 w 4475956"/>
                <a:gd name="connsiteY225" fmla="*/ 785246 h 1039515"/>
                <a:gd name="connsiteX226" fmla="*/ 2722475 w 4475956"/>
                <a:gd name="connsiteY226" fmla="*/ 791348 h 1039515"/>
                <a:gd name="connsiteX227" fmla="*/ 2721330 w 4475956"/>
                <a:gd name="connsiteY227" fmla="*/ 791348 h 1039515"/>
                <a:gd name="connsiteX228" fmla="*/ 2713313 w 4475956"/>
                <a:gd name="connsiteY228" fmla="*/ 791348 h 1039515"/>
                <a:gd name="connsiteX229" fmla="*/ 2713313 w 4475956"/>
                <a:gd name="connsiteY229" fmla="*/ 792511 h 1039515"/>
                <a:gd name="connsiteX230" fmla="*/ 2713313 w 4475956"/>
                <a:gd name="connsiteY230" fmla="*/ 800647 h 1039515"/>
                <a:gd name="connsiteX231" fmla="*/ 2714459 w 4475956"/>
                <a:gd name="connsiteY231" fmla="*/ 800647 h 1039515"/>
                <a:gd name="connsiteX232" fmla="*/ 2722475 w 4475956"/>
                <a:gd name="connsiteY232" fmla="*/ 800647 h 1039515"/>
                <a:gd name="connsiteX233" fmla="*/ 2722475 w 4475956"/>
                <a:gd name="connsiteY233" fmla="*/ 801809 h 1039515"/>
                <a:gd name="connsiteX234" fmla="*/ 2722475 w 4475956"/>
                <a:gd name="connsiteY234" fmla="*/ 809946 h 1039515"/>
                <a:gd name="connsiteX235" fmla="*/ 2721330 w 4475956"/>
                <a:gd name="connsiteY235" fmla="*/ 809946 h 1039515"/>
                <a:gd name="connsiteX236" fmla="*/ 2713313 w 4475956"/>
                <a:gd name="connsiteY236" fmla="*/ 809946 h 1039515"/>
                <a:gd name="connsiteX237" fmla="*/ 2713313 w 4475956"/>
                <a:gd name="connsiteY237" fmla="*/ 810817 h 1039515"/>
                <a:gd name="connsiteX238" fmla="*/ 2713313 w 4475956"/>
                <a:gd name="connsiteY238" fmla="*/ 816920 h 1039515"/>
                <a:gd name="connsiteX239" fmla="*/ 2714459 w 4475956"/>
                <a:gd name="connsiteY239" fmla="*/ 816920 h 1039515"/>
                <a:gd name="connsiteX240" fmla="*/ 2722475 w 4475956"/>
                <a:gd name="connsiteY240" fmla="*/ 816920 h 1039515"/>
                <a:gd name="connsiteX241" fmla="*/ 2722475 w 4475956"/>
                <a:gd name="connsiteY241" fmla="*/ 818082 h 1039515"/>
                <a:gd name="connsiteX242" fmla="*/ 2722475 w 4475956"/>
                <a:gd name="connsiteY242" fmla="*/ 826218 h 1039515"/>
                <a:gd name="connsiteX243" fmla="*/ 2721330 w 4475956"/>
                <a:gd name="connsiteY243" fmla="*/ 826218 h 1039515"/>
                <a:gd name="connsiteX244" fmla="*/ 2713313 w 4475956"/>
                <a:gd name="connsiteY244" fmla="*/ 826218 h 1039515"/>
                <a:gd name="connsiteX245" fmla="*/ 2713313 w 4475956"/>
                <a:gd name="connsiteY245" fmla="*/ 827380 h 1039515"/>
                <a:gd name="connsiteX246" fmla="*/ 2713313 w 4475956"/>
                <a:gd name="connsiteY246" fmla="*/ 835517 h 1039515"/>
                <a:gd name="connsiteX247" fmla="*/ 2714459 w 4475956"/>
                <a:gd name="connsiteY247" fmla="*/ 835517 h 1039515"/>
                <a:gd name="connsiteX248" fmla="*/ 2722475 w 4475956"/>
                <a:gd name="connsiteY248" fmla="*/ 835517 h 1039515"/>
                <a:gd name="connsiteX249" fmla="*/ 2722475 w 4475956"/>
                <a:gd name="connsiteY249" fmla="*/ 836679 h 1039515"/>
                <a:gd name="connsiteX250" fmla="*/ 2722475 w 4475956"/>
                <a:gd name="connsiteY250" fmla="*/ 844815 h 1039515"/>
                <a:gd name="connsiteX251" fmla="*/ 2721330 w 4475956"/>
                <a:gd name="connsiteY251" fmla="*/ 844815 h 1039515"/>
                <a:gd name="connsiteX252" fmla="*/ 2713313 w 4475956"/>
                <a:gd name="connsiteY252" fmla="*/ 844815 h 1039515"/>
                <a:gd name="connsiteX253" fmla="*/ 2713313 w 4475956"/>
                <a:gd name="connsiteY253" fmla="*/ 845687 h 1039515"/>
                <a:gd name="connsiteX254" fmla="*/ 2713313 w 4475956"/>
                <a:gd name="connsiteY254" fmla="*/ 851789 h 1039515"/>
                <a:gd name="connsiteX255" fmla="*/ 2714459 w 4475956"/>
                <a:gd name="connsiteY255" fmla="*/ 851789 h 1039515"/>
                <a:gd name="connsiteX256" fmla="*/ 2722475 w 4475956"/>
                <a:gd name="connsiteY256" fmla="*/ 851789 h 1039515"/>
                <a:gd name="connsiteX257" fmla="*/ 2722475 w 4475956"/>
                <a:gd name="connsiteY257" fmla="*/ 852952 h 1039515"/>
                <a:gd name="connsiteX258" fmla="*/ 2722475 w 4475956"/>
                <a:gd name="connsiteY258" fmla="*/ 861088 h 1039515"/>
                <a:gd name="connsiteX259" fmla="*/ 2721330 w 4475956"/>
                <a:gd name="connsiteY259" fmla="*/ 861088 h 1039515"/>
                <a:gd name="connsiteX260" fmla="*/ 2713313 w 4475956"/>
                <a:gd name="connsiteY260" fmla="*/ 861088 h 1039515"/>
                <a:gd name="connsiteX261" fmla="*/ 2713313 w 4475956"/>
                <a:gd name="connsiteY261" fmla="*/ 862250 h 1039515"/>
                <a:gd name="connsiteX262" fmla="*/ 2713313 w 4475956"/>
                <a:gd name="connsiteY262" fmla="*/ 870387 h 1039515"/>
                <a:gd name="connsiteX263" fmla="*/ 2714459 w 4475956"/>
                <a:gd name="connsiteY263" fmla="*/ 870387 h 1039515"/>
                <a:gd name="connsiteX264" fmla="*/ 2722475 w 4475956"/>
                <a:gd name="connsiteY264" fmla="*/ 870387 h 1039515"/>
                <a:gd name="connsiteX265" fmla="*/ 2722475 w 4475956"/>
                <a:gd name="connsiteY265" fmla="*/ 871258 h 1039515"/>
                <a:gd name="connsiteX266" fmla="*/ 2722475 w 4475956"/>
                <a:gd name="connsiteY266" fmla="*/ 877360 h 1039515"/>
                <a:gd name="connsiteX267" fmla="*/ 2721330 w 4475956"/>
                <a:gd name="connsiteY267" fmla="*/ 877360 h 1039515"/>
                <a:gd name="connsiteX268" fmla="*/ 2713313 w 4475956"/>
                <a:gd name="connsiteY268" fmla="*/ 877360 h 1039515"/>
                <a:gd name="connsiteX269" fmla="*/ 2713313 w 4475956"/>
                <a:gd name="connsiteY269" fmla="*/ 878523 h 1039515"/>
                <a:gd name="connsiteX270" fmla="*/ 2713313 w 4475956"/>
                <a:gd name="connsiteY270" fmla="*/ 886659 h 1039515"/>
                <a:gd name="connsiteX271" fmla="*/ 2714459 w 4475956"/>
                <a:gd name="connsiteY271" fmla="*/ 886659 h 1039515"/>
                <a:gd name="connsiteX272" fmla="*/ 2722475 w 4475956"/>
                <a:gd name="connsiteY272" fmla="*/ 886659 h 1039515"/>
                <a:gd name="connsiteX273" fmla="*/ 2722475 w 4475956"/>
                <a:gd name="connsiteY273" fmla="*/ 887821 h 1039515"/>
                <a:gd name="connsiteX274" fmla="*/ 2722475 w 4475956"/>
                <a:gd name="connsiteY274" fmla="*/ 895958 h 1039515"/>
                <a:gd name="connsiteX275" fmla="*/ 2721330 w 4475956"/>
                <a:gd name="connsiteY275" fmla="*/ 895958 h 1039515"/>
                <a:gd name="connsiteX276" fmla="*/ 2713313 w 4475956"/>
                <a:gd name="connsiteY276" fmla="*/ 895958 h 1039515"/>
                <a:gd name="connsiteX277" fmla="*/ 2713313 w 4475956"/>
                <a:gd name="connsiteY277" fmla="*/ 897120 h 1039515"/>
                <a:gd name="connsiteX278" fmla="*/ 2713313 w 4475956"/>
                <a:gd name="connsiteY278" fmla="*/ 905256 h 1039515"/>
                <a:gd name="connsiteX279" fmla="*/ 2714459 w 4475956"/>
                <a:gd name="connsiteY279" fmla="*/ 905256 h 1039515"/>
                <a:gd name="connsiteX280" fmla="*/ 2722475 w 4475956"/>
                <a:gd name="connsiteY280" fmla="*/ 905256 h 1039515"/>
                <a:gd name="connsiteX281" fmla="*/ 2722475 w 4475956"/>
                <a:gd name="connsiteY281" fmla="*/ 906128 h 1039515"/>
                <a:gd name="connsiteX282" fmla="*/ 2722475 w 4475956"/>
                <a:gd name="connsiteY282" fmla="*/ 912230 h 1039515"/>
                <a:gd name="connsiteX283" fmla="*/ 2721330 w 4475956"/>
                <a:gd name="connsiteY283" fmla="*/ 912230 h 1039515"/>
                <a:gd name="connsiteX284" fmla="*/ 2713313 w 4475956"/>
                <a:gd name="connsiteY284" fmla="*/ 912230 h 1039515"/>
                <a:gd name="connsiteX285" fmla="*/ 2713313 w 4475956"/>
                <a:gd name="connsiteY285" fmla="*/ 913392 h 1039515"/>
                <a:gd name="connsiteX286" fmla="*/ 2713313 w 4475956"/>
                <a:gd name="connsiteY286" fmla="*/ 921529 h 1039515"/>
                <a:gd name="connsiteX287" fmla="*/ 2738509 w 4475956"/>
                <a:gd name="connsiteY287" fmla="*/ 942451 h 1039515"/>
                <a:gd name="connsiteX288" fmla="*/ 2737365 w 4475956"/>
                <a:gd name="connsiteY288" fmla="*/ 947100 h 1039515"/>
                <a:gd name="connsiteX289" fmla="*/ 2729347 w 4475956"/>
                <a:gd name="connsiteY289" fmla="*/ 947100 h 1039515"/>
                <a:gd name="connsiteX290" fmla="*/ 2729347 w 4475956"/>
                <a:gd name="connsiteY290" fmla="*/ 972671 h 1039515"/>
                <a:gd name="connsiteX291" fmla="*/ 2730493 w 4475956"/>
                <a:gd name="connsiteY291" fmla="*/ 972671 h 1039515"/>
                <a:gd name="connsiteX292" fmla="*/ 2738509 w 4475956"/>
                <a:gd name="connsiteY292" fmla="*/ 972671 h 1039515"/>
                <a:gd name="connsiteX293" fmla="*/ 2738509 w 4475956"/>
                <a:gd name="connsiteY293" fmla="*/ 971218 h 1039515"/>
                <a:gd name="connsiteX294" fmla="*/ 2738509 w 4475956"/>
                <a:gd name="connsiteY294" fmla="*/ 961048 h 1039515"/>
                <a:gd name="connsiteX295" fmla="*/ 2739655 w 4475956"/>
                <a:gd name="connsiteY295" fmla="*/ 960467 h 1039515"/>
                <a:gd name="connsiteX296" fmla="*/ 2747671 w 4475956"/>
                <a:gd name="connsiteY296" fmla="*/ 956399 h 1039515"/>
                <a:gd name="connsiteX297" fmla="*/ 2749675 w 4475956"/>
                <a:gd name="connsiteY297" fmla="*/ 956399 h 1039515"/>
                <a:gd name="connsiteX298" fmla="*/ 2763706 w 4475956"/>
                <a:gd name="connsiteY298" fmla="*/ 956399 h 1039515"/>
                <a:gd name="connsiteX299" fmla="*/ 2763706 w 4475956"/>
                <a:gd name="connsiteY299" fmla="*/ 957561 h 1039515"/>
                <a:gd name="connsiteX300" fmla="*/ 2763706 w 4475956"/>
                <a:gd name="connsiteY300" fmla="*/ 965697 h 1039515"/>
                <a:gd name="connsiteX301" fmla="*/ 2765424 w 4475956"/>
                <a:gd name="connsiteY301" fmla="*/ 965697 h 1039515"/>
                <a:gd name="connsiteX302" fmla="*/ 2777450 w 4475956"/>
                <a:gd name="connsiteY302" fmla="*/ 965697 h 1039515"/>
                <a:gd name="connsiteX303" fmla="*/ 2778594 w 4475956"/>
                <a:gd name="connsiteY303" fmla="*/ 970346 h 1039515"/>
                <a:gd name="connsiteX304" fmla="*/ 2786612 w 4475956"/>
                <a:gd name="connsiteY304" fmla="*/ 970346 h 1039515"/>
                <a:gd name="connsiteX305" fmla="*/ 2811807 w 4475956"/>
                <a:gd name="connsiteY305" fmla="*/ 1002891 h 1039515"/>
                <a:gd name="connsiteX306" fmla="*/ 2811807 w 4475956"/>
                <a:gd name="connsiteY306" fmla="*/ 1037761 h 1039515"/>
                <a:gd name="connsiteX307" fmla="*/ 2812951 w 4475956"/>
                <a:gd name="connsiteY307" fmla="*/ 1037761 h 1039515"/>
                <a:gd name="connsiteX308" fmla="*/ 2820970 w 4475956"/>
                <a:gd name="connsiteY308" fmla="*/ 1037761 h 1039515"/>
                <a:gd name="connsiteX309" fmla="*/ 2820970 w 4475956"/>
                <a:gd name="connsiteY309" fmla="*/ 1035727 h 1039515"/>
                <a:gd name="connsiteX310" fmla="*/ 2820970 w 4475956"/>
                <a:gd name="connsiteY310" fmla="*/ 1021489 h 1039515"/>
                <a:gd name="connsiteX311" fmla="*/ 2821829 w 4475956"/>
                <a:gd name="connsiteY311" fmla="*/ 1021489 h 1039515"/>
                <a:gd name="connsiteX312" fmla="*/ 2827841 w 4475956"/>
                <a:gd name="connsiteY312" fmla="*/ 1021489 h 1039515"/>
                <a:gd name="connsiteX313" fmla="*/ 2827841 w 4475956"/>
                <a:gd name="connsiteY313" fmla="*/ 1022651 h 1039515"/>
                <a:gd name="connsiteX314" fmla="*/ 2827841 w 4475956"/>
                <a:gd name="connsiteY314" fmla="*/ 1030787 h 1039515"/>
                <a:gd name="connsiteX315" fmla="*/ 2837003 w 4475956"/>
                <a:gd name="connsiteY315" fmla="*/ 981970 h 1039515"/>
                <a:gd name="connsiteX316" fmla="*/ 2875943 w 4475956"/>
                <a:gd name="connsiteY316" fmla="*/ 981970 h 1039515"/>
                <a:gd name="connsiteX317" fmla="*/ 2875943 w 4475956"/>
                <a:gd name="connsiteY317" fmla="*/ 907581 h 1039515"/>
                <a:gd name="connsiteX318" fmla="*/ 2912591 w 4475956"/>
                <a:gd name="connsiteY318" fmla="*/ 907581 h 1039515"/>
                <a:gd name="connsiteX319" fmla="*/ 2912591 w 4475956"/>
                <a:gd name="connsiteY319" fmla="*/ 906709 h 1039515"/>
                <a:gd name="connsiteX320" fmla="*/ 2912591 w 4475956"/>
                <a:gd name="connsiteY320" fmla="*/ 900607 h 1039515"/>
                <a:gd name="connsiteX321" fmla="*/ 2935497 w 4475956"/>
                <a:gd name="connsiteY321" fmla="*/ 900607 h 1039515"/>
                <a:gd name="connsiteX322" fmla="*/ 2935497 w 4475956"/>
                <a:gd name="connsiteY322" fmla="*/ 861088 h 1039515"/>
                <a:gd name="connsiteX323" fmla="*/ 2930915 w 4475956"/>
                <a:gd name="connsiteY323" fmla="*/ 859344 h 1039515"/>
                <a:gd name="connsiteX324" fmla="*/ 2930915 w 4475956"/>
                <a:gd name="connsiteY324" fmla="*/ 847140 h 1039515"/>
                <a:gd name="connsiteX325" fmla="*/ 2935497 w 4475956"/>
                <a:gd name="connsiteY325" fmla="*/ 849465 h 1039515"/>
                <a:gd name="connsiteX326" fmla="*/ 2940079 w 4475956"/>
                <a:gd name="connsiteY326" fmla="*/ 826218 h 1039515"/>
                <a:gd name="connsiteX327" fmla="*/ 2944659 w 4475956"/>
                <a:gd name="connsiteY327" fmla="*/ 849465 h 1039515"/>
                <a:gd name="connsiteX328" fmla="*/ 2947237 w 4475956"/>
                <a:gd name="connsiteY328" fmla="*/ 846268 h 1039515"/>
                <a:gd name="connsiteX329" fmla="*/ 2949241 w 4475956"/>
                <a:gd name="connsiteY329" fmla="*/ 840166 h 1039515"/>
                <a:gd name="connsiteX330" fmla="*/ 2949813 w 4475956"/>
                <a:gd name="connsiteY330" fmla="*/ 839004 h 1039515"/>
                <a:gd name="connsiteX331" fmla="*/ 2953821 w 4475956"/>
                <a:gd name="connsiteY331" fmla="*/ 830867 h 1039515"/>
                <a:gd name="connsiteX332" fmla="*/ 2954395 w 4475956"/>
                <a:gd name="connsiteY332" fmla="*/ 829705 h 1039515"/>
                <a:gd name="connsiteX333" fmla="*/ 2958403 w 4475956"/>
                <a:gd name="connsiteY333" fmla="*/ 821569 h 1039515"/>
                <a:gd name="connsiteX334" fmla="*/ 2959834 w 4475956"/>
                <a:gd name="connsiteY334" fmla="*/ 820697 h 1039515"/>
                <a:gd name="connsiteX335" fmla="*/ 2969855 w 4475956"/>
                <a:gd name="connsiteY335" fmla="*/ 814595 h 1039515"/>
                <a:gd name="connsiteX336" fmla="*/ 2971573 w 4475956"/>
                <a:gd name="connsiteY336" fmla="*/ 813433 h 1039515"/>
                <a:gd name="connsiteX337" fmla="*/ 2983599 w 4475956"/>
                <a:gd name="connsiteY337" fmla="*/ 805296 h 1039515"/>
                <a:gd name="connsiteX338" fmla="*/ 2984458 w 4475956"/>
                <a:gd name="connsiteY338" fmla="*/ 804134 h 1039515"/>
                <a:gd name="connsiteX339" fmla="*/ 2990471 w 4475956"/>
                <a:gd name="connsiteY339" fmla="*/ 795998 h 1039515"/>
                <a:gd name="connsiteX340" fmla="*/ 2991043 w 4475956"/>
                <a:gd name="connsiteY340" fmla="*/ 793964 h 1039515"/>
                <a:gd name="connsiteX341" fmla="*/ 2995052 w 4475956"/>
                <a:gd name="connsiteY341" fmla="*/ 779725 h 1039515"/>
                <a:gd name="connsiteX342" fmla="*/ 2995625 w 4475956"/>
                <a:gd name="connsiteY342" fmla="*/ 781759 h 1039515"/>
                <a:gd name="connsiteX343" fmla="*/ 2999633 w 4475956"/>
                <a:gd name="connsiteY343" fmla="*/ 795998 h 1039515"/>
                <a:gd name="connsiteX344" fmla="*/ 3000205 w 4475956"/>
                <a:gd name="connsiteY344" fmla="*/ 796869 h 1039515"/>
                <a:gd name="connsiteX345" fmla="*/ 3004214 w 4475956"/>
                <a:gd name="connsiteY345" fmla="*/ 802972 h 1039515"/>
                <a:gd name="connsiteX346" fmla="*/ 3005646 w 4475956"/>
                <a:gd name="connsiteY346" fmla="*/ 804134 h 1039515"/>
                <a:gd name="connsiteX347" fmla="*/ 3015667 w 4475956"/>
                <a:gd name="connsiteY347" fmla="*/ 812270 h 1039515"/>
                <a:gd name="connsiteX348" fmla="*/ 3016813 w 4475956"/>
                <a:gd name="connsiteY348" fmla="*/ 813433 h 1039515"/>
                <a:gd name="connsiteX349" fmla="*/ 3024828 w 4475956"/>
                <a:gd name="connsiteY349" fmla="*/ 821569 h 1039515"/>
                <a:gd name="connsiteX350" fmla="*/ 3025975 w 4475956"/>
                <a:gd name="connsiteY350" fmla="*/ 822731 h 1039515"/>
                <a:gd name="connsiteX351" fmla="*/ 3033991 w 4475956"/>
                <a:gd name="connsiteY351" fmla="*/ 830867 h 1039515"/>
                <a:gd name="connsiteX352" fmla="*/ 3034278 w 4475956"/>
                <a:gd name="connsiteY352" fmla="*/ 832030 h 1039515"/>
                <a:gd name="connsiteX353" fmla="*/ 3036281 w 4475956"/>
                <a:gd name="connsiteY353" fmla="*/ 840166 h 1039515"/>
                <a:gd name="connsiteX354" fmla="*/ 3036567 w 4475956"/>
                <a:gd name="connsiteY354" fmla="*/ 841328 h 1039515"/>
                <a:gd name="connsiteX355" fmla="*/ 3038572 w 4475956"/>
                <a:gd name="connsiteY355" fmla="*/ 849465 h 1039515"/>
                <a:gd name="connsiteX356" fmla="*/ 3045443 w 4475956"/>
                <a:gd name="connsiteY356" fmla="*/ 826218 h 1039515"/>
                <a:gd name="connsiteX357" fmla="*/ 3050025 w 4475956"/>
                <a:gd name="connsiteY357" fmla="*/ 849465 h 1039515"/>
                <a:gd name="connsiteX358" fmla="*/ 3054605 w 4475956"/>
                <a:gd name="connsiteY358" fmla="*/ 851208 h 1039515"/>
                <a:gd name="connsiteX359" fmla="*/ 3054605 w 4475956"/>
                <a:gd name="connsiteY359" fmla="*/ 863413 h 1039515"/>
                <a:gd name="connsiteX360" fmla="*/ 3050025 w 4475956"/>
                <a:gd name="connsiteY360" fmla="*/ 895958 h 1039515"/>
                <a:gd name="connsiteX361" fmla="*/ 3051171 w 4475956"/>
                <a:gd name="connsiteY361" fmla="*/ 895958 h 1039515"/>
                <a:gd name="connsiteX362" fmla="*/ 3059187 w 4475956"/>
                <a:gd name="connsiteY362" fmla="*/ 895958 h 1039515"/>
                <a:gd name="connsiteX363" fmla="*/ 3060047 w 4475956"/>
                <a:gd name="connsiteY363" fmla="*/ 900607 h 1039515"/>
                <a:gd name="connsiteX364" fmla="*/ 3066059 w 4475956"/>
                <a:gd name="connsiteY364" fmla="*/ 900607 h 1039515"/>
                <a:gd name="connsiteX365" fmla="*/ 3066059 w 4475956"/>
                <a:gd name="connsiteY365" fmla="*/ 899445 h 1039515"/>
                <a:gd name="connsiteX366" fmla="*/ 3066059 w 4475956"/>
                <a:gd name="connsiteY366" fmla="*/ 891308 h 1039515"/>
                <a:gd name="connsiteX367" fmla="*/ 3068349 w 4475956"/>
                <a:gd name="connsiteY367" fmla="*/ 891308 h 1039515"/>
                <a:gd name="connsiteX368" fmla="*/ 3084383 w 4475956"/>
                <a:gd name="connsiteY368" fmla="*/ 891308 h 1039515"/>
                <a:gd name="connsiteX369" fmla="*/ 3084383 w 4475956"/>
                <a:gd name="connsiteY369" fmla="*/ 889274 h 1039515"/>
                <a:gd name="connsiteX370" fmla="*/ 3084383 w 4475956"/>
                <a:gd name="connsiteY370" fmla="*/ 875036 h 1039515"/>
                <a:gd name="connsiteX371" fmla="*/ 3123323 w 4475956"/>
                <a:gd name="connsiteY371" fmla="*/ 875036 h 1039515"/>
                <a:gd name="connsiteX372" fmla="*/ 3123323 w 4475956"/>
                <a:gd name="connsiteY372" fmla="*/ 876489 h 1039515"/>
                <a:gd name="connsiteX373" fmla="*/ 3123323 w 4475956"/>
                <a:gd name="connsiteY373" fmla="*/ 886659 h 1039515"/>
                <a:gd name="connsiteX374" fmla="*/ 3143937 w 4475956"/>
                <a:gd name="connsiteY374" fmla="*/ 886659 h 1039515"/>
                <a:gd name="connsiteX375" fmla="*/ 3143937 w 4475956"/>
                <a:gd name="connsiteY375" fmla="*/ 888984 h 1039515"/>
                <a:gd name="connsiteX376" fmla="*/ 3143937 w 4475956"/>
                <a:gd name="connsiteY376" fmla="*/ 905256 h 1039515"/>
                <a:gd name="connsiteX377" fmla="*/ 3139357 w 4475956"/>
                <a:gd name="connsiteY377" fmla="*/ 906128 h 1039515"/>
                <a:gd name="connsiteX378" fmla="*/ 3139357 w 4475956"/>
                <a:gd name="connsiteY378" fmla="*/ 912230 h 1039515"/>
                <a:gd name="connsiteX379" fmla="*/ 3143937 w 4475956"/>
                <a:gd name="connsiteY379" fmla="*/ 913974 h 1039515"/>
                <a:gd name="connsiteX380" fmla="*/ 3143937 w 4475956"/>
                <a:gd name="connsiteY380" fmla="*/ 926178 h 1039515"/>
                <a:gd name="connsiteX381" fmla="*/ 3139357 w 4475956"/>
                <a:gd name="connsiteY381" fmla="*/ 930827 h 1039515"/>
                <a:gd name="connsiteX382" fmla="*/ 3139357 w 4475956"/>
                <a:gd name="connsiteY382" fmla="*/ 986619 h 1039515"/>
                <a:gd name="connsiteX383" fmla="*/ 3141360 w 4475956"/>
                <a:gd name="connsiteY383" fmla="*/ 986619 h 1039515"/>
                <a:gd name="connsiteX384" fmla="*/ 3155391 w 4475956"/>
                <a:gd name="connsiteY384" fmla="*/ 986619 h 1039515"/>
                <a:gd name="connsiteX385" fmla="*/ 3157107 w 4475956"/>
                <a:gd name="connsiteY385" fmla="*/ 991268 h 1039515"/>
                <a:gd name="connsiteX386" fmla="*/ 3169135 w 4475956"/>
                <a:gd name="connsiteY386" fmla="*/ 991268 h 1039515"/>
                <a:gd name="connsiteX387" fmla="*/ 3169135 w 4475956"/>
                <a:gd name="connsiteY387" fmla="*/ 993302 h 1039515"/>
                <a:gd name="connsiteX388" fmla="*/ 3169135 w 4475956"/>
                <a:gd name="connsiteY388" fmla="*/ 1007541 h 1039515"/>
                <a:gd name="connsiteX389" fmla="*/ 3170853 w 4475956"/>
                <a:gd name="connsiteY389" fmla="*/ 1007541 h 1039515"/>
                <a:gd name="connsiteX390" fmla="*/ 3182877 w 4475956"/>
                <a:gd name="connsiteY390" fmla="*/ 1007541 h 1039515"/>
                <a:gd name="connsiteX391" fmla="*/ 3182877 w 4475956"/>
                <a:gd name="connsiteY391" fmla="*/ 1005507 h 1039515"/>
                <a:gd name="connsiteX392" fmla="*/ 3182877 w 4475956"/>
                <a:gd name="connsiteY392" fmla="*/ 991268 h 1039515"/>
                <a:gd name="connsiteX393" fmla="*/ 3184880 w 4475956"/>
                <a:gd name="connsiteY393" fmla="*/ 990106 h 1039515"/>
                <a:gd name="connsiteX394" fmla="*/ 3198911 w 4475956"/>
                <a:gd name="connsiteY394" fmla="*/ 981970 h 1039515"/>
                <a:gd name="connsiteX395" fmla="*/ 3198911 w 4475956"/>
                <a:gd name="connsiteY395" fmla="*/ 961048 h 1039515"/>
                <a:gd name="connsiteX396" fmla="*/ 3194330 w 4475956"/>
                <a:gd name="connsiteY396" fmla="*/ 937801 h 1039515"/>
                <a:gd name="connsiteX397" fmla="*/ 3195474 w 4475956"/>
                <a:gd name="connsiteY397" fmla="*/ 937801 h 1039515"/>
                <a:gd name="connsiteX398" fmla="*/ 3203492 w 4475956"/>
                <a:gd name="connsiteY398" fmla="*/ 937801 h 1039515"/>
                <a:gd name="connsiteX399" fmla="*/ 3224107 w 4475956"/>
                <a:gd name="connsiteY399" fmla="*/ 935477 h 1039515"/>
                <a:gd name="connsiteX400" fmla="*/ 3224107 w 4475956"/>
                <a:gd name="connsiteY400" fmla="*/ 934314 h 1039515"/>
                <a:gd name="connsiteX401" fmla="*/ 3224107 w 4475956"/>
                <a:gd name="connsiteY401" fmla="*/ 926178 h 1039515"/>
                <a:gd name="connsiteX402" fmla="*/ 3225825 w 4475956"/>
                <a:gd name="connsiteY402" fmla="*/ 926178 h 1039515"/>
                <a:gd name="connsiteX403" fmla="*/ 3237850 w 4475956"/>
                <a:gd name="connsiteY403" fmla="*/ 926178 h 1039515"/>
                <a:gd name="connsiteX404" fmla="*/ 3237850 w 4475956"/>
                <a:gd name="connsiteY404" fmla="*/ 809946 h 1039515"/>
                <a:gd name="connsiteX405" fmla="*/ 3238995 w 4475956"/>
                <a:gd name="connsiteY405" fmla="*/ 809946 h 1039515"/>
                <a:gd name="connsiteX406" fmla="*/ 3247012 w 4475956"/>
                <a:gd name="connsiteY406" fmla="*/ 809946 h 1039515"/>
                <a:gd name="connsiteX407" fmla="*/ 3247012 w 4475956"/>
                <a:gd name="connsiteY407" fmla="*/ 807621 h 1039515"/>
                <a:gd name="connsiteX408" fmla="*/ 3247012 w 4475956"/>
                <a:gd name="connsiteY408" fmla="*/ 791348 h 1039515"/>
                <a:gd name="connsiteX409" fmla="*/ 3249303 w 4475956"/>
                <a:gd name="connsiteY409" fmla="*/ 744855 h 1039515"/>
                <a:gd name="connsiteX410" fmla="*/ 3250449 w 4475956"/>
                <a:gd name="connsiteY410" fmla="*/ 744855 h 1039515"/>
                <a:gd name="connsiteX411" fmla="*/ 3258465 w 4475956"/>
                <a:gd name="connsiteY411" fmla="*/ 744855 h 1039515"/>
                <a:gd name="connsiteX412" fmla="*/ 3258465 w 4475956"/>
                <a:gd name="connsiteY412" fmla="*/ 746018 h 1039515"/>
                <a:gd name="connsiteX413" fmla="*/ 3258465 w 4475956"/>
                <a:gd name="connsiteY413" fmla="*/ 754154 h 1039515"/>
                <a:gd name="connsiteX414" fmla="*/ 3263045 w 4475956"/>
                <a:gd name="connsiteY414" fmla="*/ 751829 h 1039515"/>
                <a:gd name="connsiteX415" fmla="*/ 3263045 w 4475956"/>
                <a:gd name="connsiteY415" fmla="*/ 735557 h 1039515"/>
                <a:gd name="connsiteX416" fmla="*/ 3264477 w 4475956"/>
                <a:gd name="connsiteY416" fmla="*/ 734976 h 1039515"/>
                <a:gd name="connsiteX417" fmla="*/ 3274499 w 4475956"/>
                <a:gd name="connsiteY417" fmla="*/ 730908 h 1039515"/>
                <a:gd name="connsiteX418" fmla="*/ 3275644 w 4475956"/>
                <a:gd name="connsiteY418" fmla="*/ 731489 h 1039515"/>
                <a:gd name="connsiteX419" fmla="*/ 3283661 w 4475956"/>
                <a:gd name="connsiteY419" fmla="*/ 735557 h 1039515"/>
                <a:gd name="connsiteX420" fmla="*/ 3285379 w 4475956"/>
                <a:gd name="connsiteY420" fmla="*/ 735557 h 1039515"/>
                <a:gd name="connsiteX421" fmla="*/ 3297405 w 4475956"/>
                <a:gd name="connsiteY421" fmla="*/ 735557 h 1039515"/>
                <a:gd name="connsiteX422" fmla="*/ 3297405 w 4475956"/>
                <a:gd name="connsiteY422" fmla="*/ 705336 h 1039515"/>
                <a:gd name="connsiteX423" fmla="*/ 3298550 w 4475956"/>
                <a:gd name="connsiteY423" fmla="*/ 705336 h 1039515"/>
                <a:gd name="connsiteX424" fmla="*/ 3306565 w 4475956"/>
                <a:gd name="connsiteY424" fmla="*/ 705336 h 1039515"/>
                <a:gd name="connsiteX425" fmla="*/ 3307997 w 4475956"/>
                <a:gd name="connsiteY425" fmla="*/ 709986 h 1039515"/>
                <a:gd name="connsiteX426" fmla="*/ 3318019 w 4475956"/>
                <a:gd name="connsiteY426" fmla="*/ 709986 h 1039515"/>
                <a:gd name="connsiteX427" fmla="*/ 3319165 w 4475956"/>
                <a:gd name="connsiteY427" fmla="*/ 705336 h 1039515"/>
                <a:gd name="connsiteX428" fmla="*/ 3327182 w 4475956"/>
                <a:gd name="connsiteY428" fmla="*/ 705336 h 1039515"/>
                <a:gd name="connsiteX429" fmla="*/ 3327182 w 4475956"/>
                <a:gd name="connsiteY429" fmla="*/ 740206 h 1039515"/>
                <a:gd name="connsiteX430" fmla="*/ 3328613 w 4475956"/>
                <a:gd name="connsiteY430" fmla="*/ 741368 h 1039515"/>
                <a:gd name="connsiteX431" fmla="*/ 3338635 w 4475956"/>
                <a:gd name="connsiteY431" fmla="*/ 749505 h 1039515"/>
                <a:gd name="connsiteX432" fmla="*/ 3361539 w 4475956"/>
                <a:gd name="connsiteY432" fmla="*/ 756479 h 1039515"/>
                <a:gd name="connsiteX433" fmla="*/ 3361539 w 4475956"/>
                <a:gd name="connsiteY433" fmla="*/ 755026 h 1039515"/>
                <a:gd name="connsiteX434" fmla="*/ 3361539 w 4475956"/>
                <a:gd name="connsiteY434" fmla="*/ 744855 h 1039515"/>
                <a:gd name="connsiteX435" fmla="*/ 3391317 w 4475956"/>
                <a:gd name="connsiteY435" fmla="*/ 735557 h 1039515"/>
                <a:gd name="connsiteX436" fmla="*/ 3391317 w 4475956"/>
                <a:gd name="connsiteY436" fmla="*/ 734395 h 1039515"/>
                <a:gd name="connsiteX437" fmla="*/ 3391317 w 4475956"/>
                <a:gd name="connsiteY437" fmla="*/ 726258 h 1039515"/>
                <a:gd name="connsiteX438" fmla="*/ 3392176 w 4475956"/>
                <a:gd name="connsiteY438" fmla="*/ 726258 h 1039515"/>
                <a:gd name="connsiteX439" fmla="*/ 3398189 w 4475956"/>
                <a:gd name="connsiteY439" fmla="*/ 726258 h 1039515"/>
                <a:gd name="connsiteX440" fmla="*/ 3398189 w 4475956"/>
                <a:gd name="connsiteY440" fmla="*/ 725387 h 1039515"/>
                <a:gd name="connsiteX441" fmla="*/ 3398189 w 4475956"/>
                <a:gd name="connsiteY441" fmla="*/ 719284 h 1039515"/>
                <a:gd name="connsiteX442" fmla="*/ 3400479 w 4475956"/>
                <a:gd name="connsiteY442" fmla="*/ 719284 h 1039515"/>
                <a:gd name="connsiteX443" fmla="*/ 3416513 w 4475956"/>
                <a:gd name="connsiteY443" fmla="*/ 719284 h 1039515"/>
                <a:gd name="connsiteX444" fmla="*/ 3416513 w 4475956"/>
                <a:gd name="connsiteY444" fmla="*/ 720156 h 1039515"/>
                <a:gd name="connsiteX445" fmla="*/ 3416513 w 4475956"/>
                <a:gd name="connsiteY445" fmla="*/ 726258 h 1039515"/>
                <a:gd name="connsiteX446" fmla="*/ 3418231 w 4475956"/>
                <a:gd name="connsiteY446" fmla="*/ 726258 h 1039515"/>
                <a:gd name="connsiteX447" fmla="*/ 3430257 w 4475956"/>
                <a:gd name="connsiteY447" fmla="*/ 726258 h 1039515"/>
                <a:gd name="connsiteX448" fmla="*/ 3430257 w 4475956"/>
                <a:gd name="connsiteY448" fmla="*/ 728002 h 1039515"/>
                <a:gd name="connsiteX449" fmla="*/ 3430257 w 4475956"/>
                <a:gd name="connsiteY449" fmla="*/ 740206 h 1039515"/>
                <a:gd name="connsiteX450" fmla="*/ 3455452 w 4475956"/>
                <a:gd name="connsiteY450" fmla="*/ 740206 h 1039515"/>
                <a:gd name="connsiteX451" fmla="*/ 3455452 w 4475956"/>
                <a:gd name="connsiteY451" fmla="*/ 739044 h 1039515"/>
                <a:gd name="connsiteX452" fmla="*/ 3455452 w 4475956"/>
                <a:gd name="connsiteY452" fmla="*/ 730908 h 1039515"/>
                <a:gd name="connsiteX453" fmla="*/ 3456884 w 4475956"/>
                <a:gd name="connsiteY453" fmla="*/ 730908 h 1039515"/>
                <a:gd name="connsiteX454" fmla="*/ 3466905 w 4475956"/>
                <a:gd name="connsiteY454" fmla="*/ 730908 h 1039515"/>
                <a:gd name="connsiteX455" fmla="*/ 3466905 w 4475956"/>
                <a:gd name="connsiteY455" fmla="*/ 729745 h 1039515"/>
                <a:gd name="connsiteX456" fmla="*/ 3466905 w 4475956"/>
                <a:gd name="connsiteY456" fmla="*/ 721609 h 1039515"/>
                <a:gd name="connsiteX457" fmla="*/ 3468623 w 4475956"/>
                <a:gd name="connsiteY457" fmla="*/ 721609 h 1039515"/>
                <a:gd name="connsiteX458" fmla="*/ 3480647 w 4475956"/>
                <a:gd name="connsiteY458" fmla="*/ 721609 h 1039515"/>
                <a:gd name="connsiteX459" fmla="*/ 3480647 w 4475956"/>
                <a:gd name="connsiteY459" fmla="*/ 722771 h 1039515"/>
                <a:gd name="connsiteX460" fmla="*/ 3480647 w 4475956"/>
                <a:gd name="connsiteY460" fmla="*/ 730908 h 1039515"/>
                <a:gd name="connsiteX461" fmla="*/ 3485229 w 4475956"/>
                <a:gd name="connsiteY461" fmla="*/ 675116 h 1039515"/>
                <a:gd name="connsiteX462" fmla="*/ 3588304 w 4475956"/>
                <a:gd name="connsiteY462" fmla="*/ 675116 h 1039515"/>
                <a:gd name="connsiteX463" fmla="*/ 3588304 w 4475956"/>
                <a:gd name="connsiteY463" fmla="*/ 749505 h 1039515"/>
                <a:gd name="connsiteX464" fmla="*/ 3590595 w 4475956"/>
                <a:gd name="connsiteY464" fmla="*/ 749505 h 1039515"/>
                <a:gd name="connsiteX465" fmla="*/ 3606629 w 4475956"/>
                <a:gd name="connsiteY465" fmla="*/ 749505 h 1039515"/>
                <a:gd name="connsiteX466" fmla="*/ 3606629 w 4475956"/>
                <a:gd name="connsiteY466" fmla="*/ 665817 h 1039515"/>
                <a:gd name="connsiteX467" fmla="*/ 3629535 w 4475956"/>
                <a:gd name="connsiteY467" fmla="*/ 654194 h 1039515"/>
                <a:gd name="connsiteX468" fmla="*/ 3659311 w 4475956"/>
                <a:gd name="connsiteY468" fmla="*/ 654194 h 1039515"/>
                <a:gd name="connsiteX469" fmla="*/ 3661316 w 4475956"/>
                <a:gd name="connsiteY469" fmla="*/ 652451 h 1039515"/>
                <a:gd name="connsiteX470" fmla="*/ 3675345 w 4475956"/>
                <a:gd name="connsiteY470" fmla="*/ 640246 h 1039515"/>
                <a:gd name="connsiteX471" fmla="*/ 3714285 w 4475956"/>
                <a:gd name="connsiteY471" fmla="*/ 640246 h 1039515"/>
                <a:gd name="connsiteX472" fmla="*/ 3714285 w 4475956"/>
                <a:gd name="connsiteY472" fmla="*/ 641990 h 1039515"/>
                <a:gd name="connsiteX473" fmla="*/ 3714285 w 4475956"/>
                <a:gd name="connsiteY473" fmla="*/ 654194 h 1039515"/>
                <a:gd name="connsiteX474" fmla="*/ 3753224 w 4475956"/>
                <a:gd name="connsiteY474" fmla="*/ 654194 h 1039515"/>
                <a:gd name="connsiteX475" fmla="*/ 3753224 w 4475956"/>
                <a:gd name="connsiteY475" fmla="*/ 744855 h 1039515"/>
                <a:gd name="connsiteX476" fmla="*/ 3754656 w 4475956"/>
                <a:gd name="connsiteY476" fmla="*/ 744855 h 1039515"/>
                <a:gd name="connsiteX477" fmla="*/ 3764677 w 4475956"/>
                <a:gd name="connsiteY477" fmla="*/ 744855 h 1039515"/>
                <a:gd name="connsiteX478" fmla="*/ 3764677 w 4475956"/>
                <a:gd name="connsiteY478" fmla="*/ 877360 h 1039515"/>
                <a:gd name="connsiteX479" fmla="*/ 3766967 w 4475956"/>
                <a:gd name="connsiteY479" fmla="*/ 877360 h 1039515"/>
                <a:gd name="connsiteX480" fmla="*/ 3783001 w 4475956"/>
                <a:gd name="connsiteY480" fmla="*/ 877360 h 1039515"/>
                <a:gd name="connsiteX481" fmla="*/ 3783001 w 4475956"/>
                <a:gd name="connsiteY481" fmla="*/ 791348 h 1039515"/>
                <a:gd name="connsiteX482" fmla="*/ 3783861 w 4475956"/>
                <a:gd name="connsiteY482" fmla="*/ 790767 h 1039515"/>
                <a:gd name="connsiteX483" fmla="*/ 3789873 w 4475956"/>
                <a:gd name="connsiteY483" fmla="*/ 786699 h 1039515"/>
                <a:gd name="connsiteX484" fmla="*/ 3794455 w 4475956"/>
                <a:gd name="connsiteY484" fmla="*/ 787861 h 1039515"/>
                <a:gd name="connsiteX485" fmla="*/ 3794455 w 4475956"/>
                <a:gd name="connsiteY485" fmla="*/ 795998 h 1039515"/>
                <a:gd name="connsiteX486" fmla="*/ 3796744 w 4475956"/>
                <a:gd name="connsiteY486" fmla="*/ 794835 h 1039515"/>
                <a:gd name="connsiteX487" fmla="*/ 3812779 w 4475956"/>
                <a:gd name="connsiteY487" fmla="*/ 786699 h 1039515"/>
                <a:gd name="connsiteX488" fmla="*/ 3814783 w 4475956"/>
                <a:gd name="connsiteY488" fmla="*/ 786699 h 1039515"/>
                <a:gd name="connsiteX489" fmla="*/ 3828812 w 4475956"/>
                <a:gd name="connsiteY489" fmla="*/ 786699 h 1039515"/>
                <a:gd name="connsiteX490" fmla="*/ 3828812 w 4475956"/>
                <a:gd name="connsiteY490" fmla="*/ 944775 h 1039515"/>
                <a:gd name="connsiteX491" fmla="*/ 3860881 w 4475956"/>
                <a:gd name="connsiteY491" fmla="*/ 949425 h 1039515"/>
                <a:gd name="connsiteX492" fmla="*/ 3860881 w 4475956"/>
                <a:gd name="connsiteY492" fmla="*/ 942451 h 1039515"/>
                <a:gd name="connsiteX493" fmla="*/ 3895238 w 4475956"/>
                <a:gd name="connsiteY493" fmla="*/ 942451 h 1039515"/>
                <a:gd name="connsiteX494" fmla="*/ 3895238 w 4475956"/>
                <a:gd name="connsiteY494" fmla="*/ 912230 h 1039515"/>
                <a:gd name="connsiteX495" fmla="*/ 3904401 w 4475956"/>
                <a:gd name="connsiteY495" fmla="*/ 912230 h 1039515"/>
                <a:gd name="connsiteX496" fmla="*/ 3904401 w 4475956"/>
                <a:gd name="connsiteY496" fmla="*/ 872711 h 1039515"/>
                <a:gd name="connsiteX497" fmla="*/ 3911273 w 4475956"/>
                <a:gd name="connsiteY497" fmla="*/ 872711 h 1039515"/>
                <a:gd name="connsiteX498" fmla="*/ 3911273 w 4475956"/>
                <a:gd name="connsiteY498" fmla="*/ 833192 h 1039515"/>
                <a:gd name="connsiteX499" fmla="*/ 3927307 w 4475956"/>
                <a:gd name="connsiteY499" fmla="*/ 833192 h 1039515"/>
                <a:gd name="connsiteX500" fmla="*/ 3977697 w 4475956"/>
                <a:gd name="connsiteY500" fmla="*/ 812270 h 1039515"/>
                <a:gd name="connsiteX501" fmla="*/ 3979989 w 4475956"/>
                <a:gd name="connsiteY501" fmla="*/ 791348 h 1039515"/>
                <a:gd name="connsiteX502" fmla="*/ 3984570 w 4475956"/>
                <a:gd name="connsiteY502" fmla="*/ 812270 h 1039515"/>
                <a:gd name="connsiteX503" fmla="*/ 4037253 w 4475956"/>
                <a:gd name="connsiteY503" fmla="*/ 840166 h 1039515"/>
                <a:gd name="connsiteX504" fmla="*/ 4037253 w 4475956"/>
                <a:gd name="connsiteY504" fmla="*/ 835517 h 1039515"/>
                <a:gd name="connsiteX505" fmla="*/ 4050996 w 4475956"/>
                <a:gd name="connsiteY505" fmla="*/ 835517 h 1039515"/>
                <a:gd name="connsiteX506" fmla="*/ 4050996 w 4475956"/>
                <a:gd name="connsiteY506" fmla="*/ 872711 h 1039515"/>
                <a:gd name="connsiteX507" fmla="*/ 4057867 w 4475956"/>
                <a:gd name="connsiteY507" fmla="*/ 872711 h 1039515"/>
                <a:gd name="connsiteX508" fmla="*/ 4057867 w 4475956"/>
                <a:gd name="connsiteY508" fmla="*/ 916879 h 1039515"/>
                <a:gd name="connsiteX509" fmla="*/ 4064740 w 4475956"/>
                <a:gd name="connsiteY509" fmla="*/ 916879 h 1039515"/>
                <a:gd name="connsiteX510" fmla="*/ 4064740 w 4475956"/>
                <a:gd name="connsiteY510" fmla="*/ 937801 h 1039515"/>
                <a:gd name="connsiteX511" fmla="*/ 4078483 w 4475956"/>
                <a:gd name="connsiteY511" fmla="*/ 937801 h 1039515"/>
                <a:gd name="connsiteX512" fmla="*/ 4078483 w 4475956"/>
                <a:gd name="connsiteY512" fmla="*/ 970346 h 1039515"/>
                <a:gd name="connsiteX513" fmla="*/ 4165523 w 4475956"/>
                <a:gd name="connsiteY513" fmla="*/ 963372 h 1039515"/>
                <a:gd name="connsiteX514" fmla="*/ 4165523 w 4475956"/>
                <a:gd name="connsiteY514" fmla="*/ 930827 h 1039515"/>
                <a:gd name="connsiteX515" fmla="*/ 4211335 w 4475956"/>
                <a:gd name="connsiteY515" fmla="*/ 930827 h 1039515"/>
                <a:gd name="connsiteX516" fmla="*/ 4211335 w 4475956"/>
                <a:gd name="connsiteY516" fmla="*/ 912230 h 1039515"/>
                <a:gd name="connsiteX517" fmla="*/ 4307538 w 4475956"/>
                <a:gd name="connsiteY517" fmla="*/ 912230 h 1039515"/>
                <a:gd name="connsiteX518" fmla="*/ 4307538 w 4475956"/>
                <a:gd name="connsiteY518" fmla="*/ 923853 h 1039515"/>
                <a:gd name="connsiteX519" fmla="*/ 4369382 w 4475956"/>
                <a:gd name="connsiteY519" fmla="*/ 923853 h 1039515"/>
                <a:gd name="connsiteX520" fmla="*/ 4369382 w 4475956"/>
                <a:gd name="connsiteY520" fmla="*/ 930827 h 1039515"/>
                <a:gd name="connsiteX521" fmla="*/ 4387707 w 4475956"/>
                <a:gd name="connsiteY521" fmla="*/ 930827 h 1039515"/>
                <a:gd name="connsiteX522" fmla="*/ 4387707 w 4475956"/>
                <a:gd name="connsiteY522" fmla="*/ 937801 h 1039515"/>
                <a:gd name="connsiteX523" fmla="*/ 4403740 w 4475956"/>
                <a:gd name="connsiteY523" fmla="*/ 937801 h 1039515"/>
                <a:gd name="connsiteX524" fmla="*/ 4403740 w 4475956"/>
                <a:gd name="connsiteY524" fmla="*/ 917794 h 1039515"/>
                <a:gd name="connsiteX525" fmla="*/ 4475956 w 4475956"/>
                <a:gd name="connsiteY525" fmla="*/ 1039515 h 1039515"/>
                <a:gd name="connsiteX526" fmla="*/ 0 w 4475956"/>
                <a:gd name="connsiteY526" fmla="*/ 1039515 h 1039515"/>
                <a:gd name="connsiteX527" fmla="*/ 0 w 4475956"/>
                <a:gd name="connsiteY527" fmla="*/ 685283 h 1039515"/>
                <a:gd name="connsiteX528" fmla="*/ 9900 w 4475956"/>
                <a:gd name="connsiteY528" fmla="*/ 685283 h 1039515"/>
                <a:gd name="connsiteX529" fmla="*/ 9900 w 4475956"/>
                <a:gd name="connsiteY529" fmla="*/ 661504 h 1039515"/>
                <a:gd name="connsiteX530" fmla="*/ 10941 w 4475956"/>
                <a:gd name="connsiteY530" fmla="*/ 661504 h 1039515"/>
                <a:gd name="connsiteX531" fmla="*/ 18230 w 4475956"/>
                <a:gd name="connsiteY531" fmla="*/ 661504 h 1039515"/>
                <a:gd name="connsiteX532" fmla="*/ 18230 w 4475956"/>
                <a:gd name="connsiteY532" fmla="*/ 629077 h 1039515"/>
                <a:gd name="connsiteX533" fmla="*/ 19272 w 4475956"/>
                <a:gd name="connsiteY533" fmla="*/ 629077 h 1039515"/>
                <a:gd name="connsiteX534" fmla="*/ 26562 w 4475956"/>
                <a:gd name="connsiteY534" fmla="*/ 629077 h 1039515"/>
                <a:gd name="connsiteX535" fmla="*/ 26562 w 4475956"/>
                <a:gd name="connsiteY535" fmla="*/ 627186 h 1039515"/>
                <a:gd name="connsiteX536" fmla="*/ 26562 w 4475956"/>
                <a:gd name="connsiteY536" fmla="*/ 613945 h 1039515"/>
                <a:gd name="connsiteX537" fmla="*/ 25259 w 4475956"/>
                <a:gd name="connsiteY537" fmla="*/ 612323 h 1039515"/>
                <a:gd name="connsiteX538" fmla="*/ 30726 w 4475956"/>
                <a:gd name="connsiteY538" fmla="*/ 600974 h 1039515"/>
                <a:gd name="connsiteX539" fmla="*/ 39057 w 4475956"/>
                <a:gd name="connsiteY539" fmla="*/ 629077 h 1039515"/>
                <a:gd name="connsiteX540" fmla="*/ 39838 w 4475956"/>
                <a:gd name="connsiteY540" fmla="*/ 629077 h 1039515"/>
                <a:gd name="connsiteX541" fmla="*/ 45305 w 4475956"/>
                <a:gd name="connsiteY541" fmla="*/ 629077 h 1039515"/>
                <a:gd name="connsiteX542" fmla="*/ 45305 w 4475956"/>
                <a:gd name="connsiteY542" fmla="*/ 523150 h 1039515"/>
                <a:gd name="connsiteX543" fmla="*/ 46867 w 4475956"/>
                <a:gd name="connsiteY543" fmla="*/ 523150 h 1039515"/>
                <a:gd name="connsiteX544" fmla="*/ 57801 w 4475956"/>
                <a:gd name="connsiteY544" fmla="*/ 523150 h 1039515"/>
                <a:gd name="connsiteX545" fmla="*/ 57801 w 4475956"/>
                <a:gd name="connsiteY545" fmla="*/ 475591 h 1039515"/>
                <a:gd name="connsiteX546" fmla="*/ 84875 w 4475956"/>
                <a:gd name="connsiteY546" fmla="*/ 475591 h 1039515"/>
                <a:gd name="connsiteX547" fmla="*/ 84875 w 4475956"/>
                <a:gd name="connsiteY547" fmla="*/ 453973 h 1039515"/>
                <a:gd name="connsiteX548" fmla="*/ 120280 w 4475956"/>
                <a:gd name="connsiteY548" fmla="*/ 453973 h 1039515"/>
                <a:gd name="connsiteX549" fmla="*/ 120280 w 4475956"/>
                <a:gd name="connsiteY549" fmla="*/ 456405 h 1039515"/>
                <a:gd name="connsiteX550" fmla="*/ 120280 w 4475956"/>
                <a:gd name="connsiteY550" fmla="*/ 473429 h 1039515"/>
                <a:gd name="connsiteX551" fmla="*/ 122623 w 4475956"/>
                <a:gd name="connsiteY551" fmla="*/ 473429 h 1039515"/>
                <a:gd name="connsiteX552" fmla="*/ 139024 w 4475956"/>
                <a:gd name="connsiteY552" fmla="*/ 473429 h 1039515"/>
                <a:gd name="connsiteX553" fmla="*/ 139024 w 4475956"/>
                <a:gd name="connsiteY553" fmla="*/ 520988 h 1039515"/>
                <a:gd name="connsiteX554" fmla="*/ 140065 w 4475956"/>
                <a:gd name="connsiteY554" fmla="*/ 520988 h 1039515"/>
                <a:gd name="connsiteX555" fmla="*/ 147355 w 4475956"/>
                <a:gd name="connsiteY555" fmla="*/ 520988 h 1039515"/>
                <a:gd name="connsiteX556" fmla="*/ 161933 w 4475956"/>
                <a:gd name="connsiteY556" fmla="*/ 525312 h 1039515"/>
                <a:gd name="connsiteX557" fmla="*/ 161933 w 4475956"/>
                <a:gd name="connsiteY557" fmla="*/ 564224 h 1039515"/>
                <a:gd name="connsiteX558" fmla="*/ 162975 w 4475956"/>
                <a:gd name="connsiteY558" fmla="*/ 564224 h 1039515"/>
                <a:gd name="connsiteX559" fmla="*/ 170263 w 4475956"/>
                <a:gd name="connsiteY559" fmla="*/ 564224 h 1039515"/>
                <a:gd name="connsiteX560" fmla="*/ 170263 w 4475956"/>
                <a:gd name="connsiteY560" fmla="*/ 565845 h 1039515"/>
                <a:gd name="connsiteX561" fmla="*/ 170263 w 4475956"/>
                <a:gd name="connsiteY561" fmla="*/ 577194 h 1039515"/>
                <a:gd name="connsiteX562" fmla="*/ 172346 w 4475956"/>
                <a:gd name="connsiteY562" fmla="*/ 577194 h 1039515"/>
                <a:gd name="connsiteX563" fmla="*/ 186925 w 4475956"/>
                <a:gd name="connsiteY563" fmla="*/ 577194 h 1039515"/>
                <a:gd name="connsiteX564" fmla="*/ 193172 w 4475956"/>
                <a:gd name="connsiteY564" fmla="*/ 583680 h 1039515"/>
                <a:gd name="connsiteX565" fmla="*/ 193172 w 4475956"/>
                <a:gd name="connsiteY565" fmla="*/ 605298 h 1039515"/>
                <a:gd name="connsiteX566" fmla="*/ 195515 w 4475956"/>
                <a:gd name="connsiteY566" fmla="*/ 605298 h 1039515"/>
                <a:gd name="connsiteX567" fmla="*/ 211916 w 4475956"/>
                <a:gd name="connsiteY567" fmla="*/ 605298 h 1039515"/>
                <a:gd name="connsiteX568" fmla="*/ 211916 w 4475956"/>
                <a:gd name="connsiteY568" fmla="*/ 606378 h 1039515"/>
                <a:gd name="connsiteX569" fmla="*/ 211916 w 4475956"/>
                <a:gd name="connsiteY569" fmla="*/ 613945 h 1039515"/>
                <a:gd name="connsiteX570" fmla="*/ 213218 w 4475956"/>
                <a:gd name="connsiteY570" fmla="*/ 613945 h 1039515"/>
                <a:gd name="connsiteX571" fmla="*/ 222330 w 4475956"/>
                <a:gd name="connsiteY571" fmla="*/ 613945 h 1039515"/>
                <a:gd name="connsiteX572" fmla="*/ 222330 w 4475956"/>
                <a:gd name="connsiteY572" fmla="*/ 616106 h 1039515"/>
                <a:gd name="connsiteX573" fmla="*/ 222330 w 4475956"/>
                <a:gd name="connsiteY573" fmla="*/ 631239 h 1039515"/>
                <a:gd name="connsiteX574" fmla="*/ 226495 w 4475956"/>
                <a:gd name="connsiteY574" fmla="*/ 629347 h 1039515"/>
                <a:gd name="connsiteX575" fmla="*/ 226495 w 4475956"/>
                <a:gd name="connsiteY575" fmla="*/ 616106 h 1039515"/>
                <a:gd name="connsiteX576" fmla="*/ 227536 w 4475956"/>
                <a:gd name="connsiteY576" fmla="*/ 616106 h 1039515"/>
                <a:gd name="connsiteX577" fmla="*/ 234826 w 4475956"/>
                <a:gd name="connsiteY577" fmla="*/ 616106 h 1039515"/>
                <a:gd name="connsiteX578" fmla="*/ 234826 w 4475956"/>
                <a:gd name="connsiteY578" fmla="*/ 617728 h 1039515"/>
                <a:gd name="connsiteX579" fmla="*/ 234826 w 4475956"/>
                <a:gd name="connsiteY579" fmla="*/ 629077 h 1039515"/>
                <a:gd name="connsiteX580" fmla="*/ 235607 w 4475956"/>
                <a:gd name="connsiteY580" fmla="*/ 629077 h 1039515"/>
                <a:gd name="connsiteX581" fmla="*/ 241073 w 4475956"/>
                <a:gd name="connsiteY581" fmla="*/ 629077 h 1039515"/>
                <a:gd name="connsiteX582" fmla="*/ 291056 w 4475956"/>
                <a:gd name="connsiteY582" fmla="*/ 624754 h 1039515"/>
                <a:gd name="connsiteX583" fmla="*/ 291056 w 4475956"/>
                <a:gd name="connsiteY583" fmla="*/ 626105 h 1039515"/>
                <a:gd name="connsiteX584" fmla="*/ 291056 w 4475956"/>
                <a:gd name="connsiteY584" fmla="*/ 635562 h 1039515"/>
                <a:gd name="connsiteX585" fmla="*/ 291837 w 4475956"/>
                <a:gd name="connsiteY585" fmla="*/ 635562 h 1039515"/>
                <a:gd name="connsiteX586" fmla="*/ 297306 w 4475956"/>
                <a:gd name="connsiteY586" fmla="*/ 635562 h 1039515"/>
                <a:gd name="connsiteX587" fmla="*/ 297306 w 4475956"/>
                <a:gd name="connsiteY587" fmla="*/ 637724 h 1039515"/>
                <a:gd name="connsiteX588" fmla="*/ 297306 w 4475956"/>
                <a:gd name="connsiteY588" fmla="*/ 652857 h 1039515"/>
                <a:gd name="connsiteX589" fmla="*/ 299387 w 4475956"/>
                <a:gd name="connsiteY589" fmla="*/ 651506 h 1039515"/>
                <a:gd name="connsiteX590" fmla="*/ 313966 w 4475956"/>
                <a:gd name="connsiteY590" fmla="*/ 642048 h 1039515"/>
                <a:gd name="connsiteX591" fmla="*/ 320214 w 4475956"/>
                <a:gd name="connsiteY591" fmla="*/ 600974 h 1039515"/>
                <a:gd name="connsiteX592" fmla="*/ 320995 w 4475956"/>
                <a:gd name="connsiteY592" fmla="*/ 600704 h 1039515"/>
                <a:gd name="connsiteX593" fmla="*/ 326461 w 4475956"/>
                <a:gd name="connsiteY593" fmla="*/ 598812 h 1039515"/>
                <a:gd name="connsiteX594" fmla="*/ 328545 w 4475956"/>
                <a:gd name="connsiteY594" fmla="*/ 529635 h 1039515"/>
                <a:gd name="connsiteX595" fmla="*/ 330627 w 4475956"/>
                <a:gd name="connsiteY595" fmla="*/ 598812 h 1039515"/>
                <a:gd name="connsiteX596" fmla="*/ 331408 w 4475956"/>
                <a:gd name="connsiteY596" fmla="*/ 599082 h 1039515"/>
                <a:gd name="connsiteX597" fmla="*/ 336875 w 4475956"/>
                <a:gd name="connsiteY597" fmla="*/ 600974 h 1039515"/>
                <a:gd name="connsiteX598" fmla="*/ 336875 w 4475956"/>
                <a:gd name="connsiteY598" fmla="*/ 514503 h 1039515"/>
                <a:gd name="connsiteX599" fmla="*/ 341041 w 4475956"/>
                <a:gd name="connsiteY599" fmla="*/ 482076 h 1039515"/>
                <a:gd name="connsiteX600" fmla="*/ 380610 w 4475956"/>
                <a:gd name="connsiteY600" fmla="*/ 482076 h 1039515"/>
                <a:gd name="connsiteX601" fmla="*/ 380610 w 4475956"/>
                <a:gd name="connsiteY601" fmla="*/ 514503 h 1039515"/>
                <a:gd name="connsiteX602" fmla="*/ 381391 w 4475956"/>
                <a:gd name="connsiteY602" fmla="*/ 514503 h 1039515"/>
                <a:gd name="connsiteX603" fmla="*/ 386858 w 4475956"/>
                <a:gd name="connsiteY603" fmla="*/ 514503 h 1039515"/>
                <a:gd name="connsiteX604" fmla="*/ 386858 w 4475956"/>
                <a:gd name="connsiteY604" fmla="*/ 432355 h 1039515"/>
                <a:gd name="connsiteX605" fmla="*/ 388681 w 4475956"/>
                <a:gd name="connsiteY605" fmla="*/ 432355 h 1039515"/>
                <a:gd name="connsiteX606" fmla="*/ 401437 w 4475956"/>
                <a:gd name="connsiteY606" fmla="*/ 432355 h 1039515"/>
                <a:gd name="connsiteX607" fmla="*/ 401437 w 4475956"/>
                <a:gd name="connsiteY607" fmla="*/ 430464 h 1039515"/>
                <a:gd name="connsiteX608" fmla="*/ 401437 w 4475956"/>
                <a:gd name="connsiteY608" fmla="*/ 417223 h 1039515"/>
                <a:gd name="connsiteX609" fmla="*/ 424347 w 4475956"/>
                <a:gd name="connsiteY609" fmla="*/ 417223 h 1039515"/>
                <a:gd name="connsiteX610" fmla="*/ 424347 w 4475956"/>
                <a:gd name="connsiteY610" fmla="*/ 416142 h 1039515"/>
                <a:gd name="connsiteX611" fmla="*/ 424347 w 4475956"/>
                <a:gd name="connsiteY611" fmla="*/ 408576 h 1039515"/>
                <a:gd name="connsiteX612" fmla="*/ 426168 w 4475956"/>
                <a:gd name="connsiteY612" fmla="*/ 408576 h 1039515"/>
                <a:gd name="connsiteX613" fmla="*/ 438925 w 4475956"/>
                <a:gd name="connsiteY613" fmla="*/ 408576 h 1039515"/>
                <a:gd name="connsiteX614" fmla="*/ 438925 w 4475956"/>
                <a:gd name="connsiteY614" fmla="*/ 409657 h 1039515"/>
                <a:gd name="connsiteX615" fmla="*/ 438925 w 4475956"/>
                <a:gd name="connsiteY615" fmla="*/ 417223 h 1039515"/>
                <a:gd name="connsiteX616" fmla="*/ 439706 w 4475956"/>
                <a:gd name="connsiteY616" fmla="*/ 417223 h 1039515"/>
                <a:gd name="connsiteX617" fmla="*/ 445173 w 4475956"/>
                <a:gd name="connsiteY617" fmla="*/ 417223 h 1039515"/>
                <a:gd name="connsiteX618" fmla="*/ 455586 w 4475956"/>
                <a:gd name="connsiteY618" fmla="*/ 412899 h 1039515"/>
                <a:gd name="connsiteX619" fmla="*/ 459750 w 4475956"/>
                <a:gd name="connsiteY619" fmla="*/ 416142 h 1039515"/>
                <a:gd name="connsiteX620" fmla="*/ 459750 w 4475956"/>
                <a:gd name="connsiteY620" fmla="*/ 408576 h 1039515"/>
                <a:gd name="connsiteX621" fmla="*/ 462093 w 4475956"/>
                <a:gd name="connsiteY621" fmla="*/ 408576 h 1039515"/>
                <a:gd name="connsiteX622" fmla="*/ 478495 w 4475956"/>
                <a:gd name="connsiteY622" fmla="*/ 408576 h 1039515"/>
                <a:gd name="connsiteX623" fmla="*/ 478495 w 4475956"/>
                <a:gd name="connsiteY623" fmla="*/ 409657 h 1039515"/>
                <a:gd name="connsiteX624" fmla="*/ 478495 w 4475956"/>
                <a:gd name="connsiteY624" fmla="*/ 417223 h 1039515"/>
                <a:gd name="connsiteX625" fmla="*/ 509735 w 4475956"/>
                <a:gd name="connsiteY625" fmla="*/ 417223 h 1039515"/>
                <a:gd name="connsiteX626" fmla="*/ 509735 w 4475956"/>
                <a:gd name="connsiteY626" fmla="*/ 418844 h 1039515"/>
                <a:gd name="connsiteX627" fmla="*/ 509735 w 4475956"/>
                <a:gd name="connsiteY627" fmla="*/ 430194 h 1039515"/>
                <a:gd name="connsiteX628" fmla="*/ 536809 w 4475956"/>
                <a:gd name="connsiteY628" fmla="*/ 430194 h 1039515"/>
                <a:gd name="connsiteX629" fmla="*/ 536809 w 4475956"/>
                <a:gd name="connsiteY629" fmla="*/ 460458 h 1039515"/>
                <a:gd name="connsiteX630" fmla="*/ 537589 w 4475956"/>
                <a:gd name="connsiteY630" fmla="*/ 460458 h 1039515"/>
                <a:gd name="connsiteX631" fmla="*/ 543057 w 4475956"/>
                <a:gd name="connsiteY631" fmla="*/ 460458 h 1039515"/>
                <a:gd name="connsiteX632" fmla="*/ 543057 w 4475956"/>
                <a:gd name="connsiteY632" fmla="*/ 461539 h 1039515"/>
                <a:gd name="connsiteX633" fmla="*/ 543057 w 4475956"/>
                <a:gd name="connsiteY633" fmla="*/ 469106 h 1039515"/>
                <a:gd name="connsiteX634" fmla="*/ 547222 w 4475956"/>
                <a:gd name="connsiteY634" fmla="*/ 499370 h 1039515"/>
                <a:gd name="connsiteX635" fmla="*/ 548003 w 4475956"/>
                <a:gd name="connsiteY635" fmla="*/ 499370 h 1039515"/>
                <a:gd name="connsiteX636" fmla="*/ 553470 w 4475956"/>
                <a:gd name="connsiteY636" fmla="*/ 499370 h 1039515"/>
                <a:gd name="connsiteX637" fmla="*/ 553470 w 4475956"/>
                <a:gd name="connsiteY637" fmla="*/ 500181 h 1039515"/>
                <a:gd name="connsiteX638" fmla="*/ 553470 w 4475956"/>
                <a:gd name="connsiteY638" fmla="*/ 505856 h 1039515"/>
                <a:gd name="connsiteX639" fmla="*/ 554511 w 4475956"/>
                <a:gd name="connsiteY639" fmla="*/ 505856 h 1039515"/>
                <a:gd name="connsiteX640" fmla="*/ 561800 w 4475956"/>
                <a:gd name="connsiteY640" fmla="*/ 505856 h 1039515"/>
                <a:gd name="connsiteX641" fmla="*/ 561800 w 4475956"/>
                <a:gd name="connsiteY641" fmla="*/ 536121 h 1039515"/>
                <a:gd name="connsiteX642" fmla="*/ 563883 w 4475956"/>
                <a:gd name="connsiteY642" fmla="*/ 536121 h 1039515"/>
                <a:gd name="connsiteX643" fmla="*/ 578462 w 4475956"/>
                <a:gd name="connsiteY643" fmla="*/ 536121 h 1039515"/>
                <a:gd name="connsiteX644" fmla="*/ 578462 w 4475956"/>
                <a:gd name="connsiteY644" fmla="*/ 559900 h 1039515"/>
                <a:gd name="connsiteX645" fmla="*/ 580545 w 4475956"/>
                <a:gd name="connsiteY645" fmla="*/ 561521 h 1039515"/>
                <a:gd name="connsiteX646" fmla="*/ 580545 w 4475956"/>
                <a:gd name="connsiteY646" fmla="*/ 572871 h 1039515"/>
                <a:gd name="connsiteX647" fmla="*/ 581326 w 4475956"/>
                <a:gd name="connsiteY647" fmla="*/ 572871 h 1039515"/>
                <a:gd name="connsiteX648" fmla="*/ 586793 w 4475956"/>
                <a:gd name="connsiteY648" fmla="*/ 572871 h 1039515"/>
                <a:gd name="connsiteX649" fmla="*/ 586793 w 4475956"/>
                <a:gd name="connsiteY649" fmla="*/ 596650 h 1039515"/>
                <a:gd name="connsiteX650" fmla="*/ 588094 w 4475956"/>
                <a:gd name="connsiteY650" fmla="*/ 596650 h 1039515"/>
                <a:gd name="connsiteX651" fmla="*/ 597205 w 4475956"/>
                <a:gd name="connsiteY651" fmla="*/ 596650 h 1039515"/>
                <a:gd name="connsiteX652" fmla="*/ 599289 w 4475956"/>
                <a:gd name="connsiteY652" fmla="*/ 600704 h 1039515"/>
                <a:gd name="connsiteX653" fmla="*/ 599289 w 4475956"/>
                <a:gd name="connsiteY653" fmla="*/ 613945 h 1039515"/>
                <a:gd name="connsiteX654" fmla="*/ 600851 w 4475956"/>
                <a:gd name="connsiteY654" fmla="*/ 612053 h 1039515"/>
                <a:gd name="connsiteX655" fmla="*/ 611784 w 4475956"/>
                <a:gd name="connsiteY655" fmla="*/ 598812 h 1039515"/>
                <a:gd name="connsiteX656" fmla="*/ 640941 w 4475956"/>
                <a:gd name="connsiteY656" fmla="*/ 598812 h 1039515"/>
                <a:gd name="connsiteX657" fmla="*/ 640941 w 4475956"/>
                <a:gd name="connsiteY657" fmla="*/ 685283 h 1039515"/>
                <a:gd name="connsiteX658" fmla="*/ 641723 w 4475956"/>
                <a:gd name="connsiteY658" fmla="*/ 685283 h 1039515"/>
                <a:gd name="connsiteX659" fmla="*/ 647189 w 4475956"/>
                <a:gd name="connsiteY659" fmla="*/ 685283 h 1039515"/>
                <a:gd name="connsiteX660" fmla="*/ 647971 w 4475956"/>
                <a:gd name="connsiteY660" fmla="*/ 683932 h 1039515"/>
                <a:gd name="connsiteX661" fmla="*/ 653437 w 4475956"/>
                <a:gd name="connsiteY661" fmla="*/ 674474 h 1039515"/>
                <a:gd name="connsiteX662" fmla="*/ 653437 w 4475956"/>
                <a:gd name="connsiteY662" fmla="*/ 676366 h 1039515"/>
                <a:gd name="connsiteX663" fmla="*/ 653437 w 4475956"/>
                <a:gd name="connsiteY663" fmla="*/ 689607 h 1039515"/>
                <a:gd name="connsiteX664" fmla="*/ 657602 w 4475956"/>
                <a:gd name="connsiteY664" fmla="*/ 644210 h 1039515"/>
                <a:gd name="connsiteX665" fmla="*/ 658383 w 4475956"/>
                <a:gd name="connsiteY665" fmla="*/ 644210 h 1039515"/>
                <a:gd name="connsiteX666" fmla="*/ 663850 w 4475956"/>
                <a:gd name="connsiteY666" fmla="*/ 644210 h 1039515"/>
                <a:gd name="connsiteX667" fmla="*/ 663850 w 4475956"/>
                <a:gd name="connsiteY667" fmla="*/ 579356 h 1039515"/>
                <a:gd name="connsiteX668" fmla="*/ 664892 w 4475956"/>
                <a:gd name="connsiteY668" fmla="*/ 579356 h 1039515"/>
                <a:gd name="connsiteX669" fmla="*/ 672181 w 4475956"/>
                <a:gd name="connsiteY669" fmla="*/ 579356 h 1039515"/>
                <a:gd name="connsiteX670" fmla="*/ 684677 w 4475956"/>
                <a:gd name="connsiteY670" fmla="*/ 536121 h 1039515"/>
                <a:gd name="connsiteX671" fmla="*/ 685978 w 4475956"/>
                <a:gd name="connsiteY671" fmla="*/ 536121 h 1039515"/>
                <a:gd name="connsiteX672" fmla="*/ 695091 w 4475956"/>
                <a:gd name="connsiteY672" fmla="*/ 536121 h 1039515"/>
                <a:gd name="connsiteX673" fmla="*/ 705503 w 4475956"/>
                <a:gd name="connsiteY673" fmla="*/ 579356 h 1039515"/>
                <a:gd name="connsiteX674" fmla="*/ 706544 w 4475956"/>
                <a:gd name="connsiteY674" fmla="*/ 579356 h 1039515"/>
                <a:gd name="connsiteX675" fmla="*/ 713834 w 4475956"/>
                <a:gd name="connsiteY675" fmla="*/ 579356 h 1039515"/>
                <a:gd name="connsiteX676" fmla="*/ 713834 w 4475956"/>
                <a:gd name="connsiteY676" fmla="*/ 618268 h 1039515"/>
                <a:gd name="connsiteX677" fmla="*/ 715655 w 4475956"/>
                <a:gd name="connsiteY677" fmla="*/ 618268 h 1039515"/>
                <a:gd name="connsiteX678" fmla="*/ 728412 w 4475956"/>
                <a:gd name="connsiteY678" fmla="*/ 618268 h 1039515"/>
                <a:gd name="connsiteX679" fmla="*/ 728412 w 4475956"/>
                <a:gd name="connsiteY679" fmla="*/ 620430 h 1039515"/>
                <a:gd name="connsiteX680" fmla="*/ 728412 w 4475956"/>
                <a:gd name="connsiteY680" fmla="*/ 635562 h 1039515"/>
                <a:gd name="connsiteX681" fmla="*/ 732577 w 4475956"/>
                <a:gd name="connsiteY681" fmla="*/ 633401 h 1039515"/>
                <a:gd name="connsiteX682" fmla="*/ 732577 w 4475956"/>
                <a:gd name="connsiteY682" fmla="*/ 618268 h 1039515"/>
                <a:gd name="connsiteX683" fmla="*/ 734139 w 4475956"/>
                <a:gd name="connsiteY683" fmla="*/ 618268 h 1039515"/>
                <a:gd name="connsiteX684" fmla="*/ 745073 w 4475956"/>
                <a:gd name="connsiteY684" fmla="*/ 618268 h 1039515"/>
                <a:gd name="connsiteX685" fmla="*/ 745073 w 4475956"/>
                <a:gd name="connsiteY685" fmla="*/ 619889 h 1039515"/>
                <a:gd name="connsiteX686" fmla="*/ 745073 w 4475956"/>
                <a:gd name="connsiteY686" fmla="*/ 631239 h 1039515"/>
                <a:gd name="connsiteX687" fmla="*/ 776313 w 4475956"/>
                <a:gd name="connsiteY687" fmla="*/ 631239 h 1039515"/>
                <a:gd name="connsiteX688" fmla="*/ 776313 w 4475956"/>
                <a:gd name="connsiteY688" fmla="*/ 594489 h 1039515"/>
                <a:gd name="connsiteX689" fmla="*/ 777614 w 4475956"/>
                <a:gd name="connsiteY689" fmla="*/ 594489 h 1039515"/>
                <a:gd name="connsiteX690" fmla="*/ 786726 w 4475956"/>
                <a:gd name="connsiteY690" fmla="*/ 594489 h 1039515"/>
                <a:gd name="connsiteX691" fmla="*/ 786726 w 4475956"/>
                <a:gd name="connsiteY691" fmla="*/ 616106 h 1039515"/>
                <a:gd name="connsiteX692" fmla="*/ 788809 w 4475956"/>
                <a:gd name="connsiteY692" fmla="*/ 583680 h 1039515"/>
                <a:gd name="connsiteX693" fmla="*/ 811718 w 4475956"/>
                <a:gd name="connsiteY693" fmla="*/ 583680 h 1039515"/>
                <a:gd name="connsiteX694" fmla="*/ 811718 w 4475956"/>
                <a:gd name="connsiteY694" fmla="*/ 582058 h 1039515"/>
                <a:gd name="connsiteX695" fmla="*/ 811718 w 4475956"/>
                <a:gd name="connsiteY695" fmla="*/ 570709 h 1039515"/>
                <a:gd name="connsiteX696" fmla="*/ 812499 w 4475956"/>
                <a:gd name="connsiteY696" fmla="*/ 570709 h 1039515"/>
                <a:gd name="connsiteX697" fmla="*/ 817965 w 4475956"/>
                <a:gd name="connsiteY697" fmla="*/ 570709 h 1039515"/>
                <a:gd name="connsiteX698" fmla="*/ 817965 w 4475956"/>
                <a:gd name="connsiteY698" fmla="*/ 568818 h 1039515"/>
                <a:gd name="connsiteX699" fmla="*/ 817965 w 4475956"/>
                <a:gd name="connsiteY699" fmla="*/ 555577 h 1039515"/>
                <a:gd name="connsiteX700" fmla="*/ 822131 w 4475956"/>
                <a:gd name="connsiteY700" fmla="*/ 562062 h 1039515"/>
                <a:gd name="connsiteX701" fmla="*/ 824475 w 4475956"/>
                <a:gd name="connsiteY701" fmla="*/ 562062 h 1039515"/>
                <a:gd name="connsiteX702" fmla="*/ 840875 w 4475956"/>
                <a:gd name="connsiteY702" fmla="*/ 562062 h 1039515"/>
                <a:gd name="connsiteX703" fmla="*/ 840875 w 4475956"/>
                <a:gd name="connsiteY703" fmla="*/ 561251 h 1039515"/>
                <a:gd name="connsiteX704" fmla="*/ 840875 w 4475956"/>
                <a:gd name="connsiteY704" fmla="*/ 555577 h 1039515"/>
                <a:gd name="connsiteX705" fmla="*/ 841656 w 4475956"/>
                <a:gd name="connsiteY705" fmla="*/ 555577 h 1039515"/>
                <a:gd name="connsiteX706" fmla="*/ 847123 w 4475956"/>
                <a:gd name="connsiteY706" fmla="*/ 555577 h 1039515"/>
                <a:gd name="connsiteX707" fmla="*/ 847123 w 4475956"/>
                <a:gd name="connsiteY707" fmla="*/ 556928 h 1039515"/>
                <a:gd name="connsiteX708" fmla="*/ 847123 w 4475956"/>
                <a:gd name="connsiteY708" fmla="*/ 566386 h 1039515"/>
                <a:gd name="connsiteX709" fmla="*/ 886693 w 4475956"/>
                <a:gd name="connsiteY709" fmla="*/ 566386 h 1039515"/>
                <a:gd name="connsiteX710" fmla="*/ 886693 w 4475956"/>
                <a:gd name="connsiteY710" fmla="*/ 704739 h 1039515"/>
                <a:gd name="connsiteX711" fmla="*/ 888255 w 4475956"/>
                <a:gd name="connsiteY711" fmla="*/ 704739 h 1039515"/>
                <a:gd name="connsiteX712" fmla="*/ 899189 w 4475956"/>
                <a:gd name="connsiteY712" fmla="*/ 704739 h 1039515"/>
                <a:gd name="connsiteX713" fmla="*/ 899189 w 4475956"/>
                <a:gd name="connsiteY713" fmla="*/ 691769 h 1039515"/>
                <a:gd name="connsiteX714" fmla="*/ 903354 w 4475956"/>
                <a:gd name="connsiteY714" fmla="*/ 691769 h 1039515"/>
                <a:gd name="connsiteX715" fmla="*/ 903354 w 4475956"/>
                <a:gd name="connsiteY715" fmla="*/ 704739 h 1039515"/>
                <a:gd name="connsiteX716" fmla="*/ 934594 w 4475956"/>
                <a:gd name="connsiteY716" fmla="*/ 704739 h 1039515"/>
                <a:gd name="connsiteX717" fmla="*/ 934594 w 4475956"/>
                <a:gd name="connsiteY717" fmla="*/ 674474 h 1039515"/>
                <a:gd name="connsiteX718" fmla="*/ 947089 w 4475956"/>
                <a:gd name="connsiteY718" fmla="*/ 674474 h 1039515"/>
                <a:gd name="connsiteX719" fmla="*/ 959585 w 4475956"/>
                <a:gd name="connsiteY719" fmla="*/ 672313 h 1039515"/>
                <a:gd name="connsiteX720" fmla="*/ 963751 w 4475956"/>
                <a:gd name="connsiteY720" fmla="*/ 674474 h 1039515"/>
                <a:gd name="connsiteX721" fmla="*/ 974164 w 4475956"/>
                <a:gd name="connsiteY721" fmla="*/ 674474 h 1039515"/>
                <a:gd name="connsiteX722" fmla="*/ 974164 w 4475956"/>
                <a:gd name="connsiteY722" fmla="*/ 704739 h 1039515"/>
                <a:gd name="connsiteX723" fmla="*/ 982495 w 4475956"/>
                <a:gd name="connsiteY723" fmla="*/ 704739 h 1039515"/>
                <a:gd name="connsiteX724" fmla="*/ 982495 w 4475956"/>
                <a:gd name="connsiteY724" fmla="*/ 722034 h 1039515"/>
                <a:gd name="connsiteX725" fmla="*/ 992088 w 4475956"/>
                <a:gd name="connsiteY725" fmla="*/ 722939 h 1039515"/>
                <a:gd name="connsiteX726" fmla="*/ 1005404 w 4475956"/>
                <a:gd name="connsiteY726" fmla="*/ 722939 h 1039515"/>
                <a:gd name="connsiteX727" fmla="*/ 1005404 w 4475956"/>
                <a:gd name="connsiteY727" fmla="*/ 706901 h 1039515"/>
                <a:gd name="connsiteX728" fmla="*/ 1075236 w 4475956"/>
                <a:gd name="connsiteY728" fmla="*/ 706901 h 1039515"/>
                <a:gd name="connsiteX729" fmla="*/ 1075236 w 4475956"/>
                <a:gd name="connsiteY729" fmla="*/ 621648 h 1039515"/>
                <a:gd name="connsiteX730" fmla="*/ 1149232 w 4475956"/>
                <a:gd name="connsiteY730" fmla="*/ 621648 h 1039515"/>
                <a:gd name="connsiteX731" fmla="*/ 1149232 w 4475956"/>
                <a:gd name="connsiteY731" fmla="*/ 700416 h 1039515"/>
                <a:gd name="connsiteX732" fmla="*/ 1151189 w 4475956"/>
                <a:gd name="connsiteY732" fmla="*/ 700416 h 1039515"/>
                <a:gd name="connsiteX733" fmla="*/ 1152465 w 4475956"/>
                <a:gd name="connsiteY733" fmla="*/ 722939 h 1039515"/>
                <a:gd name="connsiteX734" fmla="*/ 1162408 w 4475956"/>
                <a:gd name="connsiteY734" fmla="*/ 722939 h 1039515"/>
                <a:gd name="connsiteX735" fmla="*/ 1163685 w 4475956"/>
                <a:gd name="connsiteY735" fmla="*/ 700416 h 1039515"/>
                <a:gd name="connsiteX736" fmla="*/ 1169932 w 4475956"/>
                <a:gd name="connsiteY736" fmla="*/ 700416 h 1039515"/>
                <a:gd name="connsiteX737" fmla="*/ 1171209 w 4475956"/>
                <a:gd name="connsiteY737" fmla="*/ 722939 h 1039515"/>
                <a:gd name="connsiteX738" fmla="*/ 1223228 w 4475956"/>
                <a:gd name="connsiteY738" fmla="*/ 722939 h 1039515"/>
                <a:gd name="connsiteX739" fmla="*/ 1223228 w 4475956"/>
                <a:gd name="connsiteY739" fmla="*/ 559911 h 1039515"/>
                <a:gd name="connsiteX740" fmla="*/ 1426003 w 4475956"/>
                <a:gd name="connsiteY740" fmla="*/ 559911 h 1039515"/>
                <a:gd name="connsiteX741" fmla="*/ 1426003 w 4475956"/>
                <a:gd name="connsiteY741" fmla="*/ 722939 h 1039515"/>
                <a:gd name="connsiteX742" fmla="*/ 1445216 w 4475956"/>
                <a:gd name="connsiteY742" fmla="*/ 722939 h 1039515"/>
                <a:gd name="connsiteX743" fmla="*/ 1445216 w 4475956"/>
                <a:gd name="connsiteY743" fmla="*/ 640246 h 1039515"/>
                <a:gd name="connsiteX744" fmla="*/ 1542962 w 4475956"/>
                <a:gd name="connsiteY744" fmla="*/ 640246 h 1039515"/>
                <a:gd name="connsiteX745" fmla="*/ 1555222 w 4475956"/>
                <a:gd name="connsiteY745" fmla="*/ 322105 h 1039515"/>
                <a:gd name="connsiteX746" fmla="*/ 1542727 w 4475956"/>
                <a:gd name="connsiteY746" fmla="*/ 300487 h 1039515"/>
                <a:gd name="connsiteX747" fmla="*/ 1536479 w 4475956"/>
                <a:gd name="connsiteY747" fmla="*/ 296163 h 1039515"/>
                <a:gd name="connsiteX748" fmla="*/ 1544809 w 4475956"/>
                <a:gd name="connsiteY748" fmla="*/ 272384 h 1039515"/>
                <a:gd name="connsiteX749" fmla="*/ 1544809 w 4475956"/>
                <a:gd name="connsiteY749" fmla="*/ 255090 h 1039515"/>
                <a:gd name="connsiteX750" fmla="*/ 1559387 w 4475956"/>
                <a:gd name="connsiteY750" fmla="*/ 255090 h 1039515"/>
                <a:gd name="connsiteX751" fmla="*/ 1559387 w 4475956"/>
                <a:gd name="connsiteY751" fmla="*/ 233472 h 1039515"/>
                <a:gd name="connsiteX752" fmla="*/ 1561470 w 4475956"/>
                <a:gd name="connsiteY752" fmla="*/ 229148 h 1039515"/>
                <a:gd name="connsiteX753" fmla="*/ 1561470 w 4475956"/>
                <a:gd name="connsiteY753" fmla="*/ 151324 h 1039515"/>
                <a:gd name="connsiteX754" fmla="*/ 1559387 w 4475956"/>
                <a:gd name="connsiteY754" fmla="*/ 144840 h 1039515"/>
                <a:gd name="connsiteX755" fmla="*/ 1565635 w 4475956"/>
                <a:gd name="connsiteY755" fmla="*/ 138354 h 1039515"/>
                <a:gd name="connsiteX756" fmla="*/ 1565635 w 4475956"/>
                <a:gd name="connsiteY756" fmla="*/ 79986 h 1039515"/>
                <a:gd name="connsiteX757" fmla="*/ 1567718 w 4475956"/>
                <a:gd name="connsiteY757" fmla="*/ 75662 h 1039515"/>
                <a:gd name="connsiteX758" fmla="*/ 1567718 w 4475956"/>
                <a:gd name="connsiteY758" fmla="*/ 19456 h 1039515"/>
                <a:gd name="connsiteX759" fmla="*/ 1569801 w 4475956"/>
                <a:gd name="connsiteY759" fmla="*/ 0 h 103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Lst>
              <a:rect l="l" t="t" r="r" b="b"/>
              <a:pathLst>
                <a:path w="4475956" h="1039515">
                  <a:moveTo>
                    <a:pt x="1569801" y="0"/>
                  </a:moveTo>
                  <a:cubicBezTo>
                    <a:pt x="1573966" y="6486"/>
                    <a:pt x="1573966" y="10810"/>
                    <a:pt x="1573966" y="17294"/>
                  </a:cubicBezTo>
                  <a:cubicBezTo>
                    <a:pt x="1576049" y="38912"/>
                    <a:pt x="1576049" y="58368"/>
                    <a:pt x="1576049" y="75662"/>
                  </a:cubicBezTo>
                  <a:cubicBezTo>
                    <a:pt x="1578131" y="99442"/>
                    <a:pt x="1578131" y="118898"/>
                    <a:pt x="1578131" y="138354"/>
                  </a:cubicBezTo>
                  <a:cubicBezTo>
                    <a:pt x="1580214" y="140516"/>
                    <a:pt x="1582297" y="142678"/>
                    <a:pt x="1584379" y="144840"/>
                  </a:cubicBezTo>
                  <a:cubicBezTo>
                    <a:pt x="1584379" y="147002"/>
                    <a:pt x="1582297" y="149162"/>
                    <a:pt x="1582297" y="151324"/>
                  </a:cubicBezTo>
                  <a:cubicBezTo>
                    <a:pt x="1582297" y="177266"/>
                    <a:pt x="1582297" y="203207"/>
                    <a:pt x="1582297" y="229148"/>
                  </a:cubicBezTo>
                  <a:cubicBezTo>
                    <a:pt x="1582297" y="231310"/>
                    <a:pt x="1584379" y="231310"/>
                    <a:pt x="1584379" y="233472"/>
                  </a:cubicBezTo>
                  <a:cubicBezTo>
                    <a:pt x="1584379" y="239957"/>
                    <a:pt x="1584379" y="246442"/>
                    <a:pt x="1584379" y="255090"/>
                  </a:cubicBezTo>
                  <a:cubicBezTo>
                    <a:pt x="1588544" y="255090"/>
                    <a:pt x="1594792" y="255090"/>
                    <a:pt x="1598957" y="255090"/>
                  </a:cubicBezTo>
                  <a:cubicBezTo>
                    <a:pt x="1598957" y="261575"/>
                    <a:pt x="1598957" y="268060"/>
                    <a:pt x="1598957" y="272384"/>
                  </a:cubicBezTo>
                  <a:cubicBezTo>
                    <a:pt x="1607289" y="281031"/>
                    <a:pt x="1607289" y="281031"/>
                    <a:pt x="1607289" y="296163"/>
                  </a:cubicBezTo>
                  <a:cubicBezTo>
                    <a:pt x="1605205" y="296163"/>
                    <a:pt x="1603123" y="298325"/>
                    <a:pt x="1601041" y="300487"/>
                  </a:cubicBezTo>
                  <a:cubicBezTo>
                    <a:pt x="1621866" y="311296"/>
                    <a:pt x="1596875" y="319943"/>
                    <a:pt x="1588544" y="322105"/>
                  </a:cubicBezTo>
                  <a:cubicBezTo>
                    <a:pt x="1590627" y="406414"/>
                    <a:pt x="1594792" y="490723"/>
                    <a:pt x="1596875" y="575033"/>
                  </a:cubicBezTo>
                  <a:cubicBezTo>
                    <a:pt x="1619785" y="575033"/>
                    <a:pt x="1642693" y="575033"/>
                    <a:pt x="1663520" y="575033"/>
                  </a:cubicBezTo>
                  <a:cubicBezTo>
                    <a:pt x="1663520" y="600974"/>
                    <a:pt x="1663520" y="626915"/>
                    <a:pt x="1663520" y="650695"/>
                  </a:cubicBezTo>
                  <a:cubicBezTo>
                    <a:pt x="1667685" y="650695"/>
                    <a:pt x="1669768" y="650695"/>
                    <a:pt x="1671851" y="650695"/>
                  </a:cubicBezTo>
                  <a:cubicBezTo>
                    <a:pt x="1671851" y="648533"/>
                    <a:pt x="1673933" y="646371"/>
                    <a:pt x="1673933" y="644210"/>
                  </a:cubicBezTo>
                  <a:cubicBezTo>
                    <a:pt x="1676016" y="644210"/>
                    <a:pt x="1678098" y="644210"/>
                    <a:pt x="1680181" y="644210"/>
                  </a:cubicBezTo>
                  <a:cubicBezTo>
                    <a:pt x="1680181" y="646371"/>
                    <a:pt x="1680181" y="648533"/>
                    <a:pt x="1682265" y="652857"/>
                  </a:cubicBezTo>
                  <a:cubicBezTo>
                    <a:pt x="1686429" y="652857"/>
                    <a:pt x="1690594" y="652857"/>
                    <a:pt x="1694761" y="652857"/>
                  </a:cubicBezTo>
                  <a:cubicBezTo>
                    <a:pt x="1694761" y="650695"/>
                    <a:pt x="1694761" y="648533"/>
                    <a:pt x="1694761" y="646371"/>
                  </a:cubicBezTo>
                  <a:cubicBezTo>
                    <a:pt x="1703090" y="646371"/>
                    <a:pt x="1709337" y="646371"/>
                    <a:pt x="1717668" y="646371"/>
                  </a:cubicBezTo>
                  <a:cubicBezTo>
                    <a:pt x="1717668" y="648533"/>
                    <a:pt x="1717668" y="650695"/>
                    <a:pt x="1717668" y="652857"/>
                  </a:cubicBezTo>
                  <a:cubicBezTo>
                    <a:pt x="1723916" y="652857"/>
                    <a:pt x="1732248" y="652857"/>
                    <a:pt x="1738495" y="652857"/>
                  </a:cubicBezTo>
                  <a:cubicBezTo>
                    <a:pt x="1738495" y="667989"/>
                    <a:pt x="1738495" y="683122"/>
                    <a:pt x="1738495" y="698254"/>
                  </a:cubicBezTo>
                  <a:cubicBezTo>
                    <a:pt x="1742661" y="698254"/>
                    <a:pt x="1748909" y="698254"/>
                    <a:pt x="1753074" y="698254"/>
                  </a:cubicBezTo>
                  <a:cubicBezTo>
                    <a:pt x="1753074" y="693930"/>
                    <a:pt x="1753074" y="689607"/>
                    <a:pt x="1753074" y="685283"/>
                  </a:cubicBezTo>
                  <a:cubicBezTo>
                    <a:pt x="1759322" y="685283"/>
                    <a:pt x="1765570" y="685283"/>
                    <a:pt x="1769735" y="685283"/>
                  </a:cubicBezTo>
                  <a:cubicBezTo>
                    <a:pt x="1769735" y="624754"/>
                    <a:pt x="1769735" y="566386"/>
                    <a:pt x="1769735" y="505856"/>
                  </a:cubicBezTo>
                  <a:cubicBezTo>
                    <a:pt x="1771817" y="503694"/>
                    <a:pt x="1773900" y="501532"/>
                    <a:pt x="1775983" y="499370"/>
                  </a:cubicBezTo>
                  <a:cubicBezTo>
                    <a:pt x="1800974" y="499370"/>
                    <a:pt x="1825965" y="499370"/>
                    <a:pt x="1850959" y="499370"/>
                  </a:cubicBezTo>
                  <a:lnTo>
                    <a:pt x="1850959" y="508018"/>
                  </a:lnTo>
                  <a:lnTo>
                    <a:pt x="1861371" y="508018"/>
                  </a:lnTo>
                  <a:cubicBezTo>
                    <a:pt x="1861371" y="546930"/>
                    <a:pt x="1861371" y="585842"/>
                    <a:pt x="1861371" y="622592"/>
                  </a:cubicBezTo>
                  <a:cubicBezTo>
                    <a:pt x="1869702" y="622592"/>
                    <a:pt x="1875950" y="622592"/>
                    <a:pt x="1884280" y="622592"/>
                  </a:cubicBezTo>
                  <a:cubicBezTo>
                    <a:pt x="1884280" y="600974"/>
                    <a:pt x="1884280" y="579356"/>
                    <a:pt x="1884280" y="555577"/>
                  </a:cubicBezTo>
                  <a:cubicBezTo>
                    <a:pt x="1892611" y="555577"/>
                    <a:pt x="1903024" y="555577"/>
                    <a:pt x="1911356" y="555577"/>
                  </a:cubicBezTo>
                  <a:cubicBezTo>
                    <a:pt x="1913437" y="555577"/>
                    <a:pt x="1913437" y="553415"/>
                    <a:pt x="1915519" y="551253"/>
                  </a:cubicBezTo>
                  <a:lnTo>
                    <a:pt x="1923851" y="551253"/>
                  </a:lnTo>
                  <a:cubicBezTo>
                    <a:pt x="1925933" y="553415"/>
                    <a:pt x="1925933" y="555577"/>
                    <a:pt x="1928015" y="555577"/>
                  </a:cubicBezTo>
                  <a:cubicBezTo>
                    <a:pt x="1934263" y="555577"/>
                    <a:pt x="1942595" y="555577"/>
                    <a:pt x="1950925" y="555577"/>
                  </a:cubicBezTo>
                  <a:cubicBezTo>
                    <a:pt x="1950925" y="516665"/>
                    <a:pt x="1950925" y="477753"/>
                    <a:pt x="1950925" y="438841"/>
                  </a:cubicBezTo>
                  <a:cubicBezTo>
                    <a:pt x="1950939" y="438838"/>
                    <a:pt x="1951830" y="438674"/>
                    <a:pt x="2009239" y="428032"/>
                  </a:cubicBezTo>
                  <a:cubicBezTo>
                    <a:pt x="2009239" y="428039"/>
                    <a:pt x="2009239" y="428113"/>
                    <a:pt x="2009239" y="429113"/>
                  </a:cubicBezTo>
                  <a:lnTo>
                    <a:pt x="2009239" y="436679"/>
                  </a:lnTo>
                  <a:cubicBezTo>
                    <a:pt x="2009257" y="436679"/>
                    <a:pt x="2009919" y="436679"/>
                    <a:pt x="2036313" y="436679"/>
                  </a:cubicBezTo>
                  <a:cubicBezTo>
                    <a:pt x="2036313" y="436701"/>
                    <a:pt x="2036313" y="439072"/>
                    <a:pt x="2036313" y="691769"/>
                  </a:cubicBezTo>
                  <a:cubicBezTo>
                    <a:pt x="2042561" y="691769"/>
                    <a:pt x="2050891" y="691769"/>
                    <a:pt x="2059223" y="691769"/>
                  </a:cubicBezTo>
                  <a:cubicBezTo>
                    <a:pt x="2059223" y="689607"/>
                    <a:pt x="2059223" y="689607"/>
                    <a:pt x="2059223" y="687445"/>
                  </a:cubicBezTo>
                  <a:cubicBezTo>
                    <a:pt x="2063387" y="687445"/>
                    <a:pt x="2067552" y="687445"/>
                    <a:pt x="2071719" y="687445"/>
                  </a:cubicBezTo>
                  <a:cubicBezTo>
                    <a:pt x="2071719" y="689607"/>
                    <a:pt x="2071719" y="689607"/>
                    <a:pt x="2071719" y="691769"/>
                  </a:cubicBezTo>
                  <a:cubicBezTo>
                    <a:pt x="2080049" y="691769"/>
                    <a:pt x="2088378" y="691769"/>
                    <a:pt x="2096710" y="691769"/>
                  </a:cubicBezTo>
                  <a:cubicBezTo>
                    <a:pt x="2096710" y="687445"/>
                    <a:pt x="2096710" y="683122"/>
                    <a:pt x="2096710" y="678798"/>
                  </a:cubicBezTo>
                  <a:cubicBezTo>
                    <a:pt x="2107123" y="678798"/>
                    <a:pt x="2117537" y="678798"/>
                    <a:pt x="2125867" y="678798"/>
                  </a:cubicBezTo>
                  <a:cubicBezTo>
                    <a:pt x="2130032" y="674474"/>
                    <a:pt x="2134199" y="674474"/>
                    <a:pt x="2138363" y="674474"/>
                  </a:cubicBezTo>
                  <a:cubicBezTo>
                    <a:pt x="2144611" y="678798"/>
                    <a:pt x="2152942" y="678798"/>
                    <a:pt x="2159190" y="678798"/>
                  </a:cubicBezTo>
                  <a:cubicBezTo>
                    <a:pt x="2159190" y="672313"/>
                    <a:pt x="2159190" y="667989"/>
                    <a:pt x="2159190" y="661504"/>
                  </a:cubicBezTo>
                  <a:lnTo>
                    <a:pt x="2167521" y="661504"/>
                  </a:lnTo>
                  <a:cubicBezTo>
                    <a:pt x="2167521" y="657180"/>
                    <a:pt x="2167521" y="652857"/>
                    <a:pt x="2167521" y="648533"/>
                  </a:cubicBezTo>
                  <a:cubicBezTo>
                    <a:pt x="2186264" y="648533"/>
                    <a:pt x="2207091" y="648533"/>
                    <a:pt x="2225834" y="648533"/>
                  </a:cubicBezTo>
                  <a:cubicBezTo>
                    <a:pt x="2225834" y="637724"/>
                    <a:pt x="2225834" y="629077"/>
                    <a:pt x="2225834" y="618268"/>
                  </a:cubicBezTo>
                  <a:cubicBezTo>
                    <a:pt x="2232082" y="618268"/>
                    <a:pt x="2238330" y="618268"/>
                    <a:pt x="2244577" y="618268"/>
                  </a:cubicBezTo>
                  <a:cubicBezTo>
                    <a:pt x="2244577" y="616106"/>
                    <a:pt x="2244577" y="613945"/>
                    <a:pt x="2244577" y="611783"/>
                  </a:cubicBezTo>
                  <a:cubicBezTo>
                    <a:pt x="2248743" y="611783"/>
                    <a:pt x="2252908" y="611783"/>
                    <a:pt x="2257073" y="611783"/>
                  </a:cubicBezTo>
                  <a:cubicBezTo>
                    <a:pt x="2257073" y="613945"/>
                    <a:pt x="2257073" y="616106"/>
                    <a:pt x="2257073" y="618268"/>
                  </a:cubicBezTo>
                  <a:cubicBezTo>
                    <a:pt x="2263321" y="618268"/>
                    <a:pt x="2267486" y="618268"/>
                    <a:pt x="2273734" y="618268"/>
                  </a:cubicBezTo>
                  <a:cubicBezTo>
                    <a:pt x="2273734" y="633401"/>
                    <a:pt x="2273734" y="650695"/>
                    <a:pt x="2273734" y="667989"/>
                  </a:cubicBezTo>
                  <a:cubicBezTo>
                    <a:pt x="2284147" y="667989"/>
                    <a:pt x="2296645" y="667989"/>
                    <a:pt x="2307057" y="667989"/>
                  </a:cubicBezTo>
                  <a:cubicBezTo>
                    <a:pt x="2307057" y="659342"/>
                    <a:pt x="2307057" y="650695"/>
                    <a:pt x="2307057" y="642048"/>
                  </a:cubicBezTo>
                  <a:cubicBezTo>
                    <a:pt x="2319553" y="642048"/>
                    <a:pt x="2334131" y="642048"/>
                    <a:pt x="2346627" y="642048"/>
                  </a:cubicBezTo>
                  <a:cubicBezTo>
                    <a:pt x="2346627" y="631239"/>
                    <a:pt x="2346627" y="622592"/>
                    <a:pt x="2346627" y="611783"/>
                  </a:cubicBezTo>
                  <a:cubicBezTo>
                    <a:pt x="2363289" y="611783"/>
                    <a:pt x="2379949" y="611783"/>
                    <a:pt x="2396611" y="611783"/>
                  </a:cubicBezTo>
                  <a:cubicBezTo>
                    <a:pt x="2396611" y="611812"/>
                    <a:pt x="2396611" y="613587"/>
                    <a:pt x="2396611" y="722939"/>
                  </a:cubicBezTo>
                  <a:lnTo>
                    <a:pt x="2396611" y="736718"/>
                  </a:lnTo>
                  <a:lnTo>
                    <a:pt x="2464305" y="736718"/>
                  </a:lnTo>
                  <a:lnTo>
                    <a:pt x="2464305" y="842490"/>
                  </a:lnTo>
                  <a:lnTo>
                    <a:pt x="2464305" y="865737"/>
                  </a:lnTo>
                  <a:lnTo>
                    <a:pt x="2479678" y="865737"/>
                  </a:lnTo>
                  <a:cubicBezTo>
                    <a:pt x="2479678" y="865737"/>
                    <a:pt x="2479678" y="865737"/>
                    <a:pt x="2479678" y="864575"/>
                  </a:cubicBezTo>
                  <a:lnTo>
                    <a:pt x="2479678" y="856439"/>
                  </a:lnTo>
                  <a:cubicBezTo>
                    <a:pt x="2479678" y="856439"/>
                    <a:pt x="2479678" y="856439"/>
                    <a:pt x="2525489" y="856439"/>
                  </a:cubicBezTo>
                  <a:cubicBezTo>
                    <a:pt x="2525489" y="856439"/>
                    <a:pt x="2525489" y="856439"/>
                    <a:pt x="2525489" y="877360"/>
                  </a:cubicBezTo>
                  <a:cubicBezTo>
                    <a:pt x="2525489" y="877360"/>
                    <a:pt x="2525489" y="877360"/>
                    <a:pt x="2527778" y="878523"/>
                  </a:cubicBezTo>
                  <a:lnTo>
                    <a:pt x="2543813" y="886659"/>
                  </a:lnTo>
                  <a:cubicBezTo>
                    <a:pt x="2543813" y="886659"/>
                    <a:pt x="2543813" y="886659"/>
                    <a:pt x="2543813" y="916879"/>
                  </a:cubicBezTo>
                  <a:cubicBezTo>
                    <a:pt x="2543813" y="916879"/>
                    <a:pt x="2543813" y="916879"/>
                    <a:pt x="2545245" y="917461"/>
                  </a:cubicBezTo>
                  <a:lnTo>
                    <a:pt x="2555266" y="921529"/>
                  </a:lnTo>
                  <a:cubicBezTo>
                    <a:pt x="2555266" y="921529"/>
                    <a:pt x="2555266" y="921529"/>
                    <a:pt x="2555266" y="920367"/>
                  </a:cubicBezTo>
                  <a:lnTo>
                    <a:pt x="2555266" y="912230"/>
                  </a:lnTo>
                  <a:cubicBezTo>
                    <a:pt x="2555266" y="912230"/>
                    <a:pt x="2555266" y="912230"/>
                    <a:pt x="2556411" y="912230"/>
                  </a:cubicBezTo>
                  <a:lnTo>
                    <a:pt x="2564428" y="912230"/>
                  </a:lnTo>
                  <a:cubicBezTo>
                    <a:pt x="2564428" y="912230"/>
                    <a:pt x="2564428" y="912230"/>
                    <a:pt x="2564428" y="911358"/>
                  </a:cubicBezTo>
                  <a:lnTo>
                    <a:pt x="2564428" y="905256"/>
                  </a:lnTo>
                  <a:cubicBezTo>
                    <a:pt x="2564428" y="905256"/>
                    <a:pt x="2564428" y="905256"/>
                    <a:pt x="2563283" y="905256"/>
                  </a:cubicBezTo>
                  <a:lnTo>
                    <a:pt x="2555266" y="905256"/>
                  </a:lnTo>
                  <a:cubicBezTo>
                    <a:pt x="2555266" y="905256"/>
                    <a:pt x="2555266" y="905256"/>
                    <a:pt x="2555266" y="904094"/>
                  </a:cubicBezTo>
                  <a:lnTo>
                    <a:pt x="2555266" y="895958"/>
                  </a:lnTo>
                  <a:cubicBezTo>
                    <a:pt x="2555266" y="895958"/>
                    <a:pt x="2555266" y="895958"/>
                    <a:pt x="2556411" y="895958"/>
                  </a:cubicBezTo>
                  <a:lnTo>
                    <a:pt x="2564428" y="895958"/>
                  </a:lnTo>
                  <a:cubicBezTo>
                    <a:pt x="2564428" y="895958"/>
                    <a:pt x="2564428" y="895958"/>
                    <a:pt x="2564428" y="894795"/>
                  </a:cubicBezTo>
                  <a:lnTo>
                    <a:pt x="2564428" y="886659"/>
                  </a:lnTo>
                  <a:cubicBezTo>
                    <a:pt x="2564428" y="886659"/>
                    <a:pt x="2564428" y="886659"/>
                    <a:pt x="2563283" y="886659"/>
                  </a:cubicBezTo>
                  <a:lnTo>
                    <a:pt x="2555266" y="886659"/>
                  </a:lnTo>
                  <a:cubicBezTo>
                    <a:pt x="2555266" y="886659"/>
                    <a:pt x="2555266" y="886659"/>
                    <a:pt x="2555266" y="885497"/>
                  </a:cubicBezTo>
                  <a:lnTo>
                    <a:pt x="2555266" y="877360"/>
                  </a:lnTo>
                  <a:cubicBezTo>
                    <a:pt x="2555266" y="877360"/>
                    <a:pt x="2555266" y="877360"/>
                    <a:pt x="2556411" y="877360"/>
                  </a:cubicBezTo>
                  <a:lnTo>
                    <a:pt x="2564428" y="877360"/>
                  </a:lnTo>
                  <a:cubicBezTo>
                    <a:pt x="2564428" y="877360"/>
                    <a:pt x="2564428" y="877360"/>
                    <a:pt x="2564428" y="876489"/>
                  </a:cubicBezTo>
                  <a:lnTo>
                    <a:pt x="2564428" y="870387"/>
                  </a:lnTo>
                  <a:cubicBezTo>
                    <a:pt x="2564428" y="870387"/>
                    <a:pt x="2564428" y="870387"/>
                    <a:pt x="2563283" y="870387"/>
                  </a:cubicBezTo>
                  <a:lnTo>
                    <a:pt x="2555266" y="870387"/>
                  </a:lnTo>
                  <a:cubicBezTo>
                    <a:pt x="2555266" y="870387"/>
                    <a:pt x="2555266" y="870387"/>
                    <a:pt x="2555266" y="869224"/>
                  </a:cubicBezTo>
                  <a:lnTo>
                    <a:pt x="2555266" y="861088"/>
                  </a:lnTo>
                  <a:cubicBezTo>
                    <a:pt x="2555266" y="861088"/>
                    <a:pt x="2555266" y="861088"/>
                    <a:pt x="2556411" y="861088"/>
                  </a:cubicBezTo>
                  <a:lnTo>
                    <a:pt x="2564428" y="861088"/>
                  </a:lnTo>
                  <a:cubicBezTo>
                    <a:pt x="2564428" y="861088"/>
                    <a:pt x="2564428" y="861088"/>
                    <a:pt x="2564428" y="859926"/>
                  </a:cubicBezTo>
                  <a:lnTo>
                    <a:pt x="2564428" y="851789"/>
                  </a:lnTo>
                  <a:cubicBezTo>
                    <a:pt x="2564428" y="851789"/>
                    <a:pt x="2564428" y="851789"/>
                    <a:pt x="2563283" y="851789"/>
                  </a:cubicBezTo>
                  <a:lnTo>
                    <a:pt x="2555266" y="851789"/>
                  </a:lnTo>
                  <a:cubicBezTo>
                    <a:pt x="2555266" y="851789"/>
                    <a:pt x="2555266" y="851789"/>
                    <a:pt x="2555266" y="850918"/>
                  </a:cubicBezTo>
                  <a:lnTo>
                    <a:pt x="2555266" y="844815"/>
                  </a:lnTo>
                  <a:cubicBezTo>
                    <a:pt x="2555266" y="844815"/>
                    <a:pt x="2555266" y="844815"/>
                    <a:pt x="2556411" y="844815"/>
                  </a:cubicBezTo>
                  <a:lnTo>
                    <a:pt x="2564428" y="844815"/>
                  </a:lnTo>
                  <a:cubicBezTo>
                    <a:pt x="2564428" y="844815"/>
                    <a:pt x="2564428" y="844815"/>
                    <a:pt x="2564428" y="843653"/>
                  </a:cubicBezTo>
                  <a:lnTo>
                    <a:pt x="2564428" y="835517"/>
                  </a:lnTo>
                  <a:cubicBezTo>
                    <a:pt x="2564428" y="835517"/>
                    <a:pt x="2564428" y="835517"/>
                    <a:pt x="2563283" y="835517"/>
                  </a:cubicBezTo>
                  <a:lnTo>
                    <a:pt x="2555266" y="835517"/>
                  </a:lnTo>
                  <a:cubicBezTo>
                    <a:pt x="2555266" y="835517"/>
                    <a:pt x="2555266" y="835517"/>
                    <a:pt x="2555266" y="834355"/>
                  </a:cubicBezTo>
                  <a:lnTo>
                    <a:pt x="2555266" y="826218"/>
                  </a:lnTo>
                  <a:cubicBezTo>
                    <a:pt x="2555266" y="826218"/>
                    <a:pt x="2555266" y="826218"/>
                    <a:pt x="2556411" y="826218"/>
                  </a:cubicBezTo>
                  <a:lnTo>
                    <a:pt x="2564428" y="826218"/>
                  </a:lnTo>
                  <a:cubicBezTo>
                    <a:pt x="2564428" y="826218"/>
                    <a:pt x="2564428" y="826218"/>
                    <a:pt x="2564428" y="825056"/>
                  </a:cubicBezTo>
                  <a:lnTo>
                    <a:pt x="2564428" y="816920"/>
                  </a:lnTo>
                  <a:cubicBezTo>
                    <a:pt x="2564428" y="816920"/>
                    <a:pt x="2564428" y="816920"/>
                    <a:pt x="2563283" y="816920"/>
                  </a:cubicBezTo>
                  <a:lnTo>
                    <a:pt x="2555266" y="816920"/>
                  </a:lnTo>
                  <a:cubicBezTo>
                    <a:pt x="2555266" y="816920"/>
                    <a:pt x="2555266" y="816920"/>
                    <a:pt x="2555266" y="816048"/>
                  </a:cubicBezTo>
                  <a:lnTo>
                    <a:pt x="2555266" y="809946"/>
                  </a:lnTo>
                  <a:cubicBezTo>
                    <a:pt x="2555266" y="809946"/>
                    <a:pt x="2555266" y="809946"/>
                    <a:pt x="2556411" y="809946"/>
                  </a:cubicBezTo>
                  <a:lnTo>
                    <a:pt x="2564428" y="809946"/>
                  </a:lnTo>
                  <a:cubicBezTo>
                    <a:pt x="2564428" y="809946"/>
                    <a:pt x="2564428" y="809946"/>
                    <a:pt x="2564428" y="808783"/>
                  </a:cubicBezTo>
                  <a:lnTo>
                    <a:pt x="2564428" y="800647"/>
                  </a:lnTo>
                  <a:cubicBezTo>
                    <a:pt x="2564428" y="800647"/>
                    <a:pt x="2564428" y="800647"/>
                    <a:pt x="2563283" y="800647"/>
                  </a:cubicBezTo>
                  <a:lnTo>
                    <a:pt x="2555266" y="800647"/>
                  </a:lnTo>
                  <a:cubicBezTo>
                    <a:pt x="2555266" y="800647"/>
                    <a:pt x="2555266" y="800647"/>
                    <a:pt x="2555266" y="799485"/>
                  </a:cubicBezTo>
                  <a:lnTo>
                    <a:pt x="2555266" y="791348"/>
                  </a:lnTo>
                  <a:cubicBezTo>
                    <a:pt x="2555266" y="791348"/>
                    <a:pt x="2555266" y="791348"/>
                    <a:pt x="2556411" y="791348"/>
                  </a:cubicBezTo>
                  <a:lnTo>
                    <a:pt x="2564428" y="791348"/>
                  </a:lnTo>
                  <a:cubicBezTo>
                    <a:pt x="2564428" y="791348"/>
                    <a:pt x="2564428" y="791348"/>
                    <a:pt x="2564428" y="790477"/>
                  </a:cubicBezTo>
                  <a:lnTo>
                    <a:pt x="2564428" y="784375"/>
                  </a:lnTo>
                  <a:cubicBezTo>
                    <a:pt x="2564428" y="784375"/>
                    <a:pt x="2564428" y="784375"/>
                    <a:pt x="2563283" y="784375"/>
                  </a:cubicBezTo>
                  <a:lnTo>
                    <a:pt x="2555266" y="784375"/>
                  </a:lnTo>
                  <a:cubicBezTo>
                    <a:pt x="2555266" y="784375"/>
                    <a:pt x="2555266" y="784375"/>
                    <a:pt x="2555266" y="783212"/>
                  </a:cubicBezTo>
                  <a:lnTo>
                    <a:pt x="2555266" y="775076"/>
                  </a:lnTo>
                  <a:cubicBezTo>
                    <a:pt x="2555266" y="775076"/>
                    <a:pt x="2555266" y="775076"/>
                    <a:pt x="2556411" y="775076"/>
                  </a:cubicBezTo>
                  <a:lnTo>
                    <a:pt x="2564428" y="775076"/>
                  </a:lnTo>
                  <a:cubicBezTo>
                    <a:pt x="2564428" y="775076"/>
                    <a:pt x="2564428" y="775076"/>
                    <a:pt x="2564428" y="773914"/>
                  </a:cubicBezTo>
                  <a:lnTo>
                    <a:pt x="2564428" y="765777"/>
                  </a:lnTo>
                  <a:cubicBezTo>
                    <a:pt x="2564428" y="765777"/>
                    <a:pt x="2564428" y="765777"/>
                    <a:pt x="2563283" y="765777"/>
                  </a:cubicBezTo>
                  <a:lnTo>
                    <a:pt x="2555266" y="765777"/>
                  </a:lnTo>
                  <a:cubicBezTo>
                    <a:pt x="2555266" y="765777"/>
                    <a:pt x="2555266" y="765777"/>
                    <a:pt x="2555266" y="764615"/>
                  </a:cubicBezTo>
                  <a:lnTo>
                    <a:pt x="2555266" y="756479"/>
                  </a:lnTo>
                  <a:cubicBezTo>
                    <a:pt x="2555266" y="756479"/>
                    <a:pt x="2555266" y="756479"/>
                    <a:pt x="2556411" y="756479"/>
                  </a:cubicBezTo>
                  <a:lnTo>
                    <a:pt x="2564428" y="756479"/>
                  </a:lnTo>
                  <a:cubicBezTo>
                    <a:pt x="2564428" y="756479"/>
                    <a:pt x="2564428" y="756479"/>
                    <a:pt x="2564428" y="755607"/>
                  </a:cubicBezTo>
                  <a:lnTo>
                    <a:pt x="2564428" y="749505"/>
                  </a:lnTo>
                  <a:cubicBezTo>
                    <a:pt x="2564428" y="749505"/>
                    <a:pt x="2564428" y="749505"/>
                    <a:pt x="2563283" y="749505"/>
                  </a:cubicBezTo>
                  <a:lnTo>
                    <a:pt x="2555266" y="749505"/>
                  </a:lnTo>
                  <a:cubicBezTo>
                    <a:pt x="2555266" y="749505"/>
                    <a:pt x="2555266" y="749505"/>
                    <a:pt x="2555266" y="748343"/>
                  </a:cubicBezTo>
                  <a:lnTo>
                    <a:pt x="2555266" y="740206"/>
                  </a:lnTo>
                  <a:cubicBezTo>
                    <a:pt x="2555266" y="740206"/>
                    <a:pt x="2555266" y="740206"/>
                    <a:pt x="2556411" y="740206"/>
                  </a:cubicBezTo>
                  <a:lnTo>
                    <a:pt x="2564428" y="740206"/>
                  </a:lnTo>
                  <a:cubicBezTo>
                    <a:pt x="2564428" y="740206"/>
                    <a:pt x="2564428" y="740206"/>
                    <a:pt x="2564428" y="739044"/>
                  </a:cubicBezTo>
                  <a:lnTo>
                    <a:pt x="2564428" y="730908"/>
                  </a:lnTo>
                  <a:cubicBezTo>
                    <a:pt x="2564428" y="730908"/>
                    <a:pt x="2564428" y="730908"/>
                    <a:pt x="2563283" y="730908"/>
                  </a:cubicBezTo>
                  <a:lnTo>
                    <a:pt x="2555266" y="730908"/>
                  </a:lnTo>
                  <a:cubicBezTo>
                    <a:pt x="2555266" y="730908"/>
                    <a:pt x="2555266" y="730908"/>
                    <a:pt x="2555266" y="729745"/>
                  </a:cubicBezTo>
                  <a:lnTo>
                    <a:pt x="2555266" y="721609"/>
                  </a:lnTo>
                  <a:cubicBezTo>
                    <a:pt x="2555266" y="721609"/>
                    <a:pt x="2555266" y="721609"/>
                    <a:pt x="2556411" y="721609"/>
                  </a:cubicBezTo>
                  <a:lnTo>
                    <a:pt x="2564428" y="721609"/>
                  </a:lnTo>
                  <a:cubicBezTo>
                    <a:pt x="2564428" y="721609"/>
                    <a:pt x="2564428" y="721609"/>
                    <a:pt x="2564428" y="720737"/>
                  </a:cubicBezTo>
                  <a:lnTo>
                    <a:pt x="2564428" y="714635"/>
                  </a:lnTo>
                  <a:cubicBezTo>
                    <a:pt x="2564428" y="714635"/>
                    <a:pt x="2564428" y="714635"/>
                    <a:pt x="2563283" y="714635"/>
                  </a:cubicBezTo>
                  <a:lnTo>
                    <a:pt x="2555266" y="714635"/>
                  </a:lnTo>
                  <a:cubicBezTo>
                    <a:pt x="2555266" y="714635"/>
                    <a:pt x="2555266" y="714635"/>
                    <a:pt x="2555266" y="713473"/>
                  </a:cubicBezTo>
                  <a:lnTo>
                    <a:pt x="2555266" y="705336"/>
                  </a:lnTo>
                  <a:cubicBezTo>
                    <a:pt x="2555266" y="705336"/>
                    <a:pt x="2555266" y="705336"/>
                    <a:pt x="2556411" y="705336"/>
                  </a:cubicBezTo>
                  <a:lnTo>
                    <a:pt x="2564428" y="705336"/>
                  </a:lnTo>
                  <a:cubicBezTo>
                    <a:pt x="2564428" y="705336"/>
                    <a:pt x="2564428" y="705336"/>
                    <a:pt x="2563283" y="703593"/>
                  </a:cubicBezTo>
                  <a:lnTo>
                    <a:pt x="2555266" y="691389"/>
                  </a:lnTo>
                  <a:cubicBezTo>
                    <a:pt x="2555266" y="691389"/>
                    <a:pt x="2555266" y="691389"/>
                    <a:pt x="2555266" y="654194"/>
                  </a:cubicBezTo>
                  <a:cubicBezTo>
                    <a:pt x="2555266" y="654194"/>
                    <a:pt x="2555266" y="654194"/>
                    <a:pt x="2708733" y="654194"/>
                  </a:cubicBezTo>
                  <a:cubicBezTo>
                    <a:pt x="2708733" y="654194"/>
                    <a:pt x="2708733" y="654194"/>
                    <a:pt x="2722475" y="675116"/>
                  </a:cubicBezTo>
                  <a:cubicBezTo>
                    <a:pt x="2722475" y="675116"/>
                    <a:pt x="2722475" y="675116"/>
                    <a:pt x="2722475" y="721609"/>
                  </a:cubicBezTo>
                  <a:cubicBezTo>
                    <a:pt x="2722475" y="721609"/>
                    <a:pt x="2722475" y="721609"/>
                    <a:pt x="2721330" y="721609"/>
                  </a:cubicBezTo>
                  <a:lnTo>
                    <a:pt x="2713313" y="721609"/>
                  </a:lnTo>
                  <a:cubicBezTo>
                    <a:pt x="2713313" y="721609"/>
                    <a:pt x="2713313" y="721609"/>
                    <a:pt x="2713313" y="722771"/>
                  </a:cubicBezTo>
                  <a:lnTo>
                    <a:pt x="2713313" y="730908"/>
                  </a:lnTo>
                  <a:cubicBezTo>
                    <a:pt x="2713313" y="730908"/>
                    <a:pt x="2713313" y="730908"/>
                    <a:pt x="2714459" y="730908"/>
                  </a:cubicBezTo>
                  <a:lnTo>
                    <a:pt x="2722475" y="730908"/>
                  </a:lnTo>
                  <a:cubicBezTo>
                    <a:pt x="2722475" y="730908"/>
                    <a:pt x="2722475" y="730908"/>
                    <a:pt x="2722475" y="732070"/>
                  </a:cubicBezTo>
                  <a:lnTo>
                    <a:pt x="2722475" y="740206"/>
                  </a:lnTo>
                  <a:cubicBezTo>
                    <a:pt x="2722475" y="740206"/>
                    <a:pt x="2722475" y="740206"/>
                    <a:pt x="2721330" y="740206"/>
                  </a:cubicBezTo>
                  <a:lnTo>
                    <a:pt x="2713313" y="740206"/>
                  </a:lnTo>
                  <a:cubicBezTo>
                    <a:pt x="2713313" y="740206"/>
                    <a:pt x="2713313" y="740206"/>
                    <a:pt x="2713313" y="741368"/>
                  </a:cubicBezTo>
                  <a:lnTo>
                    <a:pt x="2713313" y="749505"/>
                  </a:lnTo>
                  <a:cubicBezTo>
                    <a:pt x="2713313" y="749505"/>
                    <a:pt x="2713313" y="749505"/>
                    <a:pt x="2714459" y="749505"/>
                  </a:cubicBezTo>
                  <a:lnTo>
                    <a:pt x="2722475" y="749505"/>
                  </a:lnTo>
                  <a:cubicBezTo>
                    <a:pt x="2722475" y="749505"/>
                    <a:pt x="2722475" y="749505"/>
                    <a:pt x="2722475" y="750377"/>
                  </a:cubicBezTo>
                  <a:lnTo>
                    <a:pt x="2722475" y="756479"/>
                  </a:lnTo>
                  <a:cubicBezTo>
                    <a:pt x="2722475" y="756479"/>
                    <a:pt x="2722475" y="756479"/>
                    <a:pt x="2721330" y="756479"/>
                  </a:cubicBezTo>
                  <a:lnTo>
                    <a:pt x="2713313" y="756479"/>
                  </a:lnTo>
                  <a:cubicBezTo>
                    <a:pt x="2713313" y="756479"/>
                    <a:pt x="2713313" y="756479"/>
                    <a:pt x="2713313" y="757641"/>
                  </a:cubicBezTo>
                  <a:lnTo>
                    <a:pt x="2713313" y="765777"/>
                  </a:lnTo>
                  <a:cubicBezTo>
                    <a:pt x="2713313" y="765777"/>
                    <a:pt x="2713313" y="765777"/>
                    <a:pt x="2714459" y="765777"/>
                  </a:cubicBezTo>
                  <a:lnTo>
                    <a:pt x="2722475" y="765777"/>
                  </a:lnTo>
                  <a:cubicBezTo>
                    <a:pt x="2722475" y="765777"/>
                    <a:pt x="2722475" y="765777"/>
                    <a:pt x="2722475" y="766940"/>
                  </a:cubicBezTo>
                  <a:lnTo>
                    <a:pt x="2722475" y="775076"/>
                  </a:lnTo>
                  <a:cubicBezTo>
                    <a:pt x="2722475" y="775076"/>
                    <a:pt x="2722475" y="775076"/>
                    <a:pt x="2721330" y="775076"/>
                  </a:cubicBezTo>
                  <a:lnTo>
                    <a:pt x="2713313" y="775076"/>
                  </a:lnTo>
                  <a:cubicBezTo>
                    <a:pt x="2713313" y="775076"/>
                    <a:pt x="2713313" y="775076"/>
                    <a:pt x="2713313" y="776238"/>
                  </a:cubicBezTo>
                  <a:lnTo>
                    <a:pt x="2713313" y="784375"/>
                  </a:lnTo>
                  <a:cubicBezTo>
                    <a:pt x="2713313" y="784375"/>
                    <a:pt x="2713313" y="784375"/>
                    <a:pt x="2714459" y="784375"/>
                  </a:cubicBezTo>
                  <a:lnTo>
                    <a:pt x="2722475" y="784375"/>
                  </a:lnTo>
                  <a:cubicBezTo>
                    <a:pt x="2722475" y="784375"/>
                    <a:pt x="2722475" y="784375"/>
                    <a:pt x="2722475" y="785246"/>
                  </a:cubicBezTo>
                  <a:lnTo>
                    <a:pt x="2722475" y="791348"/>
                  </a:lnTo>
                  <a:cubicBezTo>
                    <a:pt x="2722475" y="791348"/>
                    <a:pt x="2722475" y="791348"/>
                    <a:pt x="2721330" y="791348"/>
                  </a:cubicBezTo>
                  <a:lnTo>
                    <a:pt x="2713313" y="791348"/>
                  </a:lnTo>
                  <a:cubicBezTo>
                    <a:pt x="2713313" y="791348"/>
                    <a:pt x="2713313" y="791348"/>
                    <a:pt x="2713313" y="792511"/>
                  </a:cubicBezTo>
                  <a:lnTo>
                    <a:pt x="2713313" y="800647"/>
                  </a:lnTo>
                  <a:cubicBezTo>
                    <a:pt x="2713313" y="800647"/>
                    <a:pt x="2713313" y="800647"/>
                    <a:pt x="2714459" y="800647"/>
                  </a:cubicBezTo>
                  <a:lnTo>
                    <a:pt x="2722475" y="800647"/>
                  </a:lnTo>
                  <a:cubicBezTo>
                    <a:pt x="2722475" y="800647"/>
                    <a:pt x="2722475" y="800647"/>
                    <a:pt x="2722475" y="801809"/>
                  </a:cubicBezTo>
                  <a:lnTo>
                    <a:pt x="2722475" y="809946"/>
                  </a:lnTo>
                  <a:cubicBezTo>
                    <a:pt x="2722475" y="809946"/>
                    <a:pt x="2722475" y="809946"/>
                    <a:pt x="2721330" y="809946"/>
                  </a:cubicBezTo>
                  <a:lnTo>
                    <a:pt x="2713313" y="809946"/>
                  </a:lnTo>
                  <a:cubicBezTo>
                    <a:pt x="2713313" y="809946"/>
                    <a:pt x="2713313" y="809946"/>
                    <a:pt x="2713313" y="810817"/>
                  </a:cubicBezTo>
                  <a:lnTo>
                    <a:pt x="2713313" y="816920"/>
                  </a:lnTo>
                  <a:cubicBezTo>
                    <a:pt x="2713313" y="816920"/>
                    <a:pt x="2713313" y="816920"/>
                    <a:pt x="2714459" y="816920"/>
                  </a:cubicBezTo>
                  <a:lnTo>
                    <a:pt x="2722475" y="816920"/>
                  </a:lnTo>
                  <a:cubicBezTo>
                    <a:pt x="2722475" y="816920"/>
                    <a:pt x="2722475" y="816920"/>
                    <a:pt x="2722475" y="818082"/>
                  </a:cubicBezTo>
                  <a:lnTo>
                    <a:pt x="2722475" y="826218"/>
                  </a:lnTo>
                  <a:cubicBezTo>
                    <a:pt x="2722475" y="826218"/>
                    <a:pt x="2722475" y="826218"/>
                    <a:pt x="2721330" y="826218"/>
                  </a:cubicBezTo>
                  <a:lnTo>
                    <a:pt x="2713313" y="826218"/>
                  </a:lnTo>
                  <a:cubicBezTo>
                    <a:pt x="2713313" y="826218"/>
                    <a:pt x="2713313" y="826218"/>
                    <a:pt x="2713313" y="827380"/>
                  </a:cubicBezTo>
                  <a:lnTo>
                    <a:pt x="2713313" y="835517"/>
                  </a:lnTo>
                  <a:cubicBezTo>
                    <a:pt x="2713313" y="835517"/>
                    <a:pt x="2713313" y="835517"/>
                    <a:pt x="2714459" y="835517"/>
                  </a:cubicBezTo>
                  <a:lnTo>
                    <a:pt x="2722475" y="835517"/>
                  </a:lnTo>
                  <a:cubicBezTo>
                    <a:pt x="2722475" y="835517"/>
                    <a:pt x="2722475" y="835517"/>
                    <a:pt x="2722475" y="836679"/>
                  </a:cubicBezTo>
                  <a:lnTo>
                    <a:pt x="2722475" y="844815"/>
                  </a:lnTo>
                  <a:cubicBezTo>
                    <a:pt x="2722475" y="844815"/>
                    <a:pt x="2722475" y="844815"/>
                    <a:pt x="2721330" y="844815"/>
                  </a:cubicBezTo>
                  <a:lnTo>
                    <a:pt x="2713313" y="844815"/>
                  </a:lnTo>
                  <a:cubicBezTo>
                    <a:pt x="2713313" y="844815"/>
                    <a:pt x="2713313" y="844815"/>
                    <a:pt x="2713313" y="845687"/>
                  </a:cubicBezTo>
                  <a:lnTo>
                    <a:pt x="2713313" y="851789"/>
                  </a:lnTo>
                  <a:cubicBezTo>
                    <a:pt x="2713313" y="851789"/>
                    <a:pt x="2713313" y="851789"/>
                    <a:pt x="2714459" y="851789"/>
                  </a:cubicBezTo>
                  <a:lnTo>
                    <a:pt x="2722475" y="851789"/>
                  </a:lnTo>
                  <a:cubicBezTo>
                    <a:pt x="2722475" y="851789"/>
                    <a:pt x="2722475" y="851789"/>
                    <a:pt x="2722475" y="852952"/>
                  </a:cubicBezTo>
                  <a:lnTo>
                    <a:pt x="2722475" y="861088"/>
                  </a:lnTo>
                  <a:cubicBezTo>
                    <a:pt x="2722475" y="861088"/>
                    <a:pt x="2722475" y="861088"/>
                    <a:pt x="2721330" y="861088"/>
                  </a:cubicBezTo>
                  <a:lnTo>
                    <a:pt x="2713313" y="861088"/>
                  </a:lnTo>
                  <a:cubicBezTo>
                    <a:pt x="2713313" y="861088"/>
                    <a:pt x="2713313" y="861088"/>
                    <a:pt x="2713313" y="862250"/>
                  </a:cubicBezTo>
                  <a:lnTo>
                    <a:pt x="2713313" y="870387"/>
                  </a:lnTo>
                  <a:cubicBezTo>
                    <a:pt x="2713313" y="870387"/>
                    <a:pt x="2713313" y="870387"/>
                    <a:pt x="2714459" y="870387"/>
                  </a:cubicBezTo>
                  <a:lnTo>
                    <a:pt x="2722475" y="870387"/>
                  </a:lnTo>
                  <a:cubicBezTo>
                    <a:pt x="2722475" y="870387"/>
                    <a:pt x="2722475" y="870387"/>
                    <a:pt x="2722475" y="871258"/>
                  </a:cubicBezTo>
                  <a:lnTo>
                    <a:pt x="2722475" y="877360"/>
                  </a:lnTo>
                  <a:cubicBezTo>
                    <a:pt x="2722475" y="877360"/>
                    <a:pt x="2722475" y="877360"/>
                    <a:pt x="2721330" y="877360"/>
                  </a:cubicBezTo>
                  <a:lnTo>
                    <a:pt x="2713313" y="877360"/>
                  </a:lnTo>
                  <a:cubicBezTo>
                    <a:pt x="2713313" y="877360"/>
                    <a:pt x="2713313" y="877360"/>
                    <a:pt x="2713313" y="878523"/>
                  </a:cubicBezTo>
                  <a:lnTo>
                    <a:pt x="2713313" y="886659"/>
                  </a:lnTo>
                  <a:cubicBezTo>
                    <a:pt x="2713313" y="886659"/>
                    <a:pt x="2713313" y="886659"/>
                    <a:pt x="2714459" y="886659"/>
                  </a:cubicBezTo>
                  <a:lnTo>
                    <a:pt x="2722475" y="886659"/>
                  </a:lnTo>
                  <a:cubicBezTo>
                    <a:pt x="2722475" y="886659"/>
                    <a:pt x="2722475" y="886659"/>
                    <a:pt x="2722475" y="887821"/>
                  </a:cubicBezTo>
                  <a:lnTo>
                    <a:pt x="2722475" y="895958"/>
                  </a:lnTo>
                  <a:cubicBezTo>
                    <a:pt x="2722475" y="895958"/>
                    <a:pt x="2722475" y="895958"/>
                    <a:pt x="2721330" y="895958"/>
                  </a:cubicBezTo>
                  <a:lnTo>
                    <a:pt x="2713313" y="895958"/>
                  </a:lnTo>
                  <a:cubicBezTo>
                    <a:pt x="2713313" y="895958"/>
                    <a:pt x="2713313" y="895958"/>
                    <a:pt x="2713313" y="897120"/>
                  </a:cubicBezTo>
                  <a:lnTo>
                    <a:pt x="2713313" y="905256"/>
                  </a:lnTo>
                  <a:cubicBezTo>
                    <a:pt x="2713313" y="905256"/>
                    <a:pt x="2713313" y="905256"/>
                    <a:pt x="2714459" y="905256"/>
                  </a:cubicBezTo>
                  <a:lnTo>
                    <a:pt x="2722475" y="905256"/>
                  </a:lnTo>
                  <a:cubicBezTo>
                    <a:pt x="2722475" y="905256"/>
                    <a:pt x="2722475" y="905256"/>
                    <a:pt x="2722475" y="906128"/>
                  </a:cubicBezTo>
                  <a:lnTo>
                    <a:pt x="2722475" y="912230"/>
                  </a:lnTo>
                  <a:cubicBezTo>
                    <a:pt x="2722475" y="912230"/>
                    <a:pt x="2722475" y="912230"/>
                    <a:pt x="2721330" y="912230"/>
                  </a:cubicBezTo>
                  <a:lnTo>
                    <a:pt x="2713313" y="912230"/>
                  </a:lnTo>
                  <a:cubicBezTo>
                    <a:pt x="2713313" y="912230"/>
                    <a:pt x="2713313" y="912230"/>
                    <a:pt x="2713313" y="913392"/>
                  </a:cubicBezTo>
                  <a:lnTo>
                    <a:pt x="2713313" y="921529"/>
                  </a:lnTo>
                  <a:cubicBezTo>
                    <a:pt x="2713313" y="921529"/>
                    <a:pt x="2713313" y="921529"/>
                    <a:pt x="2738509" y="942451"/>
                  </a:cubicBezTo>
                  <a:cubicBezTo>
                    <a:pt x="2738509" y="947100"/>
                    <a:pt x="2738509" y="947100"/>
                    <a:pt x="2737365" y="947100"/>
                  </a:cubicBezTo>
                  <a:lnTo>
                    <a:pt x="2729347" y="947100"/>
                  </a:lnTo>
                  <a:cubicBezTo>
                    <a:pt x="2729347" y="947100"/>
                    <a:pt x="2729347" y="947100"/>
                    <a:pt x="2729347" y="972671"/>
                  </a:cubicBezTo>
                  <a:cubicBezTo>
                    <a:pt x="2729347" y="972671"/>
                    <a:pt x="2729347" y="972671"/>
                    <a:pt x="2730493" y="972671"/>
                  </a:cubicBezTo>
                  <a:lnTo>
                    <a:pt x="2738509" y="972671"/>
                  </a:lnTo>
                  <a:cubicBezTo>
                    <a:pt x="2738509" y="972671"/>
                    <a:pt x="2738509" y="972671"/>
                    <a:pt x="2738509" y="971218"/>
                  </a:cubicBezTo>
                  <a:lnTo>
                    <a:pt x="2738509" y="961048"/>
                  </a:lnTo>
                  <a:cubicBezTo>
                    <a:pt x="2738509" y="961048"/>
                    <a:pt x="2738509" y="961048"/>
                    <a:pt x="2739655" y="960467"/>
                  </a:cubicBezTo>
                  <a:lnTo>
                    <a:pt x="2747671" y="956399"/>
                  </a:lnTo>
                  <a:cubicBezTo>
                    <a:pt x="2747671" y="956399"/>
                    <a:pt x="2747671" y="956399"/>
                    <a:pt x="2749675" y="956399"/>
                  </a:cubicBezTo>
                  <a:lnTo>
                    <a:pt x="2763706" y="956399"/>
                  </a:lnTo>
                  <a:cubicBezTo>
                    <a:pt x="2763706" y="956399"/>
                    <a:pt x="2763706" y="956399"/>
                    <a:pt x="2763706" y="957561"/>
                  </a:cubicBezTo>
                  <a:lnTo>
                    <a:pt x="2763706" y="965697"/>
                  </a:lnTo>
                  <a:cubicBezTo>
                    <a:pt x="2763706" y="965697"/>
                    <a:pt x="2763706" y="965697"/>
                    <a:pt x="2765424" y="965697"/>
                  </a:cubicBezTo>
                  <a:lnTo>
                    <a:pt x="2777450" y="965697"/>
                  </a:lnTo>
                  <a:cubicBezTo>
                    <a:pt x="2777450" y="970346"/>
                    <a:pt x="2777450" y="970346"/>
                    <a:pt x="2778594" y="970346"/>
                  </a:cubicBezTo>
                  <a:lnTo>
                    <a:pt x="2786612" y="970346"/>
                  </a:lnTo>
                  <a:cubicBezTo>
                    <a:pt x="2786612" y="970346"/>
                    <a:pt x="2786612" y="970346"/>
                    <a:pt x="2811807" y="1002891"/>
                  </a:cubicBezTo>
                  <a:cubicBezTo>
                    <a:pt x="2811807" y="1002891"/>
                    <a:pt x="2811807" y="1002891"/>
                    <a:pt x="2811807" y="1037761"/>
                  </a:cubicBezTo>
                  <a:cubicBezTo>
                    <a:pt x="2811807" y="1037761"/>
                    <a:pt x="2811807" y="1037761"/>
                    <a:pt x="2812951" y="1037761"/>
                  </a:cubicBezTo>
                  <a:lnTo>
                    <a:pt x="2820970" y="1037761"/>
                  </a:lnTo>
                  <a:cubicBezTo>
                    <a:pt x="2820970" y="1037761"/>
                    <a:pt x="2820970" y="1037761"/>
                    <a:pt x="2820970" y="1035727"/>
                  </a:cubicBezTo>
                  <a:lnTo>
                    <a:pt x="2820970" y="1021489"/>
                  </a:lnTo>
                  <a:cubicBezTo>
                    <a:pt x="2820970" y="1021489"/>
                    <a:pt x="2820970" y="1021489"/>
                    <a:pt x="2821829" y="1021489"/>
                  </a:cubicBezTo>
                  <a:lnTo>
                    <a:pt x="2827841" y="1021489"/>
                  </a:lnTo>
                  <a:cubicBezTo>
                    <a:pt x="2827841" y="1021489"/>
                    <a:pt x="2827841" y="1021489"/>
                    <a:pt x="2827841" y="1022651"/>
                  </a:cubicBezTo>
                  <a:lnTo>
                    <a:pt x="2827841" y="1030787"/>
                  </a:lnTo>
                  <a:cubicBezTo>
                    <a:pt x="2837003" y="1033113"/>
                    <a:pt x="2837003" y="1033113"/>
                    <a:pt x="2837003" y="981970"/>
                  </a:cubicBezTo>
                  <a:cubicBezTo>
                    <a:pt x="2837003" y="981970"/>
                    <a:pt x="2837003" y="981970"/>
                    <a:pt x="2875943" y="981970"/>
                  </a:cubicBezTo>
                  <a:cubicBezTo>
                    <a:pt x="2875943" y="981970"/>
                    <a:pt x="2875943" y="981970"/>
                    <a:pt x="2875943" y="907581"/>
                  </a:cubicBezTo>
                  <a:cubicBezTo>
                    <a:pt x="2875943" y="907581"/>
                    <a:pt x="2875943" y="907581"/>
                    <a:pt x="2912591" y="907581"/>
                  </a:cubicBezTo>
                  <a:cubicBezTo>
                    <a:pt x="2912591" y="907581"/>
                    <a:pt x="2912591" y="907581"/>
                    <a:pt x="2912591" y="906709"/>
                  </a:cubicBezTo>
                  <a:lnTo>
                    <a:pt x="2912591" y="900607"/>
                  </a:lnTo>
                  <a:cubicBezTo>
                    <a:pt x="2912591" y="900607"/>
                    <a:pt x="2912591" y="900607"/>
                    <a:pt x="2935497" y="900607"/>
                  </a:cubicBezTo>
                  <a:cubicBezTo>
                    <a:pt x="2935497" y="900607"/>
                    <a:pt x="2935497" y="900607"/>
                    <a:pt x="2935497" y="861088"/>
                  </a:cubicBezTo>
                  <a:cubicBezTo>
                    <a:pt x="2930915" y="861088"/>
                    <a:pt x="2930915" y="861088"/>
                    <a:pt x="2930915" y="859344"/>
                  </a:cubicBezTo>
                  <a:lnTo>
                    <a:pt x="2930915" y="847140"/>
                  </a:lnTo>
                  <a:lnTo>
                    <a:pt x="2935497" y="849465"/>
                  </a:lnTo>
                  <a:cubicBezTo>
                    <a:pt x="2935497" y="849465"/>
                    <a:pt x="2935497" y="849465"/>
                    <a:pt x="2940079" y="826218"/>
                  </a:cubicBezTo>
                  <a:cubicBezTo>
                    <a:pt x="2940079" y="826218"/>
                    <a:pt x="2940079" y="826218"/>
                    <a:pt x="2944659" y="849465"/>
                  </a:cubicBezTo>
                  <a:cubicBezTo>
                    <a:pt x="2946951" y="847140"/>
                    <a:pt x="2946951" y="847140"/>
                    <a:pt x="2947237" y="846268"/>
                  </a:cubicBezTo>
                  <a:lnTo>
                    <a:pt x="2949241" y="840166"/>
                  </a:lnTo>
                  <a:cubicBezTo>
                    <a:pt x="2949241" y="840166"/>
                    <a:pt x="2949241" y="840166"/>
                    <a:pt x="2949813" y="839004"/>
                  </a:cubicBezTo>
                  <a:lnTo>
                    <a:pt x="2953821" y="830867"/>
                  </a:lnTo>
                  <a:cubicBezTo>
                    <a:pt x="2953821" y="830867"/>
                    <a:pt x="2953821" y="830867"/>
                    <a:pt x="2954395" y="829705"/>
                  </a:cubicBezTo>
                  <a:lnTo>
                    <a:pt x="2958403" y="821569"/>
                  </a:lnTo>
                  <a:cubicBezTo>
                    <a:pt x="2958403" y="821569"/>
                    <a:pt x="2958403" y="821569"/>
                    <a:pt x="2959834" y="820697"/>
                  </a:cubicBezTo>
                  <a:lnTo>
                    <a:pt x="2969855" y="814595"/>
                  </a:lnTo>
                  <a:cubicBezTo>
                    <a:pt x="2969855" y="814595"/>
                    <a:pt x="2969855" y="814595"/>
                    <a:pt x="2971573" y="813433"/>
                  </a:cubicBezTo>
                  <a:lnTo>
                    <a:pt x="2983599" y="805296"/>
                  </a:lnTo>
                  <a:cubicBezTo>
                    <a:pt x="2983599" y="805296"/>
                    <a:pt x="2983599" y="805296"/>
                    <a:pt x="2984458" y="804134"/>
                  </a:cubicBezTo>
                  <a:lnTo>
                    <a:pt x="2990471" y="795998"/>
                  </a:lnTo>
                  <a:cubicBezTo>
                    <a:pt x="2990471" y="795998"/>
                    <a:pt x="2990471" y="795998"/>
                    <a:pt x="2991043" y="793964"/>
                  </a:cubicBezTo>
                  <a:lnTo>
                    <a:pt x="2995052" y="779725"/>
                  </a:lnTo>
                  <a:cubicBezTo>
                    <a:pt x="2995052" y="779725"/>
                    <a:pt x="2995052" y="779725"/>
                    <a:pt x="2995625" y="781759"/>
                  </a:cubicBezTo>
                  <a:lnTo>
                    <a:pt x="2999633" y="795998"/>
                  </a:lnTo>
                  <a:cubicBezTo>
                    <a:pt x="2999633" y="795998"/>
                    <a:pt x="2999633" y="795998"/>
                    <a:pt x="3000205" y="796869"/>
                  </a:cubicBezTo>
                  <a:lnTo>
                    <a:pt x="3004214" y="802972"/>
                  </a:lnTo>
                  <a:cubicBezTo>
                    <a:pt x="3004214" y="802972"/>
                    <a:pt x="3004214" y="802972"/>
                    <a:pt x="3005646" y="804134"/>
                  </a:cubicBezTo>
                  <a:lnTo>
                    <a:pt x="3015667" y="812270"/>
                  </a:lnTo>
                  <a:cubicBezTo>
                    <a:pt x="3015667" y="812270"/>
                    <a:pt x="3015667" y="812270"/>
                    <a:pt x="3016813" y="813433"/>
                  </a:cubicBezTo>
                  <a:lnTo>
                    <a:pt x="3024828" y="821569"/>
                  </a:lnTo>
                  <a:cubicBezTo>
                    <a:pt x="3024828" y="821569"/>
                    <a:pt x="3024828" y="821569"/>
                    <a:pt x="3025975" y="822731"/>
                  </a:cubicBezTo>
                  <a:lnTo>
                    <a:pt x="3033991" y="830867"/>
                  </a:lnTo>
                  <a:cubicBezTo>
                    <a:pt x="3033991" y="830867"/>
                    <a:pt x="3033991" y="830867"/>
                    <a:pt x="3034278" y="832030"/>
                  </a:cubicBezTo>
                  <a:lnTo>
                    <a:pt x="3036281" y="840166"/>
                  </a:lnTo>
                  <a:cubicBezTo>
                    <a:pt x="3036281" y="840166"/>
                    <a:pt x="3036281" y="840166"/>
                    <a:pt x="3036567" y="841328"/>
                  </a:cubicBezTo>
                  <a:lnTo>
                    <a:pt x="3038572" y="849465"/>
                  </a:lnTo>
                  <a:cubicBezTo>
                    <a:pt x="3043153" y="849465"/>
                    <a:pt x="3043153" y="849465"/>
                    <a:pt x="3045443" y="826218"/>
                  </a:cubicBezTo>
                  <a:cubicBezTo>
                    <a:pt x="3045443" y="826218"/>
                    <a:pt x="3045443" y="826218"/>
                    <a:pt x="3050025" y="849465"/>
                  </a:cubicBezTo>
                  <a:cubicBezTo>
                    <a:pt x="3054605" y="849465"/>
                    <a:pt x="3054605" y="849465"/>
                    <a:pt x="3054605" y="851208"/>
                  </a:cubicBezTo>
                  <a:lnTo>
                    <a:pt x="3054605" y="863413"/>
                  </a:lnTo>
                  <a:cubicBezTo>
                    <a:pt x="3050025" y="863413"/>
                    <a:pt x="3050025" y="863413"/>
                    <a:pt x="3050025" y="895958"/>
                  </a:cubicBezTo>
                  <a:cubicBezTo>
                    <a:pt x="3050025" y="895958"/>
                    <a:pt x="3050025" y="895958"/>
                    <a:pt x="3051171" y="895958"/>
                  </a:cubicBezTo>
                  <a:lnTo>
                    <a:pt x="3059187" y="895958"/>
                  </a:lnTo>
                  <a:cubicBezTo>
                    <a:pt x="3059187" y="900607"/>
                    <a:pt x="3059187" y="900607"/>
                    <a:pt x="3060047" y="900607"/>
                  </a:cubicBezTo>
                  <a:lnTo>
                    <a:pt x="3066059" y="900607"/>
                  </a:lnTo>
                  <a:cubicBezTo>
                    <a:pt x="3066059" y="900607"/>
                    <a:pt x="3066059" y="900607"/>
                    <a:pt x="3066059" y="899445"/>
                  </a:cubicBezTo>
                  <a:lnTo>
                    <a:pt x="3066059" y="891308"/>
                  </a:lnTo>
                  <a:cubicBezTo>
                    <a:pt x="3066059" y="891308"/>
                    <a:pt x="3066059" y="891308"/>
                    <a:pt x="3068349" y="891308"/>
                  </a:cubicBezTo>
                  <a:lnTo>
                    <a:pt x="3084383" y="891308"/>
                  </a:lnTo>
                  <a:cubicBezTo>
                    <a:pt x="3084383" y="891308"/>
                    <a:pt x="3084383" y="891308"/>
                    <a:pt x="3084383" y="889274"/>
                  </a:cubicBezTo>
                  <a:lnTo>
                    <a:pt x="3084383" y="875036"/>
                  </a:lnTo>
                  <a:cubicBezTo>
                    <a:pt x="3084383" y="875036"/>
                    <a:pt x="3084383" y="875036"/>
                    <a:pt x="3123323" y="875036"/>
                  </a:cubicBezTo>
                  <a:cubicBezTo>
                    <a:pt x="3123323" y="875036"/>
                    <a:pt x="3123323" y="875036"/>
                    <a:pt x="3123323" y="876489"/>
                  </a:cubicBezTo>
                  <a:lnTo>
                    <a:pt x="3123323" y="886659"/>
                  </a:lnTo>
                  <a:cubicBezTo>
                    <a:pt x="3123323" y="886659"/>
                    <a:pt x="3123323" y="886659"/>
                    <a:pt x="3143937" y="886659"/>
                  </a:cubicBezTo>
                  <a:cubicBezTo>
                    <a:pt x="3143937" y="886659"/>
                    <a:pt x="3143937" y="886659"/>
                    <a:pt x="3143937" y="888984"/>
                  </a:cubicBezTo>
                  <a:lnTo>
                    <a:pt x="3143937" y="905256"/>
                  </a:lnTo>
                  <a:cubicBezTo>
                    <a:pt x="3139357" y="905256"/>
                    <a:pt x="3139357" y="905256"/>
                    <a:pt x="3139357" y="906128"/>
                  </a:cubicBezTo>
                  <a:lnTo>
                    <a:pt x="3139357" y="912230"/>
                  </a:lnTo>
                  <a:cubicBezTo>
                    <a:pt x="3143937" y="912230"/>
                    <a:pt x="3143937" y="912230"/>
                    <a:pt x="3143937" y="913974"/>
                  </a:cubicBezTo>
                  <a:lnTo>
                    <a:pt x="3143937" y="926178"/>
                  </a:lnTo>
                  <a:lnTo>
                    <a:pt x="3139357" y="930827"/>
                  </a:lnTo>
                  <a:cubicBezTo>
                    <a:pt x="3139357" y="930827"/>
                    <a:pt x="3139357" y="930827"/>
                    <a:pt x="3139357" y="986619"/>
                  </a:cubicBezTo>
                  <a:cubicBezTo>
                    <a:pt x="3139357" y="986619"/>
                    <a:pt x="3139357" y="986619"/>
                    <a:pt x="3141360" y="986619"/>
                  </a:cubicBezTo>
                  <a:lnTo>
                    <a:pt x="3155391" y="986619"/>
                  </a:lnTo>
                  <a:cubicBezTo>
                    <a:pt x="3155391" y="991268"/>
                    <a:pt x="3155391" y="991268"/>
                    <a:pt x="3157107" y="991268"/>
                  </a:cubicBezTo>
                  <a:lnTo>
                    <a:pt x="3169135" y="991268"/>
                  </a:lnTo>
                  <a:cubicBezTo>
                    <a:pt x="3169135" y="991268"/>
                    <a:pt x="3169135" y="991268"/>
                    <a:pt x="3169135" y="993302"/>
                  </a:cubicBezTo>
                  <a:lnTo>
                    <a:pt x="3169135" y="1007541"/>
                  </a:lnTo>
                  <a:cubicBezTo>
                    <a:pt x="3169135" y="1007541"/>
                    <a:pt x="3169135" y="1007541"/>
                    <a:pt x="3170853" y="1007541"/>
                  </a:cubicBezTo>
                  <a:lnTo>
                    <a:pt x="3182877" y="1007541"/>
                  </a:lnTo>
                  <a:cubicBezTo>
                    <a:pt x="3182877" y="1007541"/>
                    <a:pt x="3182877" y="1007541"/>
                    <a:pt x="3182877" y="1005507"/>
                  </a:cubicBezTo>
                  <a:lnTo>
                    <a:pt x="3182877" y="991268"/>
                  </a:lnTo>
                  <a:cubicBezTo>
                    <a:pt x="3182877" y="991268"/>
                    <a:pt x="3182877" y="991268"/>
                    <a:pt x="3184880" y="990106"/>
                  </a:cubicBezTo>
                  <a:lnTo>
                    <a:pt x="3198911" y="981970"/>
                  </a:lnTo>
                  <a:cubicBezTo>
                    <a:pt x="3198911" y="981970"/>
                    <a:pt x="3198911" y="981970"/>
                    <a:pt x="3198911" y="961048"/>
                  </a:cubicBezTo>
                  <a:cubicBezTo>
                    <a:pt x="3194330" y="961048"/>
                    <a:pt x="3194330" y="961048"/>
                    <a:pt x="3194330" y="937801"/>
                  </a:cubicBezTo>
                  <a:cubicBezTo>
                    <a:pt x="3194330" y="937801"/>
                    <a:pt x="3194330" y="937801"/>
                    <a:pt x="3195474" y="937801"/>
                  </a:cubicBezTo>
                  <a:lnTo>
                    <a:pt x="3203492" y="937801"/>
                  </a:lnTo>
                  <a:cubicBezTo>
                    <a:pt x="3203492" y="935477"/>
                    <a:pt x="3203492" y="935477"/>
                    <a:pt x="3224107" y="935477"/>
                  </a:cubicBezTo>
                  <a:cubicBezTo>
                    <a:pt x="3224107" y="935477"/>
                    <a:pt x="3224107" y="935477"/>
                    <a:pt x="3224107" y="934314"/>
                  </a:cubicBezTo>
                  <a:lnTo>
                    <a:pt x="3224107" y="926178"/>
                  </a:lnTo>
                  <a:cubicBezTo>
                    <a:pt x="3224107" y="926178"/>
                    <a:pt x="3224107" y="926178"/>
                    <a:pt x="3225825" y="926178"/>
                  </a:cubicBezTo>
                  <a:lnTo>
                    <a:pt x="3237850" y="926178"/>
                  </a:lnTo>
                  <a:cubicBezTo>
                    <a:pt x="3237850" y="926178"/>
                    <a:pt x="3237850" y="926178"/>
                    <a:pt x="3237850" y="809946"/>
                  </a:cubicBezTo>
                  <a:cubicBezTo>
                    <a:pt x="3237850" y="809946"/>
                    <a:pt x="3237850" y="809946"/>
                    <a:pt x="3238995" y="809946"/>
                  </a:cubicBezTo>
                  <a:lnTo>
                    <a:pt x="3247012" y="809946"/>
                  </a:lnTo>
                  <a:cubicBezTo>
                    <a:pt x="3247012" y="809946"/>
                    <a:pt x="3247012" y="809946"/>
                    <a:pt x="3247012" y="807621"/>
                  </a:cubicBezTo>
                  <a:lnTo>
                    <a:pt x="3247012" y="791348"/>
                  </a:lnTo>
                  <a:cubicBezTo>
                    <a:pt x="3249303" y="791348"/>
                    <a:pt x="3249303" y="791348"/>
                    <a:pt x="3249303" y="744855"/>
                  </a:cubicBezTo>
                  <a:cubicBezTo>
                    <a:pt x="3249303" y="744855"/>
                    <a:pt x="3249303" y="744855"/>
                    <a:pt x="3250449" y="744855"/>
                  </a:cubicBezTo>
                  <a:lnTo>
                    <a:pt x="3258465" y="744855"/>
                  </a:lnTo>
                  <a:cubicBezTo>
                    <a:pt x="3258465" y="744855"/>
                    <a:pt x="3258465" y="744855"/>
                    <a:pt x="3258465" y="746018"/>
                  </a:cubicBezTo>
                  <a:lnTo>
                    <a:pt x="3258465" y="754154"/>
                  </a:lnTo>
                  <a:cubicBezTo>
                    <a:pt x="3263045" y="754154"/>
                    <a:pt x="3263045" y="754154"/>
                    <a:pt x="3263045" y="751829"/>
                  </a:cubicBezTo>
                  <a:lnTo>
                    <a:pt x="3263045" y="735557"/>
                  </a:lnTo>
                  <a:cubicBezTo>
                    <a:pt x="3263045" y="735557"/>
                    <a:pt x="3263045" y="735557"/>
                    <a:pt x="3264477" y="734976"/>
                  </a:cubicBezTo>
                  <a:lnTo>
                    <a:pt x="3274499" y="730908"/>
                  </a:lnTo>
                  <a:cubicBezTo>
                    <a:pt x="3274499" y="730908"/>
                    <a:pt x="3274499" y="730908"/>
                    <a:pt x="3275644" y="731489"/>
                  </a:cubicBezTo>
                  <a:lnTo>
                    <a:pt x="3283661" y="735557"/>
                  </a:lnTo>
                  <a:cubicBezTo>
                    <a:pt x="3283661" y="735557"/>
                    <a:pt x="3283661" y="735557"/>
                    <a:pt x="3285379" y="735557"/>
                  </a:cubicBezTo>
                  <a:lnTo>
                    <a:pt x="3297405" y="735557"/>
                  </a:lnTo>
                  <a:cubicBezTo>
                    <a:pt x="3297405" y="735557"/>
                    <a:pt x="3297405" y="735557"/>
                    <a:pt x="3297405" y="705336"/>
                  </a:cubicBezTo>
                  <a:cubicBezTo>
                    <a:pt x="3297405" y="705336"/>
                    <a:pt x="3297405" y="705336"/>
                    <a:pt x="3298550" y="705336"/>
                  </a:cubicBezTo>
                  <a:lnTo>
                    <a:pt x="3306565" y="705336"/>
                  </a:lnTo>
                  <a:cubicBezTo>
                    <a:pt x="3306565" y="709986"/>
                    <a:pt x="3306565" y="709986"/>
                    <a:pt x="3307997" y="709986"/>
                  </a:cubicBezTo>
                  <a:lnTo>
                    <a:pt x="3318019" y="709986"/>
                  </a:lnTo>
                  <a:cubicBezTo>
                    <a:pt x="3318019" y="705336"/>
                    <a:pt x="3318019" y="705336"/>
                    <a:pt x="3319165" y="705336"/>
                  </a:cubicBezTo>
                  <a:lnTo>
                    <a:pt x="3327182" y="705336"/>
                  </a:lnTo>
                  <a:cubicBezTo>
                    <a:pt x="3327182" y="705336"/>
                    <a:pt x="3327182" y="705336"/>
                    <a:pt x="3327182" y="740206"/>
                  </a:cubicBezTo>
                  <a:cubicBezTo>
                    <a:pt x="3327182" y="740206"/>
                    <a:pt x="3327182" y="740206"/>
                    <a:pt x="3328613" y="741368"/>
                  </a:cubicBezTo>
                  <a:lnTo>
                    <a:pt x="3338635" y="749505"/>
                  </a:lnTo>
                  <a:cubicBezTo>
                    <a:pt x="3336344" y="756479"/>
                    <a:pt x="3336344" y="756479"/>
                    <a:pt x="3361539" y="756479"/>
                  </a:cubicBezTo>
                  <a:cubicBezTo>
                    <a:pt x="3361539" y="756479"/>
                    <a:pt x="3361539" y="756479"/>
                    <a:pt x="3361539" y="755026"/>
                  </a:cubicBezTo>
                  <a:lnTo>
                    <a:pt x="3361539" y="744855"/>
                  </a:lnTo>
                  <a:cubicBezTo>
                    <a:pt x="3361539" y="744855"/>
                    <a:pt x="3361539" y="744855"/>
                    <a:pt x="3391317" y="735557"/>
                  </a:cubicBezTo>
                  <a:cubicBezTo>
                    <a:pt x="3391317" y="735557"/>
                    <a:pt x="3391317" y="735557"/>
                    <a:pt x="3391317" y="734395"/>
                  </a:cubicBezTo>
                  <a:lnTo>
                    <a:pt x="3391317" y="726258"/>
                  </a:lnTo>
                  <a:cubicBezTo>
                    <a:pt x="3391317" y="726258"/>
                    <a:pt x="3391317" y="726258"/>
                    <a:pt x="3392176" y="726258"/>
                  </a:cubicBezTo>
                  <a:lnTo>
                    <a:pt x="3398189" y="726258"/>
                  </a:lnTo>
                  <a:cubicBezTo>
                    <a:pt x="3398189" y="726258"/>
                    <a:pt x="3398189" y="726258"/>
                    <a:pt x="3398189" y="725387"/>
                  </a:cubicBezTo>
                  <a:lnTo>
                    <a:pt x="3398189" y="719284"/>
                  </a:lnTo>
                  <a:cubicBezTo>
                    <a:pt x="3398189" y="719284"/>
                    <a:pt x="3398189" y="719284"/>
                    <a:pt x="3400479" y="719284"/>
                  </a:cubicBezTo>
                  <a:lnTo>
                    <a:pt x="3416513" y="719284"/>
                  </a:lnTo>
                  <a:cubicBezTo>
                    <a:pt x="3416513" y="719284"/>
                    <a:pt x="3416513" y="719284"/>
                    <a:pt x="3416513" y="720156"/>
                  </a:cubicBezTo>
                  <a:lnTo>
                    <a:pt x="3416513" y="726258"/>
                  </a:lnTo>
                  <a:cubicBezTo>
                    <a:pt x="3416513" y="726258"/>
                    <a:pt x="3416513" y="726258"/>
                    <a:pt x="3418231" y="726258"/>
                  </a:cubicBezTo>
                  <a:lnTo>
                    <a:pt x="3430257" y="726258"/>
                  </a:lnTo>
                  <a:cubicBezTo>
                    <a:pt x="3430257" y="726258"/>
                    <a:pt x="3430257" y="726258"/>
                    <a:pt x="3430257" y="728002"/>
                  </a:cubicBezTo>
                  <a:lnTo>
                    <a:pt x="3430257" y="740206"/>
                  </a:lnTo>
                  <a:cubicBezTo>
                    <a:pt x="3430257" y="740206"/>
                    <a:pt x="3430257" y="740206"/>
                    <a:pt x="3455452" y="740206"/>
                  </a:cubicBezTo>
                  <a:cubicBezTo>
                    <a:pt x="3455452" y="740206"/>
                    <a:pt x="3455452" y="740206"/>
                    <a:pt x="3455452" y="739044"/>
                  </a:cubicBezTo>
                  <a:lnTo>
                    <a:pt x="3455452" y="730908"/>
                  </a:lnTo>
                  <a:cubicBezTo>
                    <a:pt x="3455452" y="730908"/>
                    <a:pt x="3455452" y="730908"/>
                    <a:pt x="3456884" y="730908"/>
                  </a:cubicBezTo>
                  <a:lnTo>
                    <a:pt x="3466905" y="730908"/>
                  </a:lnTo>
                  <a:cubicBezTo>
                    <a:pt x="3466905" y="730908"/>
                    <a:pt x="3466905" y="730908"/>
                    <a:pt x="3466905" y="729745"/>
                  </a:cubicBezTo>
                  <a:lnTo>
                    <a:pt x="3466905" y="721609"/>
                  </a:lnTo>
                  <a:cubicBezTo>
                    <a:pt x="3466905" y="721609"/>
                    <a:pt x="3466905" y="721609"/>
                    <a:pt x="3468623" y="721609"/>
                  </a:cubicBezTo>
                  <a:lnTo>
                    <a:pt x="3480647" y="721609"/>
                  </a:lnTo>
                  <a:cubicBezTo>
                    <a:pt x="3480647" y="721609"/>
                    <a:pt x="3480647" y="721609"/>
                    <a:pt x="3480647" y="722771"/>
                  </a:cubicBezTo>
                  <a:lnTo>
                    <a:pt x="3480647" y="730908"/>
                  </a:lnTo>
                  <a:cubicBezTo>
                    <a:pt x="3485229" y="730908"/>
                    <a:pt x="3485229" y="730908"/>
                    <a:pt x="3485229" y="675116"/>
                  </a:cubicBezTo>
                  <a:cubicBezTo>
                    <a:pt x="3485229" y="675116"/>
                    <a:pt x="3485229" y="675116"/>
                    <a:pt x="3588304" y="675116"/>
                  </a:cubicBezTo>
                  <a:cubicBezTo>
                    <a:pt x="3588304" y="675116"/>
                    <a:pt x="3588304" y="675116"/>
                    <a:pt x="3588304" y="749505"/>
                  </a:cubicBezTo>
                  <a:cubicBezTo>
                    <a:pt x="3588304" y="749505"/>
                    <a:pt x="3588304" y="749505"/>
                    <a:pt x="3590595" y="749505"/>
                  </a:cubicBezTo>
                  <a:lnTo>
                    <a:pt x="3606629" y="749505"/>
                  </a:lnTo>
                  <a:cubicBezTo>
                    <a:pt x="3606629" y="749505"/>
                    <a:pt x="3606629" y="749505"/>
                    <a:pt x="3606629" y="665817"/>
                  </a:cubicBezTo>
                  <a:cubicBezTo>
                    <a:pt x="3606629" y="665817"/>
                    <a:pt x="3606629" y="665817"/>
                    <a:pt x="3629535" y="654194"/>
                  </a:cubicBezTo>
                  <a:cubicBezTo>
                    <a:pt x="3629535" y="654194"/>
                    <a:pt x="3629535" y="654194"/>
                    <a:pt x="3659311" y="654194"/>
                  </a:cubicBezTo>
                  <a:cubicBezTo>
                    <a:pt x="3659311" y="654194"/>
                    <a:pt x="3659311" y="654194"/>
                    <a:pt x="3661316" y="652451"/>
                  </a:cubicBezTo>
                  <a:lnTo>
                    <a:pt x="3675345" y="640246"/>
                  </a:lnTo>
                  <a:cubicBezTo>
                    <a:pt x="3675345" y="640246"/>
                    <a:pt x="3675345" y="640246"/>
                    <a:pt x="3714285" y="640246"/>
                  </a:cubicBezTo>
                  <a:cubicBezTo>
                    <a:pt x="3714285" y="640246"/>
                    <a:pt x="3714285" y="640246"/>
                    <a:pt x="3714285" y="641990"/>
                  </a:cubicBezTo>
                  <a:lnTo>
                    <a:pt x="3714285" y="654194"/>
                  </a:lnTo>
                  <a:cubicBezTo>
                    <a:pt x="3714285" y="654194"/>
                    <a:pt x="3714285" y="654194"/>
                    <a:pt x="3753224" y="654194"/>
                  </a:cubicBezTo>
                  <a:cubicBezTo>
                    <a:pt x="3753224" y="654194"/>
                    <a:pt x="3753224" y="654194"/>
                    <a:pt x="3753224" y="744855"/>
                  </a:cubicBezTo>
                  <a:cubicBezTo>
                    <a:pt x="3753224" y="744855"/>
                    <a:pt x="3753224" y="744855"/>
                    <a:pt x="3754656" y="744855"/>
                  </a:cubicBezTo>
                  <a:lnTo>
                    <a:pt x="3764677" y="744855"/>
                  </a:lnTo>
                  <a:cubicBezTo>
                    <a:pt x="3764677" y="744855"/>
                    <a:pt x="3764677" y="744855"/>
                    <a:pt x="3764677" y="877360"/>
                  </a:cubicBezTo>
                  <a:cubicBezTo>
                    <a:pt x="3764677" y="877360"/>
                    <a:pt x="3764677" y="877360"/>
                    <a:pt x="3766967" y="877360"/>
                  </a:cubicBezTo>
                  <a:lnTo>
                    <a:pt x="3783001" y="877360"/>
                  </a:lnTo>
                  <a:cubicBezTo>
                    <a:pt x="3783001" y="877360"/>
                    <a:pt x="3783001" y="877360"/>
                    <a:pt x="3783001" y="791348"/>
                  </a:cubicBezTo>
                  <a:cubicBezTo>
                    <a:pt x="3783001" y="791348"/>
                    <a:pt x="3783001" y="791348"/>
                    <a:pt x="3783861" y="790767"/>
                  </a:cubicBezTo>
                  <a:lnTo>
                    <a:pt x="3789873" y="786699"/>
                  </a:lnTo>
                  <a:cubicBezTo>
                    <a:pt x="3794455" y="786699"/>
                    <a:pt x="3794455" y="786699"/>
                    <a:pt x="3794455" y="787861"/>
                  </a:cubicBezTo>
                  <a:lnTo>
                    <a:pt x="3794455" y="795998"/>
                  </a:lnTo>
                  <a:cubicBezTo>
                    <a:pt x="3794455" y="795998"/>
                    <a:pt x="3794455" y="795998"/>
                    <a:pt x="3796744" y="794835"/>
                  </a:cubicBezTo>
                  <a:lnTo>
                    <a:pt x="3812779" y="786699"/>
                  </a:lnTo>
                  <a:cubicBezTo>
                    <a:pt x="3812779" y="786699"/>
                    <a:pt x="3812779" y="786699"/>
                    <a:pt x="3814783" y="786699"/>
                  </a:cubicBezTo>
                  <a:lnTo>
                    <a:pt x="3828812" y="786699"/>
                  </a:lnTo>
                  <a:cubicBezTo>
                    <a:pt x="3828812" y="786699"/>
                    <a:pt x="3828812" y="786699"/>
                    <a:pt x="3828812" y="944775"/>
                  </a:cubicBezTo>
                  <a:cubicBezTo>
                    <a:pt x="3828812" y="944775"/>
                    <a:pt x="3828812" y="944775"/>
                    <a:pt x="3860881" y="949425"/>
                  </a:cubicBezTo>
                  <a:cubicBezTo>
                    <a:pt x="3860881" y="947100"/>
                    <a:pt x="3860881" y="944775"/>
                    <a:pt x="3860881" y="942451"/>
                  </a:cubicBezTo>
                  <a:cubicBezTo>
                    <a:pt x="3872333" y="942451"/>
                    <a:pt x="3883785" y="942451"/>
                    <a:pt x="3895238" y="942451"/>
                  </a:cubicBezTo>
                  <a:cubicBezTo>
                    <a:pt x="3895238" y="930827"/>
                    <a:pt x="3895238" y="921529"/>
                    <a:pt x="3895238" y="912230"/>
                  </a:cubicBezTo>
                  <a:lnTo>
                    <a:pt x="3904401" y="912230"/>
                  </a:lnTo>
                  <a:cubicBezTo>
                    <a:pt x="3904401" y="898282"/>
                    <a:pt x="3904401" y="886659"/>
                    <a:pt x="3904401" y="872711"/>
                  </a:cubicBezTo>
                  <a:cubicBezTo>
                    <a:pt x="3906691" y="872711"/>
                    <a:pt x="3908982" y="872711"/>
                    <a:pt x="3911273" y="872711"/>
                  </a:cubicBezTo>
                  <a:cubicBezTo>
                    <a:pt x="3911273" y="858763"/>
                    <a:pt x="3911273" y="847140"/>
                    <a:pt x="3911273" y="833192"/>
                  </a:cubicBezTo>
                  <a:cubicBezTo>
                    <a:pt x="3915853" y="833192"/>
                    <a:pt x="3920434" y="833192"/>
                    <a:pt x="3927307" y="833192"/>
                  </a:cubicBezTo>
                  <a:cubicBezTo>
                    <a:pt x="3943340" y="828543"/>
                    <a:pt x="3961664" y="819244"/>
                    <a:pt x="3977697" y="812270"/>
                  </a:cubicBezTo>
                  <a:cubicBezTo>
                    <a:pt x="3979989" y="805296"/>
                    <a:pt x="3979989" y="798322"/>
                    <a:pt x="3979989" y="791348"/>
                  </a:cubicBezTo>
                  <a:cubicBezTo>
                    <a:pt x="3982279" y="798322"/>
                    <a:pt x="3982279" y="805296"/>
                    <a:pt x="3984570" y="812270"/>
                  </a:cubicBezTo>
                  <a:cubicBezTo>
                    <a:pt x="4002895" y="821569"/>
                    <a:pt x="4018928" y="830867"/>
                    <a:pt x="4037253" y="840166"/>
                  </a:cubicBezTo>
                  <a:cubicBezTo>
                    <a:pt x="4037253" y="837847"/>
                    <a:pt x="4037253" y="835529"/>
                    <a:pt x="4037253" y="835517"/>
                  </a:cubicBezTo>
                  <a:cubicBezTo>
                    <a:pt x="4041833" y="835517"/>
                    <a:pt x="4046416" y="835517"/>
                    <a:pt x="4050996" y="835517"/>
                  </a:cubicBezTo>
                  <a:cubicBezTo>
                    <a:pt x="4050996" y="847140"/>
                    <a:pt x="4050996" y="861088"/>
                    <a:pt x="4050996" y="872711"/>
                  </a:cubicBezTo>
                  <a:cubicBezTo>
                    <a:pt x="4053287" y="872711"/>
                    <a:pt x="4055577" y="872711"/>
                    <a:pt x="4057867" y="872711"/>
                  </a:cubicBezTo>
                  <a:cubicBezTo>
                    <a:pt x="4057867" y="886659"/>
                    <a:pt x="4057867" y="900607"/>
                    <a:pt x="4057867" y="916879"/>
                  </a:cubicBezTo>
                  <a:cubicBezTo>
                    <a:pt x="4060159" y="916879"/>
                    <a:pt x="4062449" y="916879"/>
                    <a:pt x="4064740" y="916879"/>
                  </a:cubicBezTo>
                  <a:cubicBezTo>
                    <a:pt x="4064740" y="923853"/>
                    <a:pt x="4064740" y="930827"/>
                    <a:pt x="4064740" y="937801"/>
                  </a:cubicBezTo>
                  <a:cubicBezTo>
                    <a:pt x="4069321" y="937801"/>
                    <a:pt x="4073901" y="937801"/>
                    <a:pt x="4078483" y="937801"/>
                  </a:cubicBezTo>
                  <a:cubicBezTo>
                    <a:pt x="4078483" y="949425"/>
                    <a:pt x="4078483" y="958723"/>
                    <a:pt x="4078483" y="970346"/>
                  </a:cubicBezTo>
                  <a:cubicBezTo>
                    <a:pt x="4108260" y="968022"/>
                    <a:pt x="4135747" y="965697"/>
                    <a:pt x="4165523" y="963372"/>
                  </a:cubicBezTo>
                  <a:cubicBezTo>
                    <a:pt x="4165523" y="951749"/>
                    <a:pt x="4165523" y="942451"/>
                    <a:pt x="4165523" y="930827"/>
                  </a:cubicBezTo>
                  <a:cubicBezTo>
                    <a:pt x="4181557" y="930827"/>
                    <a:pt x="4197591" y="930827"/>
                    <a:pt x="4211335" y="930827"/>
                  </a:cubicBezTo>
                  <a:cubicBezTo>
                    <a:pt x="4211335" y="923853"/>
                    <a:pt x="4211335" y="919204"/>
                    <a:pt x="4211335" y="912230"/>
                  </a:cubicBezTo>
                  <a:cubicBezTo>
                    <a:pt x="4243403" y="912230"/>
                    <a:pt x="4275469" y="912230"/>
                    <a:pt x="4307538" y="912230"/>
                  </a:cubicBezTo>
                  <a:cubicBezTo>
                    <a:pt x="4307538" y="916879"/>
                    <a:pt x="4307538" y="919204"/>
                    <a:pt x="4307538" y="923853"/>
                  </a:cubicBezTo>
                  <a:cubicBezTo>
                    <a:pt x="4328153" y="923853"/>
                    <a:pt x="4348767" y="923853"/>
                    <a:pt x="4369382" y="923853"/>
                  </a:cubicBezTo>
                  <a:cubicBezTo>
                    <a:pt x="4369382" y="926178"/>
                    <a:pt x="4369382" y="928503"/>
                    <a:pt x="4369382" y="930827"/>
                  </a:cubicBezTo>
                  <a:cubicBezTo>
                    <a:pt x="4373963" y="930827"/>
                    <a:pt x="4380835" y="930827"/>
                    <a:pt x="4387707" y="930827"/>
                  </a:cubicBezTo>
                  <a:cubicBezTo>
                    <a:pt x="4387707" y="933152"/>
                    <a:pt x="4387707" y="935477"/>
                    <a:pt x="4387707" y="937801"/>
                  </a:cubicBezTo>
                  <a:cubicBezTo>
                    <a:pt x="4392287" y="937801"/>
                    <a:pt x="4399159" y="937801"/>
                    <a:pt x="4403740" y="937801"/>
                  </a:cubicBezTo>
                  <a:cubicBezTo>
                    <a:pt x="4403740" y="931132"/>
                    <a:pt x="4403740" y="924463"/>
                    <a:pt x="4403740" y="917794"/>
                  </a:cubicBezTo>
                  <a:lnTo>
                    <a:pt x="4475956" y="1039515"/>
                  </a:lnTo>
                  <a:lnTo>
                    <a:pt x="0" y="1039515"/>
                  </a:lnTo>
                  <a:lnTo>
                    <a:pt x="0" y="685283"/>
                  </a:lnTo>
                  <a:lnTo>
                    <a:pt x="9900" y="685283"/>
                  </a:lnTo>
                  <a:cubicBezTo>
                    <a:pt x="9900" y="685271"/>
                    <a:pt x="9900" y="684760"/>
                    <a:pt x="9900" y="661504"/>
                  </a:cubicBezTo>
                  <a:cubicBezTo>
                    <a:pt x="9907" y="661504"/>
                    <a:pt x="9987" y="661504"/>
                    <a:pt x="10941" y="661504"/>
                  </a:cubicBezTo>
                  <a:lnTo>
                    <a:pt x="18230" y="661504"/>
                  </a:lnTo>
                  <a:cubicBezTo>
                    <a:pt x="18230" y="661485"/>
                    <a:pt x="18230" y="660714"/>
                    <a:pt x="18230" y="629077"/>
                  </a:cubicBezTo>
                  <a:cubicBezTo>
                    <a:pt x="18238" y="629077"/>
                    <a:pt x="18317" y="629077"/>
                    <a:pt x="19272" y="629077"/>
                  </a:cubicBezTo>
                  <a:lnTo>
                    <a:pt x="26562" y="629077"/>
                  </a:lnTo>
                  <a:cubicBezTo>
                    <a:pt x="26562" y="629071"/>
                    <a:pt x="26562" y="628962"/>
                    <a:pt x="26562" y="627186"/>
                  </a:cubicBezTo>
                  <a:lnTo>
                    <a:pt x="26562" y="613945"/>
                  </a:lnTo>
                  <a:cubicBezTo>
                    <a:pt x="24478" y="613945"/>
                    <a:pt x="24478" y="613945"/>
                    <a:pt x="25259" y="612323"/>
                  </a:cubicBezTo>
                  <a:lnTo>
                    <a:pt x="30726" y="600974"/>
                  </a:lnTo>
                  <a:cubicBezTo>
                    <a:pt x="30732" y="600991"/>
                    <a:pt x="30932" y="601665"/>
                    <a:pt x="39057" y="629077"/>
                  </a:cubicBezTo>
                  <a:cubicBezTo>
                    <a:pt x="39066" y="629077"/>
                    <a:pt x="39140" y="629077"/>
                    <a:pt x="39838" y="629077"/>
                  </a:cubicBezTo>
                  <a:lnTo>
                    <a:pt x="45305" y="629077"/>
                  </a:lnTo>
                  <a:cubicBezTo>
                    <a:pt x="45305" y="629064"/>
                    <a:pt x="45305" y="627885"/>
                    <a:pt x="45305" y="523150"/>
                  </a:cubicBezTo>
                  <a:cubicBezTo>
                    <a:pt x="45315" y="523150"/>
                    <a:pt x="45433" y="523150"/>
                    <a:pt x="46867" y="523150"/>
                  </a:cubicBezTo>
                  <a:lnTo>
                    <a:pt x="57801" y="523150"/>
                  </a:lnTo>
                  <a:cubicBezTo>
                    <a:pt x="57801" y="523128"/>
                    <a:pt x="57801" y="522118"/>
                    <a:pt x="57801" y="475591"/>
                  </a:cubicBezTo>
                  <a:cubicBezTo>
                    <a:pt x="57818" y="475591"/>
                    <a:pt x="58461" y="475591"/>
                    <a:pt x="84875" y="475591"/>
                  </a:cubicBezTo>
                  <a:cubicBezTo>
                    <a:pt x="84875" y="475579"/>
                    <a:pt x="84875" y="475069"/>
                    <a:pt x="84875" y="453973"/>
                  </a:cubicBezTo>
                  <a:cubicBezTo>
                    <a:pt x="84895" y="453973"/>
                    <a:pt x="85705" y="453973"/>
                    <a:pt x="120280" y="453973"/>
                  </a:cubicBezTo>
                  <a:cubicBezTo>
                    <a:pt x="120280" y="453981"/>
                    <a:pt x="120280" y="454111"/>
                    <a:pt x="120280" y="456405"/>
                  </a:cubicBezTo>
                  <a:lnTo>
                    <a:pt x="120280" y="473429"/>
                  </a:lnTo>
                  <a:cubicBezTo>
                    <a:pt x="120290" y="473429"/>
                    <a:pt x="120424" y="473429"/>
                    <a:pt x="122623" y="473429"/>
                  </a:cubicBezTo>
                  <a:lnTo>
                    <a:pt x="139024" y="473429"/>
                  </a:lnTo>
                  <a:cubicBezTo>
                    <a:pt x="139024" y="473447"/>
                    <a:pt x="139024" y="474341"/>
                    <a:pt x="139024" y="520988"/>
                  </a:cubicBezTo>
                  <a:cubicBezTo>
                    <a:pt x="139030" y="520988"/>
                    <a:pt x="139108" y="520988"/>
                    <a:pt x="140065" y="520988"/>
                  </a:cubicBezTo>
                  <a:lnTo>
                    <a:pt x="147355" y="520988"/>
                  </a:lnTo>
                  <a:lnTo>
                    <a:pt x="161933" y="525312"/>
                  </a:lnTo>
                  <a:cubicBezTo>
                    <a:pt x="161933" y="525322"/>
                    <a:pt x="161933" y="525972"/>
                    <a:pt x="161933" y="564224"/>
                  </a:cubicBezTo>
                  <a:cubicBezTo>
                    <a:pt x="161939" y="564224"/>
                    <a:pt x="162017" y="564224"/>
                    <a:pt x="162975" y="564224"/>
                  </a:cubicBezTo>
                  <a:lnTo>
                    <a:pt x="170263" y="564224"/>
                  </a:lnTo>
                  <a:cubicBezTo>
                    <a:pt x="170263" y="564234"/>
                    <a:pt x="170263" y="564340"/>
                    <a:pt x="170263" y="565845"/>
                  </a:cubicBezTo>
                  <a:lnTo>
                    <a:pt x="170263" y="577194"/>
                  </a:lnTo>
                  <a:cubicBezTo>
                    <a:pt x="170271" y="577194"/>
                    <a:pt x="170399" y="577194"/>
                    <a:pt x="172346" y="577194"/>
                  </a:cubicBezTo>
                  <a:lnTo>
                    <a:pt x="186925" y="577194"/>
                  </a:lnTo>
                  <a:lnTo>
                    <a:pt x="193172" y="583680"/>
                  </a:lnTo>
                  <a:cubicBezTo>
                    <a:pt x="193172" y="583692"/>
                    <a:pt x="193172" y="584178"/>
                    <a:pt x="193172" y="605298"/>
                  </a:cubicBezTo>
                  <a:cubicBezTo>
                    <a:pt x="193182" y="605298"/>
                    <a:pt x="193316" y="605298"/>
                    <a:pt x="195515" y="605298"/>
                  </a:cubicBezTo>
                  <a:lnTo>
                    <a:pt x="211916" y="605298"/>
                  </a:lnTo>
                  <a:cubicBezTo>
                    <a:pt x="211916" y="605305"/>
                    <a:pt x="211916" y="605385"/>
                    <a:pt x="211916" y="606378"/>
                  </a:cubicBezTo>
                  <a:lnTo>
                    <a:pt x="211916" y="613945"/>
                  </a:lnTo>
                  <a:cubicBezTo>
                    <a:pt x="211926" y="613945"/>
                    <a:pt x="212027" y="613945"/>
                    <a:pt x="213218" y="613945"/>
                  </a:cubicBezTo>
                  <a:lnTo>
                    <a:pt x="222330" y="613945"/>
                  </a:lnTo>
                  <a:cubicBezTo>
                    <a:pt x="222330" y="613954"/>
                    <a:pt x="222330" y="614083"/>
                    <a:pt x="222330" y="616106"/>
                  </a:cubicBezTo>
                  <a:lnTo>
                    <a:pt x="222330" y="631239"/>
                  </a:lnTo>
                  <a:cubicBezTo>
                    <a:pt x="226495" y="631239"/>
                    <a:pt x="226495" y="631239"/>
                    <a:pt x="226495" y="629347"/>
                  </a:cubicBezTo>
                  <a:lnTo>
                    <a:pt x="226495" y="616106"/>
                  </a:lnTo>
                  <a:cubicBezTo>
                    <a:pt x="226501" y="616106"/>
                    <a:pt x="226581" y="616106"/>
                    <a:pt x="227536" y="616106"/>
                  </a:cubicBezTo>
                  <a:lnTo>
                    <a:pt x="234826" y="616106"/>
                  </a:lnTo>
                  <a:cubicBezTo>
                    <a:pt x="234826" y="616117"/>
                    <a:pt x="234826" y="616236"/>
                    <a:pt x="234826" y="617728"/>
                  </a:cubicBezTo>
                  <a:lnTo>
                    <a:pt x="234826" y="629077"/>
                  </a:lnTo>
                  <a:cubicBezTo>
                    <a:pt x="234835" y="629077"/>
                    <a:pt x="234910" y="629077"/>
                    <a:pt x="235607" y="629077"/>
                  </a:cubicBezTo>
                  <a:lnTo>
                    <a:pt x="241073" y="629077"/>
                  </a:lnTo>
                  <a:cubicBezTo>
                    <a:pt x="241073" y="624754"/>
                    <a:pt x="241073" y="624754"/>
                    <a:pt x="291056" y="624754"/>
                  </a:cubicBezTo>
                  <a:cubicBezTo>
                    <a:pt x="291056" y="624763"/>
                    <a:pt x="291056" y="624864"/>
                    <a:pt x="291056" y="626105"/>
                  </a:cubicBezTo>
                  <a:lnTo>
                    <a:pt x="291056" y="635562"/>
                  </a:lnTo>
                  <a:cubicBezTo>
                    <a:pt x="291065" y="635562"/>
                    <a:pt x="291142" y="635562"/>
                    <a:pt x="291837" y="635562"/>
                  </a:cubicBezTo>
                  <a:lnTo>
                    <a:pt x="297306" y="635562"/>
                  </a:lnTo>
                  <a:cubicBezTo>
                    <a:pt x="297306" y="635571"/>
                    <a:pt x="297306" y="635693"/>
                    <a:pt x="297306" y="637724"/>
                  </a:cubicBezTo>
                  <a:lnTo>
                    <a:pt x="297306" y="652857"/>
                  </a:lnTo>
                  <a:cubicBezTo>
                    <a:pt x="297314" y="652853"/>
                    <a:pt x="297433" y="652775"/>
                    <a:pt x="299387" y="651506"/>
                  </a:cubicBezTo>
                  <a:lnTo>
                    <a:pt x="313966" y="642048"/>
                  </a:lnTo>
                  <a:cubicBezTo>
                    <a:pt x="313968" y="642029"/>
                    <a:pt x="314103" y="641154"/>
                    <a:pt x="320214" y="600974"/>
                  </a:cubicBezTo>
                  <a:cubicBezTo>
                    <a:pt x="320223" y="600972"/>
                    <a:pt x="320294" y="600946"/>
                    <a:pt x="320995" y="600704"/>
                  </a:cubicBezTo>
                  <a:lnTo>
                    <a:pt x="326461" y="598812"/>
                  </a:lnTo>
                  <a:cubicBezTo>
                    <a:pt x="326461" y="598796"/>
                    <a:pt x="326496" y="597735"/>
                    <a:pt x="328545" y="529635"/>
                  </a:cubicBezTo>
                  <a:cubicBezTo>
                    <a:pt x="328545" y="529653"/>
                    <a:pt x="328578" y="530744"/>
                    <a:pt x="330627" y="598812"/>
                  </a:cubicBezTo>
                  <a:cubicBezTo>
                    <a:pt x="330637" y="598815"/>
                    <a:pt x="330710" y="598840"/>
                    <a:pt x="331408" y="599082"/>
                  </a:cubicBezTo>
                  <a:lnTo>
                    <a:pt x="336875" y="600974"/>
                  </a:lnTo>
                  <a:cubicBezTo>
                    <a:pt x="336875" y="600954"/>
                    <a:pt x="336875" y="599621"/>
                    <a:pt x="336875" y="514503"/>
                  </a:cubicBezTo>
                  <a:cubicBezTo>
                    <a:pt x="341041" y="514503"/>
                    <a:pt x="341041" y="514503"/>
                    <a:pt x="341041" y="482076"/>
                  </a:cubicBezTo>
                  <a:cubicBezTo>
                    <a:pt x="341053" y="482076"/>
                    <a:pt x="341758" y="482076"/>
                    <a:pt x="380610" y="482076"/>
                  </a:cubicBezTo>
                  <a:cubicBezTo>
                    <a:pt x="380610" y="482093"/>
                    <a:pt x="380610" y="482811"/>
                    <a:pt x="380610" y="514503"/>
                  </a:cubicBezTo>
                  <a:cubicBezTo>
                    <a:pt x="380620" y="514503"/>
                    <a:pt x="380694" y="514503"/>
                    <a:pt x="381391" y="514503"/>
                  </a:cubicBezTo>
                  <a:lnTo>
                    <a:pt x="386858" y="514503"/>
                  </a:lnTo>
                  <a:cubicBezTo>
                    <a:pt x="386858" y="514482"/>
                    <a:pt x="386858" y="513176"/>
                    <a:pt x="386858" y="432355"/>
                  </a:cubicBezTo>
                  <a:cubicBezTo>
                    <a:pt x="386864" y="432355"/>
                    <a:pt x="386966" y="432355"/>
                    <a:pt x="388681" y="432355"/>
                  </a:cubicBezTo>
                  <a:lnTo>
                    <a:pt x="401437" y="432355"/>
                  </a:lnTo>
                  <a:cubicBezTo>
                    <a:pt x="401437" y="432348"/>
                    <a:pt x="401437" y="432237"/>
                    <a:pt x="401437" y="430464"/>
                  </a:cubicBezTo>
                  <a:lnTo>
                    <a:pt x="401437" y="417223"/>
                  </a:lnTo>
                  <a:cubicBezTo>
                    <a:pt x="401448" y="417223"/>
                    <a:pt x="401960" y="417223"/>
                    <a:pt x="424347" y="417223"/>
                  </a:cubicBezTo>
                  <a:cubicBezTo>
                    <a:pt x="424347" y="417216"/>
                    <a:pt x="424347" y="417135"/>
                    <a:pt x="424347" y="416142"/>
                  </a:cubicBezTo>
                  <a:lnTo>
                    <a:pt x="424347" y="408576"/>
                  </a:lnTo>
                  <a:cubicBezTo>
                    <a:pt x="424354" y="408576"/>
                    <a:pt x="424467" y="408576"/>
                    <a:pt x="426168" y="408576"/>
                  </a:cubicBezTo>
                  <a:lnTo>
                    <a:pt x="438925" y="408576"/>
                  </a:lnTo>
                  <a:cubicBezTo>
                    <a:pt x="438925" y="408584"/>
                    <a:pt x="438925" y="408663"/>
                    <a:pt x="438925" y="409657"/>
                  </a:cubicBezTo>
                  <a:lnTo>
                    <a:pt x="438925" y="417223"/>
                  </a:lnTo>
                  <a:cubicBezTo>
                    <a:pt x="438935" y="417223"/>
                    <a:pt x="439009" y="417223"/>
                    <a:pt x="439706" y="417223"/>
                  </a:cubicBezTo>
                  <a:lnTo>
                    <a:pt x="445173" y="417223"/>
                  </a:lnTo>
                  <a:lnTo>
                    <a:pt x="455586" y="412899"/>
                  </a:lnTo>
                  <a:lnTo>
                    <a:pt x="459750" y="416142"/>
                  </a:lnTo>
                  <a:lnTo>
                    <a:pt x="459750" y="408576"/>
                  </a:lnTo>
                  <a:cubicBezTo>
                    <a:pt x="459760" y="408576"/>
                    <a:pt x="459901" y="408576"/>
                    <a:pt x="462093" y="408576"/>
                  </a:cubicBezTo>
                  <a:lnTo>
                    <a:pt x="478495" y="408576"/>
                  </a:lnTo>
                  <a:cubicBezTo>
                    <a:pt x="478495" y="408584"/>
                    <a:pt x="478495" y="408663"/>
                    <a:pt x="478495" y="409657"/>
                  </a:cubicBezTo>
                  <a:lnTo>
                    <a:pt x="478495" y="417223"/>
                  </a:lnTo>
                  <a:cubicBezTo>
                    <a:pt x="478515" y="417223"/>
                    <a:pt x="479271" y="417223"/>
                    <a:pt x="509735" y="417223"/>
                  </a:cubicBezTo>
                  <a:cubicBezTo>
                    <a:pt x="509735" y="417233"/>
                    <a:pt x="509735" y="417342"/>
                    <a:pt x="509735" y="418844"/>
                  </a:cubicBezTo>
                  <a:lnTo>
                    <a:pt x="509735" y="430194"/>
                  </a:lnTo>
                  <a:cubicBezTo>
                    <a:pt x="509752" y="430194"/>
                    <a:pt x="510409" y="430194"/>
                    <a:pt x="536809" y="430194"/>
                  </a:cubicBezTo>
                  <a:cubicBezTo>
                    <a:pt x="536809" y="430210"/>
                    <a:pt x="536809" y="430890"/>
                    <a:pt x="536809" y="460458"/>
                  </a:cubicBezTo>
                  <a:cubicBezTo>
                    <a:pt x="536818" y="460458"/>
                    <a:pt x="536893" y="460458"/>
                    <a:pt x="537589" y="460458"/>
                  </a:cubicBezTo>
                  <a:lnTo>
                    <a:pt x="543057" y="460458"/>
                  </a:lnTo>
                  <a:cubicBezTo>
                    <a:pt x="543057" y="460465"/>
                    <a:pt x="543057" y="460551"/>
                    <a:pt x="543057" y="461539"/>
                  </a:cubicBezTo>
                  <a:lnTo>
                    <a:pt x="543057" y="469106"/>
                  </a:lnTo>
                  <a:cubicBezTo>
                    <a:pt x="547222" y="469106"/>
                    <a:pt x="547222" y="469106"/>
                    <a:pt x="547222" y="499370"/>
                  </a:cubicBezTo>
                  <a:cubicBezTo>
                    <a:pt x="547232" y="499370"/>
                    <a:pt x="547308" y="499370"/>
                    <a:pt x="548003" y="499370"/>
                  </a:cubicBezTo>
                  <a:lnTo>
                    <a:pt x="553470" y="499370"/>
                  </a:lnTo>
                  <a:cubicBezTo>
                    <a:pt x="553470" y="499379"/>
                    <a:pt x="553470" y="499446"/>
                    <a:pt x="553470" y="500181"/>
                  </a:cubicBezTo>
                  <a:lnTo>
                    <a:pt x="553470" y="505856"/>
                  </a:lnTo>
                  <a:cubicBezTo>
                    <a:pt x="553477" y="505856"/>
                    <a:pt x="553557" y="505856"/>
                    <a:pt x="554511" y="505856"/>
                  </a:cubicBezTo>
                  <a:lnTo>
                    <a:pt x="561800" y="505856"/>
                  </a:lnTo>
                  <a:cubicBezTo>
                    <a:pt x="561800" y="505873"/>
                    <a:pt x="561800" y="506586"/>
                    <a:pt x="561800" y="536121"/>
                  </a:cubicBezTo>
                  <a:cubicBezTo>
                    <a:pt x="561808" y="536121"/>
                    <a:pt x="561931" y="536121"/>
                    <a:pt x="563883" y="536121"/>
                  </a:cubicBezTo>
                  <a:lnTo>
                    <a:pt x="578462" y="536121"/>
                  </a:lnTo>
                  <a:cubicBezTo>
                    <a:pt x="578462" y="536137"/>
                    <a:pt x="578462" y="536717"/>
                    <a:pt x="578462" y="559900"/>
                  </a:cubicBezTo>
                  <a:cubicBezTo>
                    <a:pt x="580545" y="559900"/>
                    <a:pt x="580545" y="559900"/>
                    <a:pt x="580545" y="561521"/>
                  </a:cubicBezTo>
                  <a:lnTo>
                    <a:pt x="580545" y="572871"/>
                  </a:lnTo>
                  <a:cubicBezTo>
                    <a:pt x="580554" y="572871"/>
                    <a:pt x="580626" y="572871"/>
                    <a:pt x="581326" y="572871"/>
                  </a:cubicBezTo>
                  <a:lnTo>
                    <a:pt x="586793" y="572871"/>
                  </a:lnTo>
                  <a:cubicBezTo>
                    <a:pt x="586793" y="572885"/>
                    <a:pt x="586793" y="573448"/>
                    <a:pt x="586793" y="596650"/>
                  </a:cubicBezTo>
                  <a:cubicBezTo>
                    <a:pt x="586801" y="596650"/>
                    <a:pt x="586903" y="596650"/>
                    <a:pt x="588094" y="596650"/>
                  </a:cubicBezTo>
                  <a:lnTo>
                    <a:pt x="597205" y="596650"/>
                  </a:lnTo>
                  <a:cubicBezTo>
                    <a:pt x="599289" y="598812"/>
                    <a:pt x="599289" y="598812"/>
                    <a:pt x="599289" y="600704"/>
                  </a:cubicBezTo>
                  <a:lnTo>
                    <a:pt x="599289" y="613945"/>
                  </a:lnTo>
                  <a:cubicBezTo>
                    <a:pt x="599293" y="613938"/>
                    <a:pt x="599383" y="613831"/>
                    <a:pt x="600851" y="612053"/>
                  </a:cubicBezTo>
                  <a:lnTo>
                    <a:pt x="611784" y="598812"/>
                  </a:lnTo>
                  <a:cubicBezTo>
                    <a:pt x="611799" y="598812"/>
                    <a:pt x="612456" y="598812"/>
                    <a:pt x="640941" y="598812"/>
                  </a:cubicBezTo>
                  <a:cubicBezTo>
                    <a:pt x="640941" y="598837"/>
                    <a:pt x="640941" y="600238"/>
                    <a:pt x="640941" y="685283"/>
                  </a:cubicBezTo>
                  <a:cubicBezTo>
                    <a:pt x="640950" y="685283"/>
                    <a:pt x="641028" y="685283"/>
                    <a:pt x="641723" y="685283"/>
                  </a:cubicBezTo>
                  <a:lnTo>
                    <a:pt x="647189" y="685283"/>
                  </a:lnTo>
                  <a:cubicBezTo>
                    <a:pt x="647193" y="685275"/>
                    <a:pt x="647254" y="685175"/>
                    <a:pt x="647971" y="683932"/>
                  </a:cubicBezTo>
                  <a:lnTo>
                    <a:pt x="653437" y="674474"/>
                  </a:lnTo>
                  <a:cubicBezTo>
                    <a:pt x="653437" y="674481"/>
                    <a:pt x="653437" y="674580"/>
                    <a:pt x="653437" y="676366"/>
                  </a:cubicBezTo>
                  <a:lnTo>
                    <a:pt x="653437" y="689607"/>
                  </a:lnTo>
                  <a:cubicBezTo>
                    <a:pt x="657602" y="689607"/>
                    <a:pt x="657602" y="689607"/>
                    <a:pt x="657602" y="644210"/>
                  </a:cubicBezTo>
                  <a:cubicBezTo>
                    <a:pt x="657611" y="644210"/>
                    <a:pt x="657683" y="644210"/>
                    <a:pt x="658383" y="644210"/>
                  </a:cubicBezTo>
                  <a:lnTo>
                    <a:pt x="663850" y="644210"/>
                  </a:lnTo>
                  <a:cubicBezTo>
                    <a:pt x="663850" y="644195"/>
                    <a:pt x="663850" y="643195"/>
                    <a:pt x="663850" y="579356"/>
                  </a:cubicBezTo>
                  <a:cubicBezTo>
                    <a:pt x="663857" y="579356"/>
                    <a:pt x="663940" y="579356"/>
                    <a:pt x="664892" y="579356"/>
                  </a:cubicBezTo>
                  <a:lnTo>
                    <a:pt x="672181" y="579356"/>
                  </a:lnTo>
                  <a:cubicBezTo>
                    <a:pt x="672187" y="579335"/>
                    <a:pt x="672458" y="578395"/>
                    <a:pt x="684677" y="536121"/>
                  </a:cubicBezTo>
                  <a:cubicBezTo>
                    <a:pt x="684685" y="536121"/>
                    <a:pt x="684785" y="536121"/>
                    <a:pt x="685978" y="536121"/>
                  </a:cubicBezTo>
                  <a:lnTo>
                    <a:pt x="695091" y="536121"/>
                  </a:lnTo>
                  <a:cubicBezTo>
                    <a:pt x="695095" y="536144"/>
                    <a:pt x="695327" y="537110"/>
                    <a:pt x="705503" y="579356"/>
                  </a:cubicBezTo>
                  <a:cubicBezTo>
                    <a:pt x="705509" y="579356"/>
                    <a:pt x="705585" y="579356"/>
                    <a:pt x="706544" y="579356"/>
                  </a:cubicBezTo>
                  <a:lnTo>
                    <a:pt x="713834" y="579356"/>
                  </a:lnTo>
                  <a:cubicBezTo>
                    <a:pt x="713834" y="579367"/>
                    <a:pt x="713834" y="580034"/>
                    <a:pt x="713834" y="618268"/>
                  </a:cubicBezTo>
                  <a:cubicBezTo>
                    <a:pt x="713841" y="618268"/>
                    <a:pt x="713943" y="618268"/>
                    <a:pt x="715655" y="618268"/>
                  </a:cubicBezTo>
                  <a:lnTo>
                    <a:pt x="728412" y="618268"/>
                  </a:lnTo>
                  <a:cubicBezTo>
                    <a:pt x="728412" y="618276"/>
                    <a:pt x="728412" y="618398"/>
                    <a:pt x="728412" y="620430"/>
                  </a:cubicBezTo>
                  <a:lnTo>
                    <a:pt x="728412" y="635562"/>
                  </a:lnTo>
                  <a:cubicBezTo>
                    <a:pt x="732577" y="635562"/>
                    <a:pt x="732577" y="635562"/>
                    <a:pt x="732577" y="633401"/>
                  </a:cubicBezTo>
                  <a:lnTo>
                    <a:pt x="732577" y="618268"/>
                  </a:lnTo>
                  <a:cubicBezTo>
                    <a:pt x="732588" y="618268"/>
                    <a:pt x="732703" y="618268"/>
                    <a:pt x="734139" y="618268"/>
                  </a:cubicBezTo>
                  <a:lnTo>
                    <a:pt x="745073" y="618268"/>
                  </a:lnTo>
                  <a:cubicBezTo>
                    <a:pt x="745073" y="618278"/>
                    <a:pt x="745073" y="618395"/>
                    <a:pt x="745073" y="619889"/>
                  </a:cubicBezTo>
                  <a:lnTo>
                    <a:pt x="745073" y="631239"/>
                  </a:lnTo>
                  <a:cubicBezTo>
                    <a:pt x="745090" y="631239"/>
                    <a:pt x="745818" y="631239"/>
                    <a:pt x="776313" y="631239"/>
                  </a:cubicBezTo>
                  <a:cubicBezTo>
                    <a:pt x="776313" y="631222"/>
                    <a:pt x="776313" y="630451"/>
                    <a:pt x="776313" y="594489"/>
                  </a:cubicBezTo>
                  <a:cubicBezTo>
                    <a:pt x="776321" y="594489"/>
                    <a:pt x="776417" y="594489"/>
                    <a:pt x="777614" y="594489"/>
                  </a:cubicBezTo>
                  <a:lnTo>
                    <a:pt x="786726" y="594489"/>
                  </a:lnTo>
                  <a:cubicBezTo>
                    <a:pt x="786726" y="594500"/>
                    <a:pt x="786726" y="594994"/>
                    <a:pt x="786726" y="616106"/>
                  </a:cubicBezTo>
                  <a:cubicBezTo>
                    <a:pt x="788809" y="616106"/>
                    <a:pt x="788809" y="616106"/>
                    <a:pt x="788809" y="583680"/>
                  </a:cubicBezTo>
                  <a:cubicBezTo>
                    <a:pt x="788823" y="583680"/>
                    <a:pt x="789379" y="583680"/>
                    <a:pt x="811718" y="583680"/>
                  </a:cubicBezTo>
                  <a:cubicBezTo>
                    <a:pt x="811718" y="583670"/>
                    <a:pt x="811718" y="583550"/>
                    <a:pt x="811718" y="582058"/>
                  </a:cubicBezTo>
                  <a:lnTo>
                    <a:pt x="811718" y="570709"/>
                  </a:lnTo>
                  <a:cubicBezTo>
                    <a:pt x="811726" y="570709"/>
                    <a:pt x="811803" y="570709"/>
                    <a:pt x="812499" y="570709"/>
                  </a:cubicBezTo>
                  <a:lnTo>
                    <a:pt x="817965" y="570709"/>
                  </a:lnTo>
                  <a:cubicBezTo>
                    <a:pt x="817965" y="570703"/>
                    <a:pt x="817965" y="570590"/>
                    <a:pt x="817965" y="568818"/>
                  </a:cubicBezTo>
                  <a:lnTo>
                    <a:pt x="817965" y="555577"/>
                  </a:lnTo>
                  <a:lnTo>
                    <a:pt x="822131" y="562062"/>
                  </a:lnTo>
                  <a:cubicBezTo>
                    <a:pt x="822140" y="562062"/>
                    <a:pt x="822272" y="562062"/>
                    <a:pt x="824475" y="562062"/>
                  </a:cubicBezTo>
                  <a:lnTo>
                    <a:pt x="840875" y="562062"/>
                  </a:lnTo>
                  <a:cubicBezTo>
                    <a:pt x="840875" y="562054"/>
                    <a:pt x="840875" y="561986"/>
                    <a:pt x="840875" y="561251"/>
                  </a:cubicBezTo>
                  <a:lnTo>
                    <a:pt x="840875" y="555577"/>
                  </a:lnTo>
                  <a:cubicBezTo>
                    <a:pt x="840884" y="555577"/>
                    <a:pt x="840960" y="555577"/>
                    <a:pt x="841656" y="555577"/>
                  </a:cubicBezTo>
                  <a:lnTo>
                    <a:pt x="847123" y="555577"/>
                  </a:lnTo>
                  <a:cubicBezTo>
                    <a:pt x="847123" y="555586"/>
                    <a:pt x="847123" y="555686"/>
                    <a:pt x="847123" y="556928"/>
                  </a:cubicBezTo>
                  <a:lnTo>
                    <a:pt x="847123" y="566386"/>
                  </a:lnTo>
                  <a:cubicBezTo>
                    <a:pt x="847138" y="566386"/>
                    <a:pt x="847891" y="566386"/>
                    <a:pt x="886693" y="566386"/>
                  </a:cubicBezTo>
                  <a:cubicBezTo>
                    <a:pt x="886693" y="566404"/>
                    <a:pt x="886693" y="567914"/>
                    <a:pt x="886693" y="704739"/>
                  </a:cubicBezTo>
                  <a:cubicBezTo>
                    <a:pt x="886703" y="704739"/>
                    <a:pt x="886821" y="704739"/>
                    <a:pt x="888255" y="704739"/>
                  </a:cubicBezTo>
                  <a:lnTo>
                    <a:pt x="899189" y="704739"/>
                  </a:lnTo>
                  <a:cubicBezTo>
                    <a:pt x="899189" y="700416"/>
                    <a:pt x="899189" y="696092"/>
                    <a:pt x="899189" y="691769"/>
                  </a:cubicBezTo>
                  <a:cubicBezTo>
                    <a:pt x="901272" y="691769"/>
                    <a:pt x="901272" y="691769"/>
                    <a:pt x="903354" y="691769"/>
                  </a:cubicBezTo>
                  <a:cubicBezTo>
                    <a:pt x="903354" y="696092"/>
                    <a:pt x="903354" y="700416"/>
                    <a:pt x="903354" y="704739"/>
                  </a:cubicBezTo>
                  <a:cubicBezTo>
                    <a:pt x="913767" y="704739"/>
                    <a:pt x="924181" y="704739"/>
                    <a:pt x="934594" y="704739"/>
                  </a:cubicBezTo>
                  <a:cubicBezTo>
                    <a:pt x="934594" y="693930"/>
                    <a:pt x="934594" y="685283"/>
                    <a:pt x="934594" y="674474"/>
                  </a:cubicBezTo>
                  <a:cubicBezTo>
                    <a:pt x="938759" y="674474"/>
                    <a:pt x="942925" y="674474"/>
                    <a:pt x="947089" y="674474"/>
                  </a:cubicBezTo>
                  <a:lnTo>
                    <a:pt x="959585" y="672313"/>
                  </a:lnTo>
                  <a:cubicBezTo>
                    <a:pt x="961669" y="672313"/>
                    <a:pt x="961669" y="674474"/>
                    <a:pt x="963751" y="674474"/>
                  </a:cubicBezTo>
                  <a:lnTo>
                    <a:pt x="974164" y="674474"/>
                  </a:lnTo>
                  <a:cubicBezTo>
                    <a:pt x="974164" y="685283"/>
                    <a:pt x="974164" y="696092"/>
                    <a:pt x="974164" y="704739"/>
                  </a:cubicBezTo>
                  <a:cubicBezTo>
                    <a:pt x="976247" y="704739"/>
                    <a:pt x="978330" y="704739"/>
                    <a:pt x="982495" y="704739"/>
                  </a:cubicBezTo>
                  <a:cubicBezTo>
                    <a:pt x="982495" y="711225"/>
                    <a:pt x="982495" y="717710"/>
                    <a:pt x="982495" y="722034"/>
                  </a:cubicBezTo>
                  <a:lnTo>
                    <a:pt x="992088" y="722939"/>
                  </a:lnTo>
                  <a:lnTo>
                    <a:pt x="1005404" y="722939"/>
                  </a:lnTo>
                  <a:cubicBezTo>
                    <a:pt x="1005404" y="717130"/>
                    <a:pt x="1005404" y="712958"/>
                    <a:pt x="1005404" y="706901"/>
                  </a:cubicBezTo>
                  <a:lnTo>
                    <a:pt x="1075236" y="706901"/>
                  </a:lnTo>
                  <a:lnTo>
                    <a:pt x="1075236" y="621648"/>
                  </a:lnTo>
                  <a:lnTo>
                    <a:pt x="1149232" y="621648"/>
                  </a:lnTo>
                  <a:lnTo>
                    <a:pt x="1149232" y="700416"/>
                  </a:lnTo>
                  <a:cubicBezTo>
                    <a:pt x="1149885" y="700416"/>
                    <a:pt x="1150537" y="700416"/>
                    <a:pt x="1151189" y="700416"/>
                  </a:cubicBezTo>
                  <a:lnTo>
                    <a:pt x="1152465" y="722939"/>
                  </a:lnTo>
                  <a:lnTo>
                    <a:pt x="1162408" y="722939"/>
                  </a:lnTo>
                  <a:cubicBezTo>
                    <a:pt x="1162959" y="715725"/>
                    <a:pt x="1163685" y="708071"/>
                    <a:pt x="1163685" y="700416"/>
                  </a:cubicBezTo>
                  <a:cubicBezTo>
                    <a:pt x="1165768" y="700416"/>
                    <a:pt x="1167851" y="700416"/>
                    <a:pt x="1169932" y="700416"/>
                  </a:cubicBezTo>
                  <a:lnTo>
                    <a:pt x="1171209" y="722939"/>
                  </a:lnTo>
                  <a:lnTo>
                    <a:pt x="1223228" y="722939"/>
                  </a:lnTo>
                  <a:lnTo>
                    <a:pt x="1223228" y="559911"/>
                  </a:lnTo>
                  <a:lnTo>
                    <a:pt x="1426003" y="559911"/>
                  </a:lnTo>
                  <a:lnTo>
                    <a:pt x="1426003" y="722939"/>
                  </a:lnTo>
                  <a:lnTo>
                    <a:pt x="1445216" y="722939"/>
                  </a:lnTo>
                  <a:lnTo>
                    <a:pt x="1445216" y="640246"/>
                  </a:lnTo>
                  <a:lnTo>
                    <a:pt x="1542962" y="640246"/>
                  </a:lnTo>
                  <a:cubicBezTo>
                    <a:pt x="1547149" y="534225"/>
                    <a:pt x="1550621" y="428751"/>
                    <a:pt x="1555222" y="322105"/>
                  </a:cubicBezTo>
                  <a:cubicBezTo>
                    <a:pt x="1544809" y="322105"/>
                    <a:pt x="1519818" y="309134"/>
                    <a:pt x="1542727" y="300487"/>
                  </a:cubicBezTo>
                  <a:cubicBezTo>
                    <a:pt x="1540643" y="298325"/>
                    <a:pt x="1538561" y="296163"/>
                    <a:pt x="1536479" y="296163"/>
                  </a:cubicBezTo>
                  <a:cubicBezTo>
                    <a:pt x="1536479" y="283193"/>
                    <a:pt x="1534395" y="281031"/>
                    <a:pt x="1544809" y="272384"/>
                  </a:cubicBezTo>
                  <a:cubicBezTo>
                    <a:pt x="1544809" y="268060"/>
                    <a:pt x="1544809" y="261575"/>
                    <a:pt x="1544809" y="255090"/>
                  </a:cubicBezTo>
                  <a:cubicBezTo>
                    <a:pt x="1548975" y="255090"/>
                    <a:pt x="1553140" y="255090"/>
                    <a:pt x="1559387" y="255090"/>
                  </a:cubicBezTo>
                  <a:cubicBezTo>
                    <a:pt x="1559387" y="246442"/>
                    <a:pt x="1559387" y="239957"/>
                    <a:pt x="1559387" y="233472"/>
                  </a:cubicBezTo>
                  <a:cubicBezTo>
                    <a:pt x="1559387" y="231310"/>
                    <a:pt x="1561470" y="231310"/>
                    <a:pt x="1561470" y="229148"/>
                  </a:cubicBezTo>
                  <a:cubicBezTo>
                    <a:pt x="1561470" y="203207"/>
                    <a:pt x="1561470" y="177266"/>
                    <a:pt x="1561470" y="151324"/>
                  </a:cubicBezTo>
                  <a:cubicBezTo>
                    <a:pt x="1561470" y="149162"/>
                    <a:pt x="1559387" y="147002"/>
                    <a:pt x="1559387" y="144840"/>
                  </a:cubicBezTo>
                  <a:cubicBezTo>
                    <a:pt x="1561470" y="142678"/>
                    <a:pt x="1563553" y="140516"/>
                    <a:pt x="1565635" y="138354"/>
                  </a:cubicBezTo>
                  <a:cubicBezTo>
                    <a:pt x="1565635" y="118898"/>
                    <a:pt x="1565635" y="99442"/>
                    <a:pt x="1565635" y="79986"/>
                  </a:cubicBezTo>
                  <a:cubicBezTo>
                    <a:pt x="1565635" y="77824"/>
                    <a:pt x="1565635" y="77824"/>
                    <a:pt x="1567718" y="75662"/>
                  </a:cubicBezTo>
                  <a:cubicBezTo>
                    <a:pt x="1567718" y="58368"/>
                    <a:pt x="1567718" y="38912"/>
                    <a:pt x="1567718" y="19456"/>
                  </a:cubicBezTo>
                  <a:cubicBezTo>
                    <a:pt x="1569801" y="10810"/>
                    <a:pt x="1569801" y="6486"/>
                    <a:pt x="15698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solidFill>
                  <a:prstClr val="black"/>
                </a:solidFill>
              </a:endParaRPr>
            </a:p>
          </p:txBody>
        </p:sp>
        <p:sp>
          <p:nvSpPr>
            <p:cNvPr id="18" name="Freeform: Shape 17">
              <a:extLst>
                <a:ext uri="{FF2B5EF4-FFF2-40B4-BE49-F238E27FC236}">
                  <a16:creationId xmlns:a16="http://schemas.microsoft.com/office/drawing/2014/main" id="{F5B556F1-F1E4-4306-B192-7F6651E6FBCD}"/>
                </a:ext>
              </a:extLst>
            </p:cNvPr>
            <p:cNvSpPr>
              <a:spLocks/>
            </p:cNvSpPr>
            <p:nvPr userDrawn="1"/>
          </p:nvSpPr>
          <p:spPr bwMode="auto">
            <a:xfrm>
              <a:off x="6298465" y="6481019"/>
              <a:ext cx="1639605" cy="399269"/>
            </a:xfrm>
            <a:custGeom>
              <a:avLst/>
              <a:gdLst>
                <a:gd name="connsiteX0" fmla="*/ 838994 w 1639605"/>
                <a:gd name="connsiteY0" fmla="*/ 0 h 399269"/>
                <a:gd name="connsiteX1" fmla="*/ 877934 w 1639605"/>
                <a:gd name="connsiteY1" fmla="*/ 0 h 399269"/>
                <a:gd name="connsiteX2" fmla="*/ 877934 w 1639605"/>
                <a:gd name="connsiteY2" fmla="*/ 1744 h 399269"/>
                <a:gd name="connsiteX3" fmla="*/ 877934 w 1639605"/>
                <a:gd name="connsiteY3" fmla="*/ 13948 h 399269"/>
                <a:gd name="connsiteX4" fmla="*/ 916873 w 1639605"/>
                <a:gd name="connsiteY4" fmla="*/ 13948 h 399269"/>
                <a:gd name="connsiteX5" fmla="*/ 916873 w 1639605"/>
                <a:gd name="connsiteY5" fmla="*/ 104609 h 399269"/>
                <a:gd name="connsiteX6" fmla="*/ 918305 w 1639605"/>
                <a:gd name="connsiteY6" fmla="*/ 104609 h 399269"/>
                <a:gd name="connsiteX7" fmla="*/ 928326 w 1639605"/>
                <a:gd name="connsiteY7" fmla="*/ 104609 h 399269"/>
                <a:gd name="connsiteX8" fmla="*/ 928326 w 1639605"/>
                <a:gd name="connsiteY8" fmla="*/ 237114 h 399269"/>
                <a:gd name="connsiteX9" fmla="*/ 930616 w 1639605"/>
                <a:gd name="connsiteY9" fmla="*/ 237114 h 399269"/>
                <a:gd name="connsiteX10" fmla="*/ 946651 w 1639605"/>
                <a:gd name="connsiteY10" fmla="*/ 237114 h 399269"/>
                <a:gd name="connsiteX11" fmla="*/ 946651 w 1639605"/>
                <a:gd name="connsiteY11" fmla="*/ 151102 h 399269"/>
                <a:gd name="connsiteX12" fmla="*/ 947510 w 1639605"/>
                <a:gd name="connsiteY12" fmla="*/ 150521 h 399269"/>
                <a:gd name="connsiteX13" fmla="*/ 953522 w 1639605"/>
                <a:gd name="connsiteY13" fmla="*/ 146453 h 399269"/>
                <a:gd name="connsiteX14" fmla="*/ 958104 w 1639605"/>
                <a:gd name="connsiteY14" fmla="*/ 147615 h 399269"/>
                <a:gd name="connsiteX15" fmla="*/ 958104 w 1639605"/>
                <a:gd name="connsiteY15" fmla="*/ 155752 h 399269"/>
                <a:gd name="connsiteX16" fmla="*/ 960393 w 1639605"/>
                <a:gd name="connsiteY16" fmla="*/ 154589 h 399269"/>
                <a:gd name="connsiteX17" fmla="*/ 976428 w 1639605"/>
                <a:gd name="connsiteY17" fmla="*/ 146453 h 399269"/>
                <a:gd name="connsiteX18" fmla="*/ 978433 w 1639605"/>
                <a:gd name="connsiteY18" fmla="*/ 146453 h 399269"/>
                <a:gd name="connsiteX19" fmla="*/ 992461 w 1639605"/>
                <a:gd name="connsiteY19" fmla="*/ 146453 h 399269"/>
                <a:gd name="connsiteX20" fmla="*/ 992461 w 1639605"/>
                <a:gd name="connsiteY20" fmla="*/ 304529 h 399269"/>
                <a:gd name="connsiteX21" fmla="*/ 1024530 w 1639605"/>
                <a:gd name="connsiteY21" fmla="*/ 309179 h 399269"/>
                <a:gd name="connsiteX22" fmla="*/ 1024530 w 1639605"/>
                <a:gd name="connsiteY22" fmla="*/ 302205 h 399269"/>
                <a:gd name="connsiteX23" fmla="*/ 1058887 w 1639605"/>
                <a:gd name="connsiteY23" fmla="*/ 302205 h 399269"/>
                <a:gd name="connsiteX24" fmla="*/ 1058887 w 1639605"/>
                <a:gd name="connsiteY24" fmla="*/ 271984 h 399269"/>
                <a:gd name="connsiteX25" fmla="*/ 1068050 w 1639605"/>
                <a:gd name="connsiteY25" fmla="*/ 271984 h 399269"/>
                <a:gd name="connsiteX26" fmla="*/ 1068050 w 1639605"/>
                <a:gd name="connsiteY26" fmla="*/ 232465 h 399269"/>
                <a:gd name="connsiteX27" fmla="*/ 1074922 w 1639605"/>
                <a:gd name="connsiteY27" fmla="*/ 232465 h 399269"/>
                <a:gd name="connsiteX28" fmla="*/ 1074922 w 1639605"/>
                <a:gd name="connsiteY28" fmla="*/ 192946 h 399269"/>
                <a:gd name="connsiteX29" fmla="*/ 1090956 w 1639605"/>
                <a:gd name="connsiteY29" fmla="*/ 192946 h 399269"/>
                <a:gd name="connsiteX30" fmla="*/ 1141347 w 1639605"/>
                <a:gd name="connsiteY30" fmla="*/ 172024 h 399269"/>
                <a:gd name="connsiteX31" fmla="*/ 1143638 w 1639605"/>
                <a:gd name="connsiteY31" fmla="*/ 151102 h 399269"/>
                <a:gd name="connsiteX32" fmla="*/ 1148219 w 1639605"/>
                <a:gd name="connsiteY32" fmla="*/ 172024 h 399269"/>
                <a:gd name="connsiteX33" fmla="*/ 1200902 w 1639605"/>
                <a:gd name="connsiteY33" fmla="*/ 199920 h 399269"/>
                <a:gd name="connsiteX34" fmla="*/ 1200902 w 1639605"/>
                <a:gd name="connsiteY34" fmla="*/ 195271 h 399269"/>
                <a:gd name="connsiteX35" fmla="*/ 1214645 w 1639605"/>
                <a:gd name="connsiteY35" fmla="*/ 195271 h 399269"/>
                <a:gd name="connsiteX36" fmla="*/ 1214645 w 1639605"/>
                <a:gd name="connsiteY36" fmla="*/ 232465 h 399269"/>
                <a:gd name="connsiteX37" fmla="*/ 1221517 w 1639605"/>
                <a:gd name="connsiteY37" fmla="*/ 232465 h 399269"/>
                <a:gd name="connsiteX38" fmla="*/ 1221517 w 1639605"/>
                <a:gd name="connsiteY38" fmla="*/ 276633 h 399269"/>
                <a:gd name="connsiteX39" fmla="*/ 1228389 w 1639605"/>
                <a:gd name="connsiteY39" fmla="*/ 276633 h 399269"/>
                <a:gd name="connsiteX40" fmla="*/ 1228389 w 1639605"/>
                <a:gd name="connsiteY40" fmla="*/ 297555 h 399269"/>
                <a:gd name="connsiteX41" fmla="*/ 1242132 w 1639605"/>
                <a:gd name="connsiteY41" fmla="*/ 297555 h 399269"/>
                <a:gd name="connsiteX42" fmla="*/ 1242132 w 1639605"/>
                <a:gd name="connsiteY42" fmla="*/ 330100 h 399269"/>
                <a:gd name="connsiteX43" fmla="*/ 1329172 w 1639605"/>
                <a:gd name="connsiteY43" fmla="*/ 323126 h 399269"/>
                <a:gd name="connsiteX44" fmla="*/ 1329172 w 1639605"/>
                <a:gd name="connsiteY44" fmla="*/ 290581 h 399269"/>
                <a:gd name="connsiteX45" fmla="*/ 1374984 w 1639605"/>
                <a:gd name="connsiteY45" fmla="*/ 290581 h 399269"/>
                <a:gd name="connsiteX46" fmla="*/ 1374984 w 1639605"/>
                <a:gd name="connsiteY46" fmla="*/ 271984 h 399269"/>
                <a:gd name="connsiteX47" fmla="*/ 1471187 w 1639605"/>
                <a:gd name="connsiteY47" fmla="*/ 271984 h 399269"/>
                <a:gd name="connsiteX48" fmla="*/ 1471187 w 1639605"/>
                <a:gd name="connsiteY48" fmla="*/ 283607 h 399269"/>
                <a:gd name="connsiteX49" fmla="*/ 1533031 w 1639605"/>
                <a:gd name="connsiteY49" fmla="*/ 283607 h 399269"/>
                <a:gd name="connsiteX50" fmla="*/ 1533031 w 1639605"/>
                <a:gd name="connsiteY50" fmla="*/ 290581 h 399269"/>
                <a:gd name="connsiteX51" fmla="*/ 1551356 w 1639605"/>
                <a:gd name="connsiteY51" fmla="*/ 290581 h 399269"/>
                <a:gd name="connsiteX52" fmla="*/ 1551356 w 1639605"/>
                <a:gd name="connsiteY52" fmla="*/ 297555 h 399269"/>
                <a:gd name="connsiteX53" fmla="*/ 1567389 w 1639605"/>
                <a:gd name="connsiteY53" fmla="*/ 297555 h 399269"/>
                <a:gd name="connsiteX54" fmla="*/ 1567389 w 1639605"/>
                <a:gd name="connsiteY54" fmla="*/ 277548 h 399269"/>
                <a:gd name="connsiteX55" fmla="*/ 1639605 w 1639605"/>
                <a:gd name="connsiteY55" fmla="*/ 399269 h 399269"/>
                <a:gd name="connsiteX56" fmla="*/ 0 w 1639605"/>
                <a:gd name="connsiteY56" fmla="*/ 399269 h 399269"/>
                <a:gd name="connsiteX57" fmla="*/ 0 w 1639605"/>
                <a:gd name="connsiteY57" fmla="*/ 378836 h 399269"/>
                <a:gd name="connsiteX58" fmla="*/ 509 w 1639605"/>
                <a:gd name="connsiteY58" fmla="*/ 371254 h 399269"/>
                <a:gd name="connsiteX59" fmla="*/ 652 w 1639605"/>
                <a:gd name="connsiteY59" fmla="*/ 341724 h 399269"/>
                <a:gd name="connsiteX60" fmla="*/ 39592 w 1639605"/>
                <a:gd name="connsiteY60" fmla="*/ 341724 h 399269"/>
                <a:gd name="connsiteX61" fmla="*/ 39592 w 1639605"/>
                <a:gd name="connsiteY61" fmla="*/ 267335 h 399269"/>
                <a:gd name="connsiteX62" fmla="*/ 76241 w 1639605"/>
                <a:gd name="connsiteY62" fmla="*/ 267335 h 399269"/>
                <a:gd name="connsiteX63" fmla="*/ 76241 w 1639605"/>
                <a:gd name="connsiteY63" fmla="*/ 266463 h 399269"/>
                <a:gd name="connsiteX64" fmla="*/ 76241 w 1639605"/>
                <a:gd name="connsiteY64" fmla="*/ 260361 h 399269"/>
                <a:gd name="connsiteX65" fmla="*/ 99147 w 1639605"/>
                <a:gd name="connsiteY65" fmla="*/ 260361 h 399269"/>
                <a:gd name="connsiteX66" fmla="*/ 99147 w 1639605"/>
                <a:gd name="connsiteY66" fmla="*/ 220842 h 399269"/>
                <a:gd name="connsiteX67" fmla="*/ 94565 w 1639605"/>
                <a:gd name="connsiteY67" fmla="*/ 219098 h 399269"/>
                <a:gd name="connsiteX68" fmla="*/ 94565 w 1639605"/>
                <a:gd name="connsiteY68" fmla="*/ 206894 h 399269"/>
                <a:gd name="connsiteX69" fmla="*/ 99147 w 1639605"/>
                <a:gd name="connsiteY69" fmla="*/ 209219 h 399269"/>
                <a:gd name="connsiteX70" fmla="*/ 103728 w 1639605"/>
                <a:gd name="connsiteY70" fmla="*/ 185972 h 399269"/>
                <a:gd name="connsiteX71" fmla="*/ 108309 w 1639605"/>
                <a:gd name="connsiteY71" fmla="*/ 209219 h 399269"/>
                <a:gd name="connsiteX72" fmla="*/ 110886 w 1639605"/>
                <a:gd name="connsiteY72" fmla="*/ 206022 h 399269"/>
                <a:gd name="connsiteX73" fmla="*/ 112891 w 1639605"/>
                <a:gd name="connsiteY73" fmla="*/ 199920 h 399269"/>
                <a:gd name="connsiteX74" fmla="*/ 113462 w 1639605"/>
                <a:gd name="connsiteY74" fmla="*/ 198758 h 399269"/>
                <a:gd name="connsiteX75" fmla="*/ 117471 w 1639605"/>
                <a:gd name="connsiteY75" fmla="*/ 190621 h 399269"/>
                <a:gd name="connsiteX76" fmla="*/ 118044 w 1639605"/>
                <a:gd name="connsiteY76" fmla="*/ 189459 h 399269"/>
                <a:gd name="connsiteX77" fmla="*/ 122053 w 1639605"/>
                <a:gd name="connsiteY77" fmla="*/ 181323 h 399269"/>
                <a:gd name="connsiteX78" fmla="*/ 123483 w 1639605"/>
                <a:gd name="connsiteY78" fmla="*/ 180451 h 399269"/>
                <a:gd name="connsiteX79" fmla="*/ 133504 w 1639605"/>
                <a:gd name="connsiteY79" fmla="*/ 174349 h 399269"/>
                <a:gd name="connsiteX80" fmla="*/ 135223 w 1639605"/>
                <a:gd name="connsiteY80" fmla="*/ 173187 h 399269"/>
                <a:gd name="connsiteX81" fmla="*/ 147248 w 1639605"/>
                <a:gd name="connsiteY81" fmla="*/ 165050 h 399269"/>
                <a:gd name="connsiteX82" fmla="*/ 148107 w 1639605"/>
                <a:gd name="connsiteY82" fmla="*/ 163888 h 399269"/>
                <a:gd name="connsiteX83" fmla="*/ 154120 w 1639605"/>
                <a:gd name="connsiteY83" fmla="*/ 155752 h 399269"/>
                <a:gd name="connsiteX84" fmla="*/ 154692 w 1639605"/>
                <a:gd name="connsiteY84" fmla="*/ 153718 h 399269"/>
                <a:gd name="connsiteX85" fmla="*/ 158701 w 1639605"/>
                <a:gd name="connsiteY85" fmla="*/ 139479 h 399269"/>
                <a:gd name="connsiteX86" fmla="*/ 159274 w 1639605"/>
                <a:gd name="connsiteY86" fmla="*/ 141513 h 399269"/>
                <a:gd name="connsiteX87" fmla="*/ 163282 w 1639605"/>
                <a:gd name="connsiteY87" fmla="*/ 155752 h 399269"/>
                <a:gd name="connsiteX88" fmla="*/ 163854 w 1639605"/>
                <a:gd name="connsiteY88" fmla="*/ 156623 h 399269"/>
                <a:gd name="connsiteX89" fmla="*/ 167863 w 1639605"/>
                <a:gd name="connsiteY89" fmla="*/ 162726 h 399269"/>
                <a:gd name="connsiteX90" fmla="*/ 169295 w 1639605"/>
                <a:gd name="connsiteY90" fmla="*/ 163888 h 399269"/>
                <a:gd name="connsiteX91" fmla="*/ 179317 w 1639605"/>
                <a:gd name="connsiteY91" fmla="*/ 172024 h 399269"/>
                <a:gd name="connsiteX92" fmla="*/ 180462 w 1639605"/>
                <a:gd name="connsiteY92" fmla="*/ 173187 h 399269"/>
                <a:gd name="connsiteX93" fmla="*/ 188477 w 1639605"/>
                <a:gd name="connsiteY93" fmla="*/ 181323 h 399269"/>
                <a:gd name="connsiteX94" fmla="*/ 189624 w 1639605"/>
                <a:gd name="connsiteY94" fmla="*/ 182485 h 399269"/>
                <a:gd name="connsiteX95" fmla="*/ 197641 w 1639605"/>
                <a:gd name="connsiteY95" fmla="*/ 190621 h 399269"/>
                <a:gd name="connsiteX96" fmla="*/ 197927 w 1639605"/>
                <a:gd name="connsiteY96" fmla="*/ 191784 h 399269"/>
                <a:gd name="connsiteX97" fmla="*/ 199930 w 1639605"/>
                <a:gd name="connsiteY97" fmla="*/ 199920 h 399269"/>
                <a:gd name="connsiteX98" fmla="*/ 200217 w 1639605"/>
                <a:gd name="connsiteY98" fmla="*/ 201082 h 399269"/>
                <a:gd name="connsiteX99" fmla="*/ 202221 w 1639605"/>
                <a:gd name="connsiteY99" fmla="*/ 209219 h 399269"/>
                <a:gd name="connsiteX100" fmla="*/ 209093 w 1639605"/>
                <a:gd name="connsiteY100" fmla="*/ 185972 h 399269"/>
                <a:gd name="connsiteX101" fmla="*/ 213674 w 1639605"/>
                <a:gd name="connsiteY101" fmla="*/ 209219 h 399269"/>
                <a:gd name="connsiteX102" fmla="*/ 218255 w 1639605"/>
                <a:gd name="connsiteY102" fmla="*/ 210962 h 399269"/>
                <a:gd name="connsiteX103" fmla="*/ 218255 w 1639605"/>
                <a:gd name="connsiteY103" fmla="*/ 223167 h 399269"/>
                <a:gd name="connsiteX104" fmla="*/ 213674 w 1639605"/>
                <a:gd name="connsiteY104" fmla="*/ 255712 h 399269"/>
                <a:gd name="connsiteX105" fmla="*/ 214820 w 1639605"/>
                <a:gd name="connsiteY105" fmla="*/ 255712 h 399269"/>
                <a:gd name="connsiteX106" fmla="*/ 222836 w 1639605"/>
                <a:gd name="connsiteY106" fmla="*/ 255712 h 399269"/>
                <a:gd name="connsiteX107" fmla="*/ 223696 w 1639605"/>
                <a:gd name="connsiteY107" fmla="*/ 260361 h 399269"/>
                <a:gd name="connsiteX108" fmla="*/ 229708 w 1639605"/>
                <a:gd name="connsiteY108" fmla="*/ 260361 h 399269"/>
                <a:gd name="connsiteX109" fmla="*/ 229708 w 1639605"/>
                <a:gd name="connsiteY109" fmla="*/ 259199 h 399269"/>
                <a:gd name="connsiteX110" fmla="*/ 229708 w 1639605"/>
                <a:gd name="connsiteY110" fmla="*/ 251062 h 399269"/>
                <a:gd name="connsiteX111" fmla="*/ 231999 w 1639605"/>
                <a:gd name="connsiteY111" fmla="*/ 251062 h 399269"/>
                <a:gd name="connsiteX112" fmla="*/ 248032 w 1639605"/>
                <a:gd name="connsiteY112" fmla="*/ 251062 h 399269"/>
                <a:gd name="connsiteX113" fmla="*/ 248032 w 1639605"/>
                <a:gd name="connsiteY113" fmla="*/ 249028 h 399269"/>
                <a:gd name="connsiteX114" fmla="*/ 248032 w 1639605"/>
                <a:gd name="connsiteY114" fmla="*/ 234790 h 399269"/>
                <a:gd name="connsiteX115" fmla="*/ 286972 w 1639605"/>
                <a:gd name="connsiteY115" fmla="*/ 234790 h 399269"/>
                <a:gd name="connsiteX116" fmla="*/ 286972 w 1639605"/>
                <a:gd name="connsiteY116" fmla="*/ 236243 h 399269"/>
                <a:gd name="connsiteX117" fmla="*/ 286972 w 1639605"/>
                <a:gd name="connsiteY117" fmla="*/ 246413 h 399269"/>
                <a:gd name="connsiteX118" fmla="*/ 307587 w 1639605"/>
                <a:gd name="connsiteY118" fmla="*/ 246413 h 399269"/>
                <a:gd name="connsiteX119" fmla="*/ 307587 w 1639605"/>
                <a:gd name="connsiteY119" fmla="*/ 248738 h 399269"/>
                <a:gd name="connsiteX120" fmla="*/ 307587 w 1639605"/>
                <a:gd name="connsiteY120" fmla="*/ 265010 h 399269"/>
                <a:gd name="connsiteX121" fmla="*/ 303006 w 1639605"/>
                <a:gd name="connsiteY121" fmla="*/ 265882 h 399269"/>
                <a:gd name="connsiteX122" fmla="*/ 303006 w 1639605"/>
                <a:gd name="connsiteY122" fmla="*/ 271984 h 399269"/>
                <a:gd name="connsiteX123" fmla="*/ 307587 w 1639605"/>
                <a:gd name="connsiteY123" fmla="*/ 273728 h 399269"/>
                <a:gd name="connsiteX124" fmla="*/ 307587 w 1639605"/>
                <a:gd name="connsiteY124" fmla="*/ 285932 h 399269"/>
                <a:gd name="connsiteX125" fmla="*/ 303006 w 1639605"/>
                <a:gd name="connsiteY125" fmla="*/ 290581 h 399269"/>
                <a:gd name="connsiteX126" fmla="*/ 303006 w 1639605"/>
                <a:gd name="connsiteY126" fmla="*/ 346373 h 399269"/>
                <a:gd name="connsiteX127" fmla="*/ 305009 w 1639605"/>
                <a:gd name="connsiteY127" fmla="*/ 346373 h 399269"/>
                <a:gd name="connsiteX128" fmla="*/ 319040 w 1639605"/>
                <a:gd name="connsiteY128" fmla="*/ 346373 h 399269"/>
                <a:gd name="connsiteX129" fmla="*/ 320757 w 1639605"/>
                <a:gd name="connsiteY129" fmla="*/ 351022 h 399269"/>
                <a:gd name="connsiteX130" fmla="*/ 332784 w 1639605"/>
                <a:gd name="connsiteY130" fmla="*/ 351022 h 399269"/>
                <a:gd name="connsiteX131" fmla="*/ 332784 w 1639605"/>
                <a:gd name="connsiteY131" fmla="*/ 353056 h 399269"/>
                <a:gd name="connsiteX132" fmla="*/ 332784 w 1639605"/>
                <a:gd name="connsiteY132" fmla="*/ 367295 h 399269"/>
                <a:gd name="connsiteX133" fmla="*/ 334502 w 1639605"/>
                <a:gd name="connsiteY133" fmla="*/ 367295 h 399269"/>
                <a:gd name="connsiteX134" fmla="*/ 346526 w 1639605"/>
                <a:gd name="connsiteY134" fmla="*/ 367295 h 399269"/>
                <a:gd name="connsiteX135" fmla="*/ 346526 w 1639605"/>
                <a:gd name="connsiteY135" fmla="*/ 365261 h 399269"/>
                <a:gd name="connsiteX136" fmla="*/ 346526 w 1639605"/>
                <a:gd name="connsiteY136" fmla="*/ 351022 h 399269"/>
                <a:gd name="connsiteX137" fmla="*/ 348529 w 1639605"/>
                <a:gd name="connsiteY137" fmla="*/ 349860 h 399269"/>
                <a:gd name="connsiteX138" fmla="*/ 362560 w 1639605"/>
                <a:gd name="connsiteY138" fmla="*/ 341724 h 399269"/>
                <a:gd name="connsiteX139" fmla="*/ 362560 w 1639605"/>
                <a:gd name="connsiteY139" fmla="*/ 320802 h 399269"/>
                <a:gd name="connsiteX140" fmla="*/ 357979 w 1639605"/>
                <a:gd name="connsiteY140" fmla="*/ 297555 h 399269"/>
                <a:gd name="connsiteX141" fmla="*/ 359123 w 1639605"/>
                <a:gd name="connsiteY141" fmla="*/ 297555 h 399269"/>
                <a:gd name="connsiteX142" fmla="*/ 367141 w 1639605"/>
                <a:gd name="connsiteY142" fmla="*/ 297555 h 399269"/>
                <a:gd name="connsiteX143" fmla="*/ 387757 w 1639605"/>
                <a:gd name="connsiteY143" fmla="*/ 295231 h 399269"/>
                <a:gd name="connsiteX144" fmla="*/ 387757 w 1639605"/>
                <a:gd name="connsiteY144" fmla="*/ 294068 h 399269"/>
                <a:gd name="connsiteX145" fmla="*/ 387757 w 1639605"/>
                <a:gd name="connsiteY145" fmla="*/ 285932 h 399269"/>
                <a:gd name="connsiteX146" fmla="*/ 389475 w 1639605"/>
                <a:gd name="connsiteY146" fmla="*/ 285932 h 399269"/>
                <a:gd name="connsiteX147" fmla="*/ 401499 w 1639605"/>
                <a:gd name="connsiteY147" fmla="*/ 285932 h 399269"/>
                <a:gd name="connsiteX148" fmla="*/ 401499 w 1639605"/>
                <a:gd name="connsiteY148" fmla="*/ 169700 h 399269"/>
                <a:gd name="connsiteX149" fmla="*/ 402645 w 1639605"/>
                <a:gd name="connsiteY149" fmla="*/ 169700 h 399269"/>
                <a:gd name="connsiteX150" fmla="*/ 410661 w 1639605"/>
                <a:gd name="connsiteY150" fmla="*/ 169700 h 399269"/>
                <a:gd name="connsiteX151" fmla="*/ 410661 w 1639605"/>
                <a:gd name="connsiteY151" fmla="*/ 167375 h 399269"/>
                <a:gd name="connsiteX152" fmla="*/ 410661 w 1639605"/>
                <a:gd name="connsiteY152" fmla="*/ 151102 h 399269"/>
                <a:gd name="connsiteX153" fmla="*/ 412952 w 1639605"/>
                <a:gd name="connsiteY153" fmla="*/ 104609 h 399269"/>
                <a:gd name="connsiteX154" fmla="*/ 414098 w 1639605"/>
                <a:gd name="connsiteY154" fmla="*/ 104609 h 399269"/>
                <a:gd name="connsiteX155" fmla="*/ 422114 w 1639605"/>
                <a:gd name="connsiteY155" fmla="*/ 104609 h 399269"/>
                <a:gd name="connsiteX156" fmla="*/ 422114 w 1639605"/>
                <a:gd name="connsiteY156" fmla="*/ 105772 h 399269"/>
                <a:gd name="connsiteX157" fmla="*/ 422114 w 1639605"/>
                <a:gd name="connsiteY157" fmla="*/ 113908 h 399269"/>
                <a:gd name="connsiteX158" fmla="*/ 426695 w 1639605"/>
                <a:gd name="connsiteY158" fmla="*/ 111583 h 399269"/>
                <a:gd name="connsiteX159" fmla="*/ 426695 w 1639605"/>
                <a:gd name="connsiteY159" fmla="*/ 95311 h 399269"/>
                <a:gd name="connsiteX160" fmla="*/ 428126 w 1639605"/>
                <a:gd name="connsiteY160" fmla="*/ 94730 h 399269"/>
                <a:gd name="connsiteX161" fmla="*/ 438148 w 1639605"/>
                <a:gd name="connsiteY161" fmla="*/ 90662 h 399269"/>
                <a:gd name="connsiteX162" fmla="*/ 439293 w 1639605"/>
                <a:gd name="connsiteY162" fmla="*/ 91243 h 399269"/>
                <a:gd name="connsiteX163" fmla="*/ 447310 w 1639605"/>
                <a:gd name="connsiteY163" fmla="*/ 95311 h 399269"/>
                <a:gd name="connsiteX164" fmla="*/ 449028 w 1639605"/>
                <a:gd name="connsiteY164" fmla="*/ 95311 h 399269"/>
                <a:gd name="connsiteX165" fmla="*/ 461054 w 1639605"/>
                <a:gd name="connsiteY165" fmla="*/ 95311 h 399269"/>
                <a:gd name="connsiteX166" fmla="*/ 461054 w 1639605"/>
                <a:gd name="connsiteY166" fmla="*/ 65090 h 399269"/>
                <a:gd name="connsiteX167" fmla="*/ 462199 w 1639605"/>
                <a:gd name="connsiteY167" fmla="*/ 65090 h 399269"/>
                <a:gd name="connsiteX168" fmla="*/ 470215 w 1639605"/>
                <a:gd name="connsiteY168" fmla="*/ 65090 h 399269"/>
                <a:gd name="connsiteX169" fmla="*/ 471646 w 1639605"/>
                <a:gd name="connsiteY169" fmla="*/ 69740 h 399269"/>
                <a:gd name="connsiteX170" fmla="*/ 481669 w 1639605"/>
                <a:gd name="connsiteY170" fmla="*/ 69740 h 399269"/>
                <a:gd name="connsiteX171" fmla="*/ 482814 w 1639605"/>
                <a:gd name="connsiteY171" fmla="*/ 65090 h 399269"/>
                <a:gd name="connsiteX172" fmla="*/ 490831 w 1639605"/>
                <a:gd name="connsiteY172" fmla="*/ 65090 h 399269"/>
                <a:gd name="connsiteX173" fmla="*/ 490831 w 1639605"/>
                <a:gd name="connsiteY173" fmla="*/ 99960 h 399269"/>
                <a:gd name="connsiteX174" fmla="*/ 492263 w 1639605"/>
                <a:gd name="connsiteY174" fmla="*/ 101122 h 399269"/>
                <a:gd name="connsiteX175" fmla="*/ 502284 w 1639605"/>
                <a:gd name="connsiteY175" fmla="*/ 109259 h 399269"/>
                <a:gd name="connsiteX176" fmla="*/ 525189 w 1639605"/>
                <a:gd name="connsiteY176" fmla="*/ 116233 h 399269"/>
                <a:gd name="connsiteX177" fmla="*/ 525189 w 1639605"/>
                <a:gd name="connsiteY177" fmla="*/ 114780 h 399269"/>
                <a:gd name="connsiteX178" fmla="*/ 525189 w 1639605"/>
                <a:gd name="connsiteY178" fmla="*/ 104609 h 399269"/>
                <a:gd name="connsiteX179" fmla="*/ 554966 w 1639605"/>
                <a:gd name="connsiteY179" fmla="*/ 95311 h 399269"/>
                <a:gd name="connsiteX180" fmla="*/ 554966 w 1639605"/>
                <a:gd name="connsiteY180" fmla="*/ 94149 h 399269"/>
                <a:gd name="connsiteX181" fmla="*/ 554966 w 1639605"/>
                <a:gd name="connsiteY181" fmla="*/ 86012 h 399269"/>
                <a:gd name="connsiteX182" fmla="*/ 555825 w 1639605"/>
                <a:gd name="connsiteY182" fmla="*/ 86012 h 399269"/>
                <a:gd name="connsiteX183" fmla="*/ 561838 w 1639605"/>
                <a:gd name="connsiteY183" fmla="*/ 86012 h 399269"/>
                <a:gd name="connsiteX184" fmla="*/ 561838 w 1639605"/>
                <a:gd name="connsiteY184" fmla="*/ 85141 h 399269"/>
                <a:gd name="connsiteX185" fmla="*/ 561838 w 1639605"/>
                <a:gd name="connsiteY185" fmla="*/ 79038 h 399269"/>
                <a:gd name="connsiteX186" fmla="*/ 564128 w 1639605"/>
                <a:gd name="connsiteY186" fmla="*/ 79038 h 399269"/>
                <a:gd name="connsiteX187" fmla="*/ 580162 w 1639605"/>
                <a:gd name="connsiteY187" fmla="*/ 79038 h 399269"/>
                <a:gd name="connsiteX188" fmla="*/ 580162 w 1639605"/>
                <a:gd name="connsiteY188" fmla="*/ 79910 h 399269"/>
                <a:gd name="connsiteX189" fmla="*/ 580162 w 1639605"/>
                <a:gd name="connsiteY189" fmla="*/ 86012 h 399269"/>
                <a:gd name="connsiteX190" fmla="*/ 581880 w 1639605"/>
                <a:gd name="connsiteY190" fmla="*/ 86012 h 399269"/>
                <a:gd name="connsiteX191" fmla="*/ 593906 w 1639605"/>
                <a:gd name="connsiteY191" fmla="*/ 86012 h 399269"/>
                <a:gd name="connsiteX192" fmla="*/ 593906 w 1639605"/>
                <a:gd name="connsiteY192" fmla="*/ 87756 h 399269"/>
                <a:gd name="connsiteX193" fmla="*/ 593906 w 1639605"/>
                <a:gd name="connsiteY193" fmla="*/ 99960 h 399269"/>
                <a:gd name="connsiteX194" fmla="*/ 619101 w 1639605"/>
                <a:gd name="connsiteY194" fmla="*/ 99960 h 399269"/>
                <a:gd name="connsiteX195" fmla="*/ 619101 w 1639605"/>
                <a:gd name="connsiteY195" fmla="*/ 98798 h 399269"/>
                <a:gd name="connsiteX196" fmla="*/ 619101 w 1639605"/>
                <a:gd name="connsiteY196" fmla="*/ 90662 h 399269"/>
                <a:gd name="connsiteX197" fmla="*/ 620533 w 1639605"/>
                <a:gd name="connsiteY197" fmla="*/ 90662 h 399269"/>
                <a:gd name="connsiteX198" fmla="*/ 630554 w 1639605"/>
                <a:gd name="connsiteY198" fmla="*/ 90662 h 399269"/>
                <a:gd name="connsiteX199" fmla="*/ 630554 w 1639605"/>
                <a:gd name="connsiteY199" fmla="*/ 89499 h 399269"/>
                <a:gd name="connsiteX200" fmla="*/ 630554 w 1639605"/>
                <a:gd name="connsiteY200" fmla="*/ 81363 h 399269"/>
                <a:gd name="connsiteX201" fmla="*/ 632273 w 1639605"/>
                <a:gd name="connsiteY201" fmla="*/ 81363 h 399269"/>
                <a:gd name="connsiteX202" fmla="*/ 644297 w 1639605"/>
                <a:gd name="connsiteY202" fmla="*/ 81363 h 399269"/>
                <a:gd name="connsiteX203" fmla="*/ 644297 w 1639605"/>
                <a:gd name="connsiteY203" fmla="*/ 82525 h 399269"/>
                <a:gd name="connsiteX204" fmla="*/ 644297 w 1639605"/>
                <a:gd name="connsiteY204" fmla="*/ 90662 h 399269"/>
                <a:gd name="connsiteX205" fmla="*/ 648879 w 1639605"/>
                <a:gd name="connsiteY205" fmla="*/ 34870 h 399269"/>
                <a:gd name="connsiteX206" fmla="*/ 751953 w 1639605"/>
                <a:gd name="connsiteY206" fmla="*/ 34870 h 399269"/>
                <a:gd name="connsiteX207" fmla="*/ 751953 w 1639605"/>
                <a:gd name="connsiteY207" fmla="*/ 109259 h 399269"/>
                <a:gd name="connsiteX208" fmla="*/ 754244 w 1639605"/>
                <a:gd name="connsiteY208" fmla="*/ 109259 h 399269"/>
                <a:gd name="connsiteX209" fmla="*/ 770278 w 1639605"/>
                <a:gd name="connsiteY209" fmla="*/ 109259 h 399269"/>
                <a:gd name="connsiteX210" fmla="*/ 770278 w 1639605"/>
                <a:gd name="connsiteY210" fmla="*/ 25571 h 399269"/>
                <a:gd name="connsiteX211" fmla="*/ 793184 w 1639605"/>
                <a:gd name="connsiteY211" fmla="*/ 13948 h 399269"/>
                <a:gd name="connsiteX212" fmla="*/ 822961 w 1639605"/>
                <a:gd name="connsiteY212" fmla="*/ 13948 h 399269"/>
                <a:gd name="connsiteX213" fmla="*/ 824965 w 1639605"/>
                <a:gd name="connsiteY213" fmla="*/ 12205 h 39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639605" h="399269">
                  <a:moveTo>
                    <a:pt x="838994" y="0"/>
                  </a:moveTo>
                  <a:cubicBezTo>
                    <a:pt x="838994" y="0"/>
                    <a:pt x="838994" y="0"/>
                    <a:pt x="877934" y="0"/>
                  </a:cubicBezTo>
                  <a:cubicBezTo>
                    <a:pt x="877934" y="0"/>
                    <a:pt x="877934" y="0"/>
                    <a:pt x="877934" y="1744"/>
                  </a:cubicBezTo>
                  <a:lnTo>
                    <a:pt x="877934" y="13948"/>
                  </a:lnTo>
                  <a:cubicBezTo>
                    <a:pt x="877934" y="13948"/>
                    <a:pt x="877934" y="13948"/>
                    <a:pt x="916873" y="13948"/>
                  </a:cubicBezTo>
                  <a:cubicBezTo>
                    <a:pt x="916873" y="13948"/>
                    <a:pt x="916873" y="13948"/>
                    <a:pt x="916873" y="104609"/>
                  </a:cubicBezTo>
                  <a:cubicBezTo>
                    <a:pt x="916873" y="104609"/>
                    <a:pt x="916873" y="104609"/>
                    <a:pt x="918305" y="104609"/>
                  </a:cubicBezTo>
                  <a:lnTo>
                    <a:pt x="928326" y="104609"/>
                  </a:lnTo>
                  <a:cubicBezTo>
                    <a:pt x="928326" y="104609"/>
                    <a:pt x="928326" y="104609"/>
                    <a:pt x="928326" y="237114"/>
                  </a:cubicBezTo>
                  <a:cubicBezTo>
                    <a:pt x="928326" y="237114"/>
                    <a:pt x="928326" y="237114"/>
                    <a:pt x="930616" y="237114"/>
                  </a:cubicBezTo>
                  <a:lnTo>
                    <a:pt x="946651" y="237114"/>
                  </a:lnTo>
                  <a:cubicBezTo>
                    <a:pt x="946651" y="237114"/>
                    <a:pt x="946651" y="237114"/>
                    <a:pt x="946651" y="151102"/>
                  </a:cubicBezTo>
                  <a:cubicBezTo>
                    <a:pt x="946651" y="151102"/>
                    <a:pt x="946651" y="151102"/>
                    <a:pt x="947510" y="150521"/>
                  </a:cubicBezTo>
                  <a:lnTo>
                    <a:pt x="953522" y="146453"/>
                  </a:lnTo>
                  <a:cubicBezTo>
                    <a:pt x="958104" y="146453"/>
                    <a:pt x="958104" y="146453"/>
                    <a:pt x="958104" y="147615"/>
                  </a:cubicBezTo>
                  <a:lnTo>
                    <a:pt x="958104" y="155752"/>
                  </a:lnTo>
                  <a:cubicBezTo>
                    <a:pt x="958104" y="155752"/>
                    <a:pt x="958104" y="155752"/>
                    <a:pt x="960393" y="154589"/>
                  </a:cubicBezTo>
                  <a:lnTo>
                    <a:pt x="976428" y="146453"/>
                  </a:lnTo>
                  <a:cubicBezTo>
                    <a:pt x="976428" y="146453"/>
                    <a:pt x="976428" y="146453"/>
                    <a:pt x="978433" y="146453"/>
                  </a:cubicBezTo>
                  <a:lnTo>
                    <a:pt x="992461" y="146453"/>
                  </a:lnTo>
                  <a:cubicBezTo>
                    <a:pt x="992461" y="146453"/>
                    <a:pt x="992461" y="146453"/>
                    <a:pt x="992461" y="304529"/>
                  </a:cubicBezTo>
                  <a:cubicBezTo>
                    <a:pt x="992461" y="304529"/>
                    <a:pt x="992461" y="304529"/>
                    <a:pt x="1024530" y="309179"/>
                  </a:cubicBezTo>
                  <a:cubicBezTo>
                    <a:pt x="1024530" y="306854"/>
                    <a:pt x="1024530" y="304529"/>
                    <a:pt x="1024530" y="302205"/>
                  </a:cubicBezTo>
                  <a:cubicBezTo>
                    <a:pt x="1035983" y="302205"/>
                    <a:pt x="1047434" y="302205"/>
                    <a:pt x="1058887" y="302205"/>
                  </a:cubicBezTo>
                  <a:cubicBezTo>
                    <a:pt x="1058887" y="290581"/>
                    <a:pt x="1058887" y="281283"/>
                    <a:pt x="1058887" y="271984"/>
                  </a:cubicBezTo>
                  <a:lnTo>
                    <a:pt x="1068050" y="271984"/>
                  </a:lnTo>
                  <a:cubicBezTo>
                    <a:pt x="1068050" y="258036"/>
                    <a:pt x="1068050" y="246413"/>
                    <a:pt x="1068050" y="232465"/>
                  </a:cubicBezTo>
                  <a:cubicBezTo>
                    <a:pt x="1070340" y="232465"/>
                    <a:pt x="1072631" y="232465"/>
                    <a:pt x="1074922" y="232465"/>
                  </a:cubicBezTo>
                  <a:cubicBezTo>
                    <a:pt x="1074922" y="218517"/>
                    <a:pt x="1074922" y="206894"/>
                    <a:pt x="1074922" y="192946"/>
                  </a:cubicBezTo>
                  <a:cubicBezTo>
                    <a:pt x="1079503" y="192946"/>
                    <a:pt x="1084083" y="192946"/>
                    <a:pt x="1090956" y="192946"/>
                  </a:cubicBezTo>
                  <a:cubicBezTo>
                    <a:pt x="1106989" y="188297"/>
                    <a:pt x="1125313" y="178998"/>
                    <a:pt x="1141347" y="172024"/>
                  </a:cubicBezTo>
                  <a:cubicBezTo>
                    <a:pt x="1143638" y="165050"/>
                    <a:pt x="1143638" y="158076"/>
                    <a:pt x="1143638" y="151102"/>
                  </a:cubicBezTo>
                  <a:cubicBezTo>
                    <a:pt x="1145929" y="158076"/>
                    <a:pt x="1145929" y="165050"/>
                    <a:pt x="1148219" y="172024"/>
                  </a:cubicBezTo>
                  <a:cubicBezTo>
                    <a:pt x="1166544" y="181323"/>
                    <a:pt x="1182577" y="190621"/>
                    <a:pt x="1200902" y="199920"/>
                  </a:cubicBezTo>
                  <a:cubicBezTo>
                    <a:pt x="1200902" y="197601"/>
                    <a:pt x="1200902" y="195283"/>
                    <a:pt x="1200902" y="195271"/>
                  </a:cubicBezTo>
                  <a:cubicBezTo>
                    <a:pt x="1205482" y="195271"/>
                    <a:pt x="1210065" y="195271"/>
                    <a:pt x="1214645" y="195271"/>
                  </a:cubicBezTo>
                  <a:cubicBezTo>
                    <a:pt x="1214645" y="206894"/>
                    <a:pt x="1214645" y="220842"/>
                    <a:pt x="1214645" y="232465"/>
                  </a:cubicBezTo>
                  <a:cubicBezTo>
                    <a:pt x="1216936" y="232465"/>
                    <a:pt x="1219226" y="232465"/>
                    <a:pt x="1221517" y="232465"/>
                  </a:cubicBezTo>
                  <a:cubicBezTo>
                    <a:pt x="1221517" y="246413"/>
                    <a:pt x="1221517" y="260361"/>
                    <a:pt x="1221517" y="276633"/>
                  </a:cubicBezTo>
                  <a:cubicBezTo>
                    <a:pt x="1223808" y="276633"/>
                    <a:pt x="1226098" y="276633"/>
                    <a:pt x="1228389" y="276633"/>
                  </a:cubicBezTo>
                  <a:cubicBezTo>
                    <a:pt x="1228389" y="283607"/>
                    <a:pt x="1228389" y="290581"/>
                    <a:pt x="1228389" y="297555"/>
                  </a:cubicBezTo>
                  <a:cubicBezTo>
                    <a:pt x="1232970" y="297555"/>
                    <a:pt x="1237550" y="297555"/>
                    <a:pt x="1242132" y="297555"/>
                  </a:cubicBezTo>
                  <a:cubicBezTo>
                    <a:pt x="1242132" y="309179"/>
                    <a:pt x="1242132" y="318477"/>
                    <a:pt x="1242132" y="330100"/>
                  </a:cubicBezTo>
                  <a:cubicBezTo>
                    <a:pt x="1271909" y="327776"/>
                    <a:pt x="1299396" y="325451"/>
                    <a:pt x="1329172" y="323126"/>
                  </a:cubicBezTo>
                  <a:cubicBezTo>
                    <a:pt x="1329172" y="311503"/>
                    <a:pt x="1329172" y="302205"/>
                    <a:pt x="1329172" y="290581"/>
                  </a:cubicBezTo>
                  <a:cubicBezTo>
                    <a:pt x="1345206" y="290581"/>
                    <a:pt x="1361240" y="290581"/>
                    <a:pt x="1374984" y="290581"/>
                  </a:cubicBezTo>
                  <a:cubicBezTo>
                    <a:pt x="1374984" y="283607"/>
                    <a:pt x="1374984" y="278958"/>
                    <a:pt x="1374984" y="271984"/>
                  </a:cubicBezTo>
                  <a:cubicBezTo>
                    <a:pt x="1407052" y="271984"/>
                    <a:pt x="1439119" y="271984"/>
                    <a:pt x="1471187" y="271984"/>
                  </a:cubicBezTo>
                  <a:cubicBezTo>
                    <a:pt x="1471187" y="276633"/>
                    <a:pt x="1471187" y="278958"/>
                    <a:pt x="1471187" y="283607"/>
                  </a:cubicBezTo>
                  <a:cubicBezTo>
                    <a:pt x="1491802" y="283607"/>
                    <a:pt x="1512416" y="283607"/>
                    <a:pt x="1533031" y="283607"/>
                  </a:cubicBezTo>
                  <a:cubicBezTo>
                    <a:pt x="1533031" y="285932"/>
                    <a:pt x="1533031" y="288257"/>
                    <a:pt x="1533031" y="290581"/>
                  </a:cubicBezTo>
                  <a:cubicBezTo>
                    <a:pt x="1537612" y="290581"/>
                    <a:pt x="1544484" y="290581"/>
                    <a:pt x="1551356" y="290581"/>
                  </a:cubicBezTo>
                  <a:cubicBezTo>
                    <a:pt x="1551356" y="292906"/>
                    <a:pt x="1551356" y="295231"/>
                    <a:pt x="1551356" y="297555"/>
                  </a:cubicBezTo>
                  <a:cubicBezTo>
                    <a:pt x="1555936" y="297555"/>
                    <a:pt x="1562809" y="297555"/>
                    <a:pt x="1567389" y="297555"/>
                  </a:cubicBezTo>
                  <a:cubicBezTo>
                    <a:pt x="1567389" y="290886"/>
                    <a:pt x="1567389" y="284217"/>
                    <a:pt x="1567389" y="277548"/>
                  </a:cubicBezTo>
                  <a:lnTo>
                    <a:pt x="1639605" y="399269"/>
                  </a:lnTo>
                  <a:lnTo>
                    <a:pt x="0" y="399269"/>
                  </a:lnTo>
                  <a:lnTo>
                    <a:pt x="0" y="378836"/>
                  </a:lnTo>
                  <a:lnTo>
                    <a:pt x="509" y="371254"/>
                  </a:lnTo>
                  <a:cubicBezTo>
                    <a:pt x="652" y="364099"/>
                    <a:pt x="652" y="354510"/>
                    <a:pt x="652" y="341724"/>
                  </a:cubicBezTo>
                  <a:cubicBezTo>
                    <a:pt x="652" y="341724"/>
                    <a:pt x="652" y="341724"/>
                    <a:pt x="39592" y="341724"/>
                  </a:cubicBezTo>
                  <a:cubicBezTo>
                    <a:pt x="39592" y="341724"/>
                    <a:pt x="39592" y="341724"/>
                    <a:pt x="39592" y="267335"/>
                  </a:cubicBezTo>
                  <a:cubicBezTo>
                    <a:pt x="39592" y="267335"/>
                    <a:pt x="39592" y="267335"/>
                    <a:pt x="76241" y="267335"/>
                  </a:cubicBezTo>
                  <a:cubicBezTo>
                    <a:pt x="76241" y="267335"/>
                    <a:pt x="76241" y="267335"/>
                    <a:pt x="76241" y="266463"/>
                  </a:cubicBezTo>
                  <a:lnTo>
                    <a:pt x="76241" y="260361"/>
                  </a:lnTo>
                  <a:cubicBezTo>
                    <a:pt x="76241" y="260361"/>
                    <a:pt x="76241" y="260361"/>
                    <a:pt x="99147" y="260361"/>
                  </a:cubicBezTo>
                  <a:cubicBezTo>
                    <a:pt x="99147" y="260361"/>
                    <a:pt x="99147" y="260361"/>
                    <a:pt x="99147" y="220842"/>
                  </a:cubicBezTo>
                  <a:cubicBezTo>
                    <a:pt x="94565" y="220842"/>
                    <a:pt x="94565" y="220842"/>
                    <a:pt x="94565" y="219098"/>
                  </a:cubicBezTo>
                  <a:lnTo>
                    <a:pt x="94565" y="206894"/>
                  </a:lnTo>
                  <a:lnTo>
                    <a:pt x="99147" y="209219"/>
                  </a:lnTo>
                  <a:cubicBezTo>
                    <a:pt x="99147" y="209219"/>
                    <a:pt x="99147" y="209219"/>
                    <a:pt x="103728" y="185972"/>
                  </a:cubicBezTo>
                  <a:cubicBezTo>
                    <a:pt x="103728" y="185972"/>
                    <a:pt x="103728" y="185972"/>
                    <a:pt x="108309" y="209219"/>
                  </a:cubicBezTo>
                  <a:cubicBezTo>
                    <a:pt x="110600" y="206894"/>
                    <a:pt x="110600" y="206894"/>
                    <a:pt x="110886" y="206022"/>
                  </a:cubicBezTo>
                  <a:lnTo>
                    <a:pt x="112891" y="199920"/>
                  </a:lnTo>
                  <a:cubicBezTo>
                    <a:pt x="112891" y="199920"/>
                    <a:pt x="112891" y="199920"/>
                    <a:pt x="113462" y="198758"/>
                  </a:cubicBezTo>
                  <a:lnTo>
                    <a:pt x="117471" y="190621"/>
                  </a:lnTo>
                  <a:cubicBezTo>
                    <a:pt x="117471" y="190621"/>
                    <a:pt x="117471" y="190621"/>
                    <a:pt x="118044" y="189459"/>
                  </a:cubicBezTo>
                  <a:lnTo>
                    <a:pt x="122053" y="181323"/>
                  </a:lnTo>
                  <a:cubicBezTo>
                    <a:pt x="122053" y="181323"/>
                    <a:pt x="122053" y="181323"/>
                    <a:pt x="123483" y="180451"/>
                  </a:cubicBezTo>
                  <a:lnTo>
                    <a:pt x="133504" y="174349"/>
                  </a:lnTo>
                  <a:cubicBezTo>
                    <a:pt x="133504" y="174349"/>
                    <a:pt x="133504" y="174349"/>
                    <a:pt x="135223" y="173187"/>
                  </a:cubicBezTo>
                  <a:lnTo>
                    <a:pt x="147248" y="165050"/>
                  </a:lnTo>
                  <a:cubicBezTo>
                    <a:pt x="147248" y="165050"/>
                    <a:pt x="147248" y="165050"/>
                    <a:pt x="148107" y="163888"/>
                  </a:cubicBezTo>
                  <a:lnTo>
                    <a:pt x="154120" y="155752"/>
                  </a:lnTo>
                  <a:cubicBezTo>
                    <a:pt x="154120" y="155752"/>
                    <a:pt x="154120" y="155752"/>
                    <a:pt x="154692" y="153718"/>
                  </a:cubicBezTo>
                  <a:lnTo>
                    <a:pt x="158701" y="139479"/>
                  </a:lnTo>
                  <a:cubicBezTo>
                    <a:pt x="158701" y="139479"/>
                    <a:pt x="158701" y="139479"/>
                    <a:pt x="159274" y="141513"/>
                  </a:cubicBezTo>
                  <a:lnTo>
                    <a:pt x="163282" y="155752"/>
                  </a:lnTo>
                  <a:cubicBezTo>
                    <a:pt x="163282" y="155752"/>
                    <a:pt x="163282" y="155752"/>
                    <a:pt x="163854" y="156623"/>
                  </a:cubicBezTo>
                  <a:lnTo>
                    <a:pt x="167863" y="162726"/>
                  </a:lnTo>
                  <a:cubicBezTo>
                    <a:pt x="167863" y="162726"/>
                    <a:pt x="167863" y="162726"/>
                    <a:pt x="169295" y="163888"/>
                  </a:cubicBezTo>
                  <a:lnTo>
                    <a:pt x="179317" y="172024"/>
                  </a:lnTo>
                  <a:cubicBezTo>
                    <a:pt x="179317" y="172024"/>
                    <a:pt x="179317" y="172024"/>
                    <a:pt x="180462" y="173187"/>
                  </a:cubicBezTo>
                  <a:lnTo>
                    <a:pt x="188477" y="181323"/>
                  </a:lnTo>
                  <a:cubicBezTo>
                    <a:pt x="188477" y="181323"/>
                    <a:pt x="188477" y="181323"/>
                    <a:pt x="189624" y="182485"/>
                  </a:cubicBezTo>
                  <a:lnTo>
                    <a:pt x="197641" y="190621"/>
                  </a:lnTo>
                  <a:cubicBezTo>
                    <a:pt x="197641" y="190621"/>
                    <a:pt x="197641" y="190621"/>
                    <a:pt x="197927" y="191784"/>
                  </a:cubicBezTo>
                  <a:lnTo>
                    <a:pt x="199930" y="199920"/>
                  </a:lnTo>
                  <a:cubicBezTo>
                    <a:pt x="199930" y="199920"/>
                    <a:pt x="199930" y="199920"/>
                    <a:pt x="200217" y="201082"/>
                  </a:cubicBezTo>
                  <a:lnTo>
                    <a:pt x="202221" y="209219"/>
                  </a:lnTo>
                  <a:cubicBezTo>
                    <a:pt x="206802" y="209219"/>
                    <a:pt x="206802" y="209219"/>
                    <a:pt x="209093" y="185972"/>
                  </a:cubicBezTo>
                  <a:cubicBezTo>
                    <a:pt x="209093" y="185972"/>
                    <a:pt x="209093" y="185972"/>
                    <a:pt x="213674" y="209219"/>
                  </a:cubicBezTo>
                  <a:cubicBezTo>
                    <a:pt x="218255" y="209219"/>
                    <a:pt x="218255" y="209219"/>
                    <a:pt x="218255" y="210962"/>
                  </a:cubicBezTo>
                  <a:lnTo>
                    <a:pt x="218255" y="223167"/>
                  </a:lnTo>
                  <a:cubicBezTo>
                    <a:pt x="213674" y="223167"/>
                    <a:pt x="213674" y="223167"/>
                    <a:pt x="213674" y="255712"/>
                  </a:cubicBezTo>
                  <a:cubicBezTo>
                    <a:pt x="213674" y="255712"/>
                    <a:pt x="213674" y="255712"/>
                    <a:pt x="214820" y="255712"/>
                  </a:cubicBezTo>
                  <a:lnTo>
                    <a:pt x="222836" y="255712"/>
                  </a:lnTo>
                  <a:cubicBezTo>
                    <a:pt x="222836" y="260361"/>
                    <a:pt x="222836" y="260361"/>
                    <a:pt x="223696" y="260361"/>
                  </a:cubicBezTo>
                  <a:lnTo>
                    <a:pt x="229708" y="260361"/>
                  </a:lnTo>
                  <a:cubicBezTo>
                    <a:pt x="229708" y="260361"/>
                    <a:pt x="229708" y="260361"/>
                    <a:pt x="229708" y="259199"/>
                  </a:cubicBezTo>
                  <a:lnTo>
                    <a:pt x="229708" y="251062"/>
                  </a:lnTo>
                  <a:cubicBezTo>
                    <a:pt x="229708" y="251062"/>
                    <a:pt x="229708" y="251062"/>
                    <a:pt x="231999" y="251062"/>
                  </a:cubicBezTo>
                  <a:lnTo>
                    <a:pt x="248032" y="251062"/>
                  </a:lnTo>
                  <a:cubicBezTo>
                    <a:pt x="248032" y="251062"/>
                    <a:pt x="248032" y="251062"/>
                    <a:pt x="248032" y="249028"/>
                  </a:cubicBezTo>
                  <a:lnTo>
                    <a:pt x="248032" y="234790"/>
                  </a:lnTo>
                  <a:cubicBezTo>
                    <a:pt x="248032" y="234790"/>
                    <a:pt x="248032" y="234790"/>
                    <a:pt x="286972" y="234790"/>
                  </a:cubicBezTo>
                  <a:cubicBezTo>
                    <a:pt x="286972" y="234790"/>
                    <a:pt x="286972" y="234790"/>
                    <a:pt x="286972" y="236243"/>
                  </a:cubicBezTo>
                  <a:lnTo>
                    <a:pt x="286972" y="246413"/>
                  </a:lnTo>
                  <a:cubicBezTo>
                    <a:pt x="286972" y="246413"/>
                    <a:pt x="286972" y="246413"/>
                    <a:pt x="307587" y="246413"/>
                  </a:cubicBezTo>
                  <a:cubicBezTo>
                    <a:pt x="307587" y="246413"/>
                    <a:pt x="307587" y="246413"/>
                    <a:pt x="307587" y="248738"/>
                  </a:cubicBezTo>
                  <a:lnTo>
                    <a:pt x="307587" y="265010"/>
                  </a:lnTo>
                  <a:cubicBezTo>
                    <a:pt x="303006" y="265010"/>
                    <a:pt x="303006" y="265010"/>
                    <a:pt x="303006" y="265882"/>
                  </a:cubicBezTo>
                  <a:lnTo>
                    <a:pt x="303006" y="271984"/>
                  </a:lnTo>
                  <a:cubicBezTo>
                    <a:pt x="307587" y="271984"/>
                    <a:pt x="307587" y="271984"/>
                    <a:pt x="307587" y="273728"/>
                  </a:cubicBezTo>
                  <a:lnTo>
                    <a:pt x="307587" y="285932"/>
                  </a:lnTo>
                  <a:lnTo>
                    <a:pt x="303006" y="290581"/>
                  </a:lnTo>
                  <a:cubicBezTo>
                    <a:pt x="303006" y="290581"/>
                    <a:pt x="303006" y="290581"/>
                    <a:pt x="303006" y="346373"/>
                  </a:cubicBezTo>
                  <a:cubicBezTo>
                    <a:pt x="303006" y="346373"/>
                    <a:pt x="303006" y="346373"/>
                    <a:pt x="305009" y="346373"/>
                  </a:cubicBezTo>
                  <a:lnTo>
                    <a:pt x="319040" y="346373"/>
                  </a:lnTo>
                  <a:cubicBezTo>
                    <a:pt x="319040" y="351022"/>
                    <a:pt x="319040" y="351022"/>
                    <a:pt x="320757" y="351022"/>
                  </a:cubicBezTo>
                  <a:lnTo>
                    <a:pt x="332784" y="351022"/>
                  </a:lnTo>
                  <a:cubicBezTo>
                    <a:pt x="332784" y="351022"/>
                    <a:pt x="332784" y="351022"/>
                    <a:pt x="332784" y="353056"/>
                  </a:cubicBezTo>
                  <a:lnTo>
                    <a:pt x="332784" y="367295"/>
                  </a:lnTo>
                  <a:cubicBezTo>
                    <a:pt x="332784" y="367295"/>
                    <a:pt x="332784" y="367295"/>
                    <a:pt x="334502" y="367295"/>
                  </a:cubicBezTo>
                  <a:lnTo>
                    <a:pt x="346526" y="367295"/>
                  </a:lnTo>
                  <a:cubicBezTo>
                    <a:pt x="346526" y="367295"/>
                    <a:pt x="346526" y="367295"/>
                    <a:pt x="346526" y="365261"/>
                  </a:cubicBezTo>
                  <a:lnTo>
                    <a:pt x="346526" y="351022"/>
                  </a:lnTo>
                  <a:cubicBezTo>
                    <a:pt x="346526" y="351022"/>
                    <a:pt x="346526" y="351022"/>
                    <a:pt x="348529" y="349860"/>
                  </a:cubicBezTo>
                  <a:lnTo>
                    <a:pt x="362560" y="341724"/>
                  </a:lnTo>
                  <a:cubicBezTo>
                    <a:pt x="362560" y="341724"/>
                    <a:pt x="362560" y="341724"/>
                    <a:pt x="362560" y="320802"/>
                  </a:cubicBezTo>
                  <a:cubicBezTo>
                    <a:pt x="357979" y="320802"/>
                    <a:pt x="357979" y="320802"/>
                    <a:pt x="357979" y="297555"/>
                  </a:cubicBezTo>
                  <a:cubicBezTo>
                    <a:pt x="357979" y="297555"/>
                    <a:pt x="357979" y="297555"/>
                    <a:pt x="359123" y="297555"/>
                  </a:cubicBezTo>
                  <a:lnTo>
                    <a:pt x="367141" y="297555"/>
                  </a:lnTo>
                  <a:cubicBezTo>
                    <a:pt x="367141" y="295231"/>
                    <a:pt x="367141" y="295231"/>
                    <a:pt x="387757" y="295231"/>
                  </a:cubicBezTo>
                  <a:cubicBezTo>
                    <a:pt x="387757" y="295231"/>
                    <a:pt x="387757" y="295231"/>
                    <a:pt x="387757" y="294068"/>
                  </a:cubicBezTo>
                  <a:lnTo>
                    <a:pt x="387757" y="285932"/>
                  </a:lnTo>
                  <a:cubicBezTo>
                    <a:pt x="387757" y="285932"/>
                    <a:pt x="387757" y="285932"/>
                    <a:pt x="389475" y="285932"/>
                  </a:cubicBezTo>
                  <a:lnTo>
                    <a:pt x="401499" y="285932"/>
                  </a:lnTo>
                  <a:cubicBezTo>
                    <a:pt x="401499" y="285932"/>
                    <a:pt x="401499" y="285932"/>
                    <a:pt x="401499" y="169700"/>
                  </a:cubicBezTo>
                  <a:cubicBezTo>
                    <a:pt x="401499" y="169700"/>
                    <a:pt x="401499" y="169700"/>
                    <a:pt x="402645" y="169700"/>
                  </a:cubicBezTo>
                  <a:lnTo>
                    <a:pt x="410661" y="169700"/>
                  </a:lnTo>
                  <a:cubicBezTo>
                    <a:pt x="410661" y="169700"/>
                    <a:pt x="410661" y="169700"/>
                    <a:pt x="410661" y="167375"/>
                  </a:cubicBezTo>
                  <a:lnTo>
                    <a:pt x="410661" y="151102"/>
                  </a:lnTo>
                  <a:cubicBezTo>
                    <a:pt x="412952" y="151102"/>
                    <a:pt x="412952" y="151102"/>
                    <a:pt x="412952" y="104609"/>
                  </a:cubicBezTo>
                  <a:cubicBezTo>
                    <a:pt x="412952" y="104609"/>
                    <a:pt x="412952" y="104609"/>
                    <a:pt x="414098" y="104609"/>
                  </a:cubicBezTo>
                  <a:lnTo>
                    <a:pt x="422114" y="104609"/>
                  </a:lnTo>
                  <a:cubicBezTo>
                    <a:pt x="422114" y="104609"/>
                    <a:pt x="422114" y="104609"/>
                    <a:pt x="422114" y="105772"/>
                  </a:cubicBezTo>
                  <a:lnTo>
                    <a:pt x="422114" y="113908"/>
                  </a:lnTo>
                  <a:cubicBezTo>
                    <a:pt x="426695" y="113908"/>
                    <a:pt x="426695" y="113908"/>
                    <a:pt x="426695" y="111583"/>
                  </a:cubicBezTo>
                  <a:lnTo>
                    <a:pt x="426695" y="95311"/>
                  </a:lnTo>
                  <a:cubicBezTo>
                    <a:pt x="426695" y="95311"/>
                    <a:pt x="426695" y="95311"/>
                    <a:pt x="428126" y="94730"/>
                  </a:cubicBezTo>
                  <a:lnTo>
                    <a:pt x="438148" y="90662"/>
                  </a:lnTo>
                  <a:cubicBezTo>
                    <a:pt x="438148" y="90662"/>
                    <a:pt x="438148" y="90662"/>
                    <a:pt x="439293" y="91243"/>
                  </a:cubicBezTo>
                  <a:lnTo>
                    <a:pt x="447310" y="95311"/>
                  </a:lnTo>
                  <a:cubicBezTo>
                    <a:pt x="447310" y="95311"/>
                    <a:pt x="447310" y="95311"/>
                    <a:pt x="449028" y="95311"/>
                  </a:cubicBezTo>
                  <a:lnTo>
                    <a:pt x="461054" y="95311"/>
                  </a:lnTo>
                  <a:cubicBezTo>
                    <a:pt x="461054" y="95311"/>
                    <a:pt x="461054" y="95311"/>
                    <a:pt x="461054" y="65090"/>
                  </a:cubicBezTo>
                  <a:cubicBezTo>
                    <a:pt x="461054" y="65090"/>
                    <a:pt x="461054" y="65090"/>
                    <a:pt x="462199" y="65090"/>
                  </a:cubicBezTo>
                  <a:lnTo>
                    <a:pt x="470215" y="65090"/>
                  </a:lnTo>
                  <a:cubicBezTo>
                    <a:pt x="470215" y="69740"/>
                    <a:pt x="470215" y="69740"/>
                    <a:pt x="471646" y="69740"/>
                  </a:cubicBezTo>
                  <a:lnTo>
                    <a:pt x="481669" y="69740"/>
                  </a:lnTo>
                  <a:cubicBezTo>
                    <a:pt x="481669" y="65090"/>
                    <a:pt x="481669" y="65090"/>
                    <a:pt x="482814" y="65090"/>
                  </a:cubicBezTo>
                  <a:lnTo>
                    <a:pt x="490831" y="65090"/>
                  </a:lnTo>
                  <a:cubicBezTo>
                    <a:pt x="490831" y="65090"/>
                    <a:pt x="490831" y="65090"/>
                    <a:pt x="490831" y="99960"/>
                  </a:cubicBezTo>
                  <a:cubicBezTo>
                    <a:pt x="490831" y="99960"/>
                    <a:pt x="490831" y="99960"/>
                    <a:pt x="492263" y="101122"/>
                  </a:cubicBezTo>
                  <a:lnTo>
                    <a:pt x="502284" y="109259"/>
                  </a:lnTo>
                  <a:cubicBezTo>
                    <a:pt x="499993" y="116233"/>
                    <a:pt x="499993" y="116233"/>
                    <a:pt x="525189" y="116233"/>
                  </a:cubicBezTo>
                  <a:cubicBezTo>
                    <a:pt x="525189" y="116233"/>
                    <a:pt x="525189" y="116233"/>
                    <a:pt x="525189" y="114780"/>
                  </a:cubicBezTo>
                  <a:lnTo>
                    <a:pt x="525189" y="104609"/>
                  </a:lnTo>
                  <a:cubicBezTo>
                    <a:pt x="525189" y="104609"/>
                    <a:pt x="525189" y="104609"/>
                    <a:pt x="554966" y="95311"/>
                  </a:cubicBezTo>
                  <a:cubicBezTo>
                    <a:pt x="554966" y="95311"/>
                    <a:pt x="554966" y="95311"/>
                    <a:pt x="554966" y="94149"/>
                  </a:cubicBezTo>
                  <a:lnTo>
                    <a:pt x="554966" y="86012"/>
                  </a:lnTo>
                  <a:cubicBezTo>
                    <a:pt x="554966" y="86012"/>
                    <a:pt x="554966" y="86012"/>
                    <a:pt x="555825" y="86012"/>
                  </a:cubicBezTo>
                  <a:lnTo>
                    <a:pt x="561838" y="86012"/>
                  </a:lnTo>
                  <a:cubicBezTo>
                    <a:pt x="561838" y="86012"/>
                    <a:pt x="561838" y="86012"/>
                    <a:pt x="561838" y="85141"/>
                  </a:cubicBezTo>
                  <a:lnTo>
                    <a:pt x="561838" y="79038"/>
                  </a:lnTo>
                  <a:cubicBezTo>
                    <a:pt x="561838" y="79038"/>
                    <a:pt x="561838" y="79038"/>
                    <a:pt x="564128" y="79038"/>
                  </a:cubicBezTo>
                  <a:lnTo>
                    <a:pt x="580162" y="79038"/>
                  </a:lnTo>
                  <a:cubicBezTo>
                    <a:pt x="580162" y="79038"/>
                    <a:pt x="580162" y="79038"/>
                    <a:pt x="580162" y="79910"/>
                  </a:cubicBezTo>
                  <a:lnTo>
                    <a:pt x="580162" y="86012"/>
                  </a:lnTo>
                  <a:cubicBezTo>
                    <a:pt x="580162" y="86012"/>
                    <a:pt x="580162" y="86012"/>
                    <a:pt x="581880" y="86012"/>
                  </a:cubicBezTo>
                  <a:lnTo>
                    <a:pt x="593906" y="86012"/>
                  </a:lnTo>
                  <a:cubicBezTo>
                    <a:pt x="593906" y="86012"/>
                    <a:pt x="593906" y="86012"/>
                    <a:pt x="593906" y="87756"/>
                  </a:cubicBezTo>
                  <a:lnTo>
                    <a:pt x="593906" y="99960"/>
                  </a:lnTo>
                  <a:cubicBezTo>
                    <a:pt x="593906" y="99960"/>
                    <a:pt x="593906" y="99960"/>
                    <a:pt x="619101" y="99960"/>
                  </a:cubicBezTo>
                  <a:cubicBezTo>
                    <a:pt x="619101" y="99960"/>
                    <a:pt x="619101" y="99960"/>
                    <a:pt x="619101" y="98798"/>
                  </a:cubicBezTo>
                  <a:lnTo>
                    <a:pt x="619101" y="90662"/>
                  </a:lnTo>
                  <a:cubicBezTo>
                    <a:pt x="619101" y="90662"/>
                    <a:pt x="619101" y="90662"/>
                    <a:pt x="620533" y="90662"/>
                  </a:cubicBezTo>
                  <a:lnTo>
                    <a:pt x="630554" y="90662"/>
                  </a:lnTo>
                  <a:cubicBezTo>
                    <a:pt x="630554" y="90662"/>
                    <a:pt x="630554" y="90662"/>
                    <a:pt x="630554" y="89499"/>
                  </a:cubicBezTo>
                  <a:lnTo>
                    <a:pt x="630554" y="81363"/>
                  </a:lnTo>
                  <a:cubicBezTo>
                    <a:pt x="630554" y="81363"/>
                    <a:pt x="630554" y="81363"/>
                    <a:pt x="632273" y="81363"/>
                  </a:cubicBezTo>
                  <a:lnTo>
                    <a:pt x="644297" y="81363"/>
                  </a:lnTo>
                  <a:cubicBezTo>
                    <a:pt x="644297" y="81363"/>
                    <a:pt x="644297" y="81363"/>
                    <a:pt x="644297" y="82525"/>
                  </a:cubicBezTo>
                  <a:lnTo>
                    <a:pt x="644297" y="90662"/>
                  </a:lnTo>
                  <a:cubicBezTo>
                    <a:pt x="648879" y="90662"/>
                    <a:pt x="648879" y="90662"/>
                    <a:pt x="648879" y="34870"/>
                  </a:cubicBezTo>
                  <a:cubicBezTo>
                    <a:pt x="648879" y="34870"/>
                    <a:pt x="648879" y="34870"/>
                    <a:pt x="751953" y="34870"/>
                  </a:cubicBezTo>
                  <a:cubicBezTo>
                    <a:pt x="751953" y="34870"/>
                    <a:pt x="751953" y="34870"/>
                    <a:pt x="751953" y="109259"/>
                  </a:cubicBezTo>
                  <a:cubicBezTo>
                    <a:pt x="751953" y="109259"/>
                    <a:pt x="751953" y="109259"/>
                    <a:pt x="754244" y="109259"/>
                  </a:cubicBezTo>
                  <a:lnTo>
                    <a:pt x="770278" y="109259"/>
                  </a:lnTo>
                  <a:cubicBezTo>
                    <a:pt x="770278" y="109259"/>
                    <a:pt x="770278" y="109259"/>
                    <a:pt x="770278" y="25571"/>
                  </a:cubicBezTo>
                  <a:cubicBezTo>
                    <a:pt x="770278" y="25571"/>
                    <a:pt x="770278" y="25571"/>
                    <a:pt x="793184" y="13948"/>
                  </a:cubicBezTo>
                  <a:cubicBezTo>
                    <a:pt x="793184" y="13948"/>
                    <a:pt x="793184" y="13948"/>
                    <a:pt x="822961" y="13948"/>
                  </a:cubicBezTo>
                  <a:cubicBezTo>
                    <a:pt x="822961" y="13948"/>
                    <a:pt x="822961" y="13948"/>
                    <a:pt x="824965" y="12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solidFill>
                  <a:prstClr val="black"/>
                </a:solidFill>
              </a:endParaRPr>
            </a:p>
          </p:txBody>
        </p:sp>
      </p:grpSp>
    </p:spTree>
    <p:extLst>
      <p:ext uri="{BB962C8B-B14F-4D97-AF65-F5344CB8AC3E}">
        <p14:creationId xmlns:p14="http://schemas.microsoft.com/office/powerpoint/2010/main" val="190442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41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55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0349071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260172"/>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418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37" r:id="rId19"/>
    <p:sldLayoutId id="2147483816" r:id="rId2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群組 24"/>
          <p:cNvGrpSpPr/>
          <p:nvPr/>
        </p:nvGrpSpPr>
        <p:grpSpPr>
          <a:xfrm>
            <a:off x="-29028" y="-7144"/>
            <a:ext cx="12240731" cy="6879658"/>
            <a:chOff x="0" y="-21658"/>
            <a:chExt cx="12240731" cy="6879658"/>
          </a:xfrm>
        </p:grpSpPr>
        <p:sp>
          <p:nvSpPr>
            <p:cNvPr id="26" name="矩形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prstClr val="white"/>
                </a:solidFill>
                <a:latin typeface="細明體" panose="02020509000000000000" pitchFamily="49" charset="-120"/>
                <a:ea typeface="細明體" panose="02020509000000000000" pitchFamily="49" charset="-120"/>
              </a:endParaRPr>
            </a:p>
          </p:txBody>
        </p:sp>
        <p:grpSp>
          <p:nvGrpSpPr>
            <p:cNvPr id="27" name="群組 26"/>
            <p:cNvGrpSpPr/>
            <p:nvPr/>
          </p:nvGrpSpPr>
          <p:grpSpPr>
            <a:xfrm>
              <a:off x="0" y="-21658"/>
              <a:ext cx="12240731" cy="1041400"/>
              <a:chOff x="-25356" y="-7144"/>
              <a:chExt cx="12240731" cy="1041400"/>
            </a:xfrm>
          </p:grpSpPr>
          <p:sp>
            <p:nvSpPr>
              <p:cNvPr id="28" name="手繪多邊形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endParaRPr lang="zh-TW" altLang="en-US" dirty="0">
                  <a:solidFill>
                    <a:prstClr val="black"/>
                  </a:solidFill>
                  <a:latin typeface="細明體" panose="02020509000000000000" pitchFamily="49" charset="-120"/>
                  <a:ea typeface="細明體" panose="02020509000000000000" pitchFamily="49" charset="-120"/>
                </a:endParaRPr>
              </a:p>
            </p:txBody>
          </p:sp>
          <p:sp>
            <p:nvSpPr>
              <p:cNvPr id="29" name="手繪多邊形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endParaRPr lang="zh-TW" altLang="en-US" dirty="0">
                  <a:solidFill>
                    <a:prstClr val="black"/>
                  </a:solidFill>
                  <a:latin typeface="細明體" panose="02020509000000000000" pitchFamily="49" charset="-120"/>
                  <a:ea typeface="細明體" panose="02020509000000000000" pitchFamily="49" charset="-120"/>
                </a:endParaRPr>
              </a:p>
            </p:txBody>
          </p:sp>
          <p:grpSp>
            <p:nvGrpSpPr>
              <p:cNvPr id="31" name="群組 30"/>
              <p:cNvGrpSpPr/>
              <p:nvPr/>
            </p:nvGrpSpPr>
            <p:grpSpPr>
              <a:xfrm>
                <a:off x="-25356" y="202408"/>
                <a:ext cx="12240731" cy="649224"/>
                <a:chOff x="-19045" y="216550"/>
                <a:chExt cx="9180548" cy="649224"/>
              </a:xfrm>
            </p:grpSpPr>
            <p:sp>
              <p:nvSpPr>
                <p:cNvPr id="32" name="手繪多邊形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endParaRPr lang="zh-TW" altLang="en-US" dirty="0">
                    <a:solidFill>
                      <a:prstClr val="black"/>
                    </a:solidFill>
                    <a:latin typeface="細明體" panose="02020509000000000000" pitchFamily="49" charset="-120"/>
                    <a:ea typeface="細明體" panose="02020509000000000000" pitchFamily="49" charset="-120"/>
                  </a:endParaRPr>
                </a:p>
              </p:txBody>
            </p:sp>
            <p:sp>
              <p:nvSpPr>
                <p:cNvPr id="33" name="手繪多邊形​​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endParaRPr lang="zh-TW" altLang="en-US" dirty="0">
                    <a:solidFill>
                      <a:prstClr val="black"/>
                    </a:solidFill>
                    <a:latin typeface="細明體" panose="02020509000000000000" pitchFamily="49" charset="-120"/>
                    <a:ea typeface="細明體" panose="02020509000000000000" pitchFamily="49" charset="-120"/>
                  </a:endParaRPr>
                </a:p>
              </p:txBody>
            </p:sp>
          </p:grpSp>
        </p:grpSp>
      </p:grpSp>
      <p:sp>
        <p:nvSpPr>
          <p:cNvPr id="9" name="標題預留位置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zh-TW" altLang="en-US" noProof="0" dirty="0"/>
              <a:t>按一下以編輯母片標題樣式</a:t>
            </a:r>
            <a:endParaRPr kumimoji="0" lang="zh-TW" altLang="en-US" noProof="0" dirty="0"/>
          </a:p>
        </p:txBody>
      </p:sp>
      <p:sp>
        <p:nvSpPr>
          <p:cNvPr id="30" name="文字預留位置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zh-TW" altLang="en-US" noProof="0" dirty="0" smtClean="0"/>
              <a:t>按一下以編輯母片文字樣式</a:t>
            </a:r>
          </a:p>
          <a:p>
            <a:pPr lvl="1" rtl="0" eaLnBrk="1" latinLnBrk="0" hangingPunct="1"/>
            <a:r>
              <a:rPr lang="zh-TW" altLang="en-US" noProof="0" dirty="0" smtClean="0"/>
              <a:t>第二層</a:t>
            </a:r>
          </a:p>
          <a:p>
            <a:pPr lvl="2" rtl="0" eaLnBrk="1" latinLnBrk="0" hangingPunct="1"/>
            <a:r>
              <a:rPr lang="zh-TW" altLang="en-US" noProof="0" dirty="0" smtClean="0"/>
              <a:t>第三層</a:t>
            </a:r>
          </a:p>
          <a:p>
            <a:pPr lvl="3" rtl="0" eaLnBrk="1" latinLnBrk="0" hangingPunct="1"/>
            <a:r>
              <a:rPr lang="zh-TW" altLang="en-US" noProof="0" dirty="0" smtClean="0"/>
              <a:t>第四層</a:t>
            </a:r>
          </a:p>
          <a:p>
            <a:pPr lvl="4" rtl="0" eaLnBrk="1" latinLnBrk="0" hangingPunct="1"/>
            <a:r>
              <a:rPr lang="zh-TW" altLang="en-US" noProof="0" dirty="0" smtClean="0"/>
              <a:t>第五層</a:t>
            </a:r>
            <a:endParaRPr lang="zh-TW" altLang="en-US" noProof="0" dirty="0"/>
          </a:p>
        </p:txBody>
      </p:sp>
      <p:sp>
        <p:nvSpPr>
          <p:cNvPr id="10" name="日期預留位置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latin typeface="細明體" panose="02020509000000000000" pitchFamily="49" charset="-120"/>
                <a:ea typeface="細明體" panose="02020509000000000000" pitchFamily="49" charset="-120"/>
              </a:defRPr>
            </a:lvl1pPr>
          </a:lstStyle>
          <a:p>
            <a:fld id="{A242CFEE-D000-4ACA-9EE3-6C67846A826D}" type="datetime2">
              <a:rPr lang="zh-TW" altLang="en-US" smtClean="0">
                <a:solidFill>
                  <a:prstClr val="black"/>
                </a:solidFill>
              </a:rPr>
              <a:t>2021年11月5日</a:t>
            </a:fld>
            <a:endParaRPr lang="zh-TW" altLang="en-US" dirty="0">
              <a:solidFill>
                <a:prstClr val="black"/>
              </a:solidFill>
            </a:endParaRPr>
          </a:p>
        </p:txBody>
      </p:sp>
      <p:sp>
        <p:nvSpPr>
          <p:cNvPr id="22" name="頁尾預留位置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latin typeface="細明體" panose="02020509000000000000" pitchFamily="49" charset="-120"/>
                <a:ea typeface="細明體" panose="02020509000000000000" pitchFamily="49" charset="-120"/>
              </a:defRPr>
            </a:lvl1pPr>
          </a:lstStyle>
          <a:p>
            <a:r>
              <a:rPr lang="zh-TW" altLang="en-US" dirty="0" smtClean="0">
                <a:solidFill>
                  <a:prstClr val="black"/>
                </a:solidFill>
              </a:rPr>
              <a:t>新增頁尾</a:t>
            </a:r>
            <a:endParaRPr lang="zh-TW" altLang="en-US" dirty="0">
              <a:solidFill>
                <a:prstClr val="black"/>
              </a:solidFill>
            </a:endParaRPr>
          </a:p>
        </p:txBody>
      </p:sp>
      <p:sp>
        <p:nvSpPr>
          <p:cNvPr id="18" name="投影片編號預留位置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latin typeface="細明體" panose="02020509000000000000" pitchFamily="49" charset="-120"/>
                <a:ea typeface="細明體" panose="02020509000000000000" pitchFamily="49" charset="-120"/>
              </a:defRPr>
            </a:lvl1pPr>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243941984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latinLnBrk="0" hangingPunct="1">
        <a:spcBef>
          <a:spcPct val="0"/>
        </a:spcBef>
        <a:buNone/>
        <a:defRPr kumimoji="0" sz="5000" b="0" kern="1200">
          <a:ln>
            <a:noFill/>
          </a:ln>
          <a:solidFill>
            <a:schemeClr val="tx2"/>
          </a:solidFill>
          <a:effectLst/>
          <a:latin typeface="微軟正黑體" panose="020B0604030504040204" pitchFamily="34" charset="-120"/>
          <a:ea typeface="微軟正黑體" panose="020B0604030504040204" pitchFamily="34" charset="-120"/>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細明體" panose="02020509000000000000" pitchFamily="49" charset="-120"/>
          <a:ea typeface="細明體" panose="02020509000000000000" pitchFamily="49" charset="-120"/>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細明體" panose="02020509000000000000" pitchFamily="49" charset="-120"/>
          <a:ea typeface="細明體" panose="02020509000000000000" pitchFamily="49" charset="-120"/>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細明體" panose="02020509000000000000" pitchFamily="49" charset="-120"/>
          <a:ea typeface="細明體" panose="02020509000000000000" pitchFamily="49" charset="-120"/>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細明體" panose="02020509000000000000" pitchFamily="49" charset="-120"/>
          <a:ea typeface="細明體" panose="02020509000000000000" pitchFamily="49" charset="-120"/>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細明體" panose="02020509000000000000" pitchFamily="49" charset="-120"/>
          <a:ea typeface="細明體" panose="02020509000000000000" pitchFamily="49" charset="-120"/>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2DF75E-3A24-42FF-B33F-C6B5DA260A27}" type="datetime2">
              <a:rPr lang="zh-TW" altLang="en-US" smtClean="0"/>
              <a:t>2021年11月5日</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zh-TW" altLang="en-US" smtClean="0"/>
              <a:t>新增頁尾</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85143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1.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1.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5.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5.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5.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5.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7.xml"/><Relationship Id="rId7" Type="http://schemas.openxmlformats.org/officeDocument/2006/relationships/diagramColors" Target="../diagrams/colors1.xml"/><Relationship Id="rId2" Type="http://schemas.openxmlformats.org/officeDocument/2006/relationships/slideLayout" Target="../slideLayouts/slideLayout35.xml"/><Relationship Id="rId1" Type="http://schemas.openxmlformats.org/officeDocument/2006/relationships/themeOverride" Target="../theme/themeOverride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5.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5.xml"/><Relationship Id="rId1" Type="http://schemas.openxmlformats.org/officeDocument/2006/relationships/themeOverride" Target="../theme/themeOverride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5.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hemeOverride" Target="../theme/themeOverride22.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5.xml"/><Relationship Id="rId1" Type="http://schemas.openxmlformats.org/officeDocument/2006/relationships/themeOverride" Target="../theme/themeOverride2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5.xml"/><Relationship Id="rId1" Type="http://schemas.openxmlformats.org/officeDocument/2006/relationships/themeOverride" Target="../theme/themeOverride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5.xml"/><Relationship Id="rId1" Type="http://schemas.openxmlformats.org/officeDocument/2006/relationships/themeOverride" Target="../theme/themeOverride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5.xml"/><Relationship Id="rId1" Type="http://schemas.openxmlformats.org/officeDocument/2006/relationships/themeOverride" Target="../theme/themeOverride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5.xml"/><Relationship Id="rId1" Type="http://schemas.openxmlformats.org/officeDocument/2006/relationships/themeOverride" Target="../theme/themeOverride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5.xml"/><Relationship Id="rId1" Type="http://schemas.openxmlformats.org/officeDocument/2006/relationships/themeOverride" Target="../theme/themeOverride2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5.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5.xml"/><Relationship Id="rId1" Type="http://schemas.openxmlformats.org/officeDocument/2006/relationships/themeOverride" Target="../theme/themeOverride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5.xml"/><Relationship Id="rId1" Type="http://schemas.openxmlformats.org/officeDocument/2006/relationships/themeOverride" Target="../theme/themeOverride3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5.xml"/><Relationship Id="rId1" Type="http://schemas.openxmlformats.org/officeDocument/2006/relationships/themeOverride" Target="../theme/themeOverride3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5.xml"/><Relationship Id="rId1" Type="http://schemas.openxmlformats.org/officeDocument/2006/relationships/themeOverride" Target="../theme/themeOverride33.xml"/></Relationships>
</file>

<file path=ppt/slides/_rels/slide44.xml.rels><?xml version="1.0" encoding="UTF-8" standalone="yes"?>
<Relationships xmlns="http://schemas.openxmlformats.org/package/2006/relationships"><Relationship Id="rId8" Type="http://schemas.openxmlformats.org/officeDocument/2006/relationships/hyperlink" Target="https://zh.wikipedia.org/wiki/%E5%9F%83%E9%87%8C%E5%85%8B%E6%A3%AE%E7%A4%BE%E4%BC%9A%E5%BF%83%E7%90%86%E5%8F%91%E5%B1%95%E9%98%B6%E6%AE%B5#%E9%9D%92%E6%98%A5%E6%9C%9F%EF%BC%8813-19%E6%AD%B2%EF%BC%89" TargetMode="External"/><Relationship Id="rId3" Type="http://schemas.openxmlformats.org/officeDocument/2006/relationships/notesSlide" Target="../notesSlides/notesSlide36.xml"/><Relationship Id="rId7" Type="http://schemas.openxmlformats.org/officeDocument/2006/relationships/hyperlink" Target="https://zh.wikipedia.org/wiki/%E5%9F%83%E9%87%8C%E5%85%8B%E6%A3%AE%E7%A4%BE%E4%BC%9A%E5%BF%83%E7%90%86%E5%8F%91%E5%B1%95%E9%98%B6%E6%AE%B5#%E5%AD%B8%E9%BD%A1%E6%9C%9F%EF%BC%885-12%E6%AD%B2%EF%BC%89" TargetMode="External"/><Relationship Id="rId2" Type="http://schemas.openxmlformats.org/officeDocument/2006/relationships/slideLayout" Target="../slideLayouts/slideLayout35.xml"/><Relationship Id="rId1" Type="http://schemas.openxmlformats.org/officeDocument/2006/relationships/themeOverride" Target="../theme/themeOverride34.xml"/><Relationship Id="rId6" Type="http://schemas.openxmlformats.org/officeDocument/2006/relationships/hyperlink" Target="https://zh.wikipedia.org/wiki/%E5%9F%83%E9%87%8C%E5%85%8B%E6%A3%AE%E7%A4%BE%E4%BC%9A%E5%BF%83%E7%90%86%E5%8F%91%E5%B1%95%E9%98%B6%E6%AE%B5#%E5%AD%B8%E9%BD%A1%E5%89%8D%E6%9C%9F%EF%BC%884-5%E6%AD%B2%EF%BC%89" TargetMode="External"/><Relationship Id="rId5" Type="http://schemas.openxmlformats.org/officeDocument/2006/relationships/hyperlink" Target="https://zh.wikipedia.org/wiki/%E5%9F%83%E9%87%8C%E5%85%8B%E6%A3%AE%E7%A4%BE%E4%BC%9A%E5%BF%83%E7%90%86%E5%8F%91%E5%B1%95%E9%98%B6%E6%AE%B5#%E5%B9%BC%E5%B9%B4%EF%BC%881-3%E6%AD%B2%EF%BC%89" TargetMode="External"/><Relationship Id="rId10" Type="http://schemas.openxmlformats.org/officeDocument/2006/relationships/hyperlink" Target="https://zh.wikipedia.org/wiki/%E5%9F%83%E9%87%8C%E5%85%8B%E6%A3%AE%E7%A4%BE%E4%BC%9A%E5%BF%83%E7%90%86%E5%8F%91%E5%B1%95%E9%98%B6%E6%AE%B5#%E6%88%90%E4%BA%BA%E4%B8%AD%E6%9C%9F%EF%BC%8840-64%E6%AD%B2%EF%BC%89" TargetMode="External"/><Relationship Id="rId4" Type="http://schemas.openxmlformats.org/officeDocument/2006/relationships/hyperlink" Target="https://zh.wikipedia.org/wiki/%E5%9F%83%E9%87%8C%E5%85%8B%E6%A3%AE%E7%A4%BE%E4%BC%9A%E5%BF%83%E7%90%86%E5%8F%91%E5%B1%95%E9%98%B6%E6%AE%B5#%E5%A9%B4%E5%84%BF%E6%9C%9F%EF%BC%880-1%E6%AD%B2%EF%BC%89" TargetMode="External"/><Relationship Id="rId9" Type="http://schemas.openxmlformats.org/officeDocument/2006/relationships/hyperlink" Target="https://zh.wikipedia.org/wiki/%E5%9F%83%E9%87%8C%E5%85%8B%E6%A3%AE%E7%A4%BE%E4%BC%9A%E5%BF%83%E7%90%86%E5%8F%91%E5%B1%95%E9%98%B6%E6%AE%B5#%E6%88%90%E4%BA%BA%E6%97%A9%E6%9C%9F%EF%BC%8820-39%E6%AD%B2%EF%BC%89"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5.xml"/><Relationship Id="rId1" Type="http://schemas.openxmlformats.org/officeDocument/2006/relationships/themeOverride" Target="../theme/themeOverride35.xml"/><Relationship Id="rId4" Type="http://schemas.openxmlformats.org/officeDocument/2006/relationships/hyperlink" Target="https://www.mohw.gov.tw/mp-1.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5.xml"/><Relationship Id="rId1" Type="http://schemas.openxmlformats.org/officeDocument/2006/relationships/themeOverride" Target="../theme/themeOverride3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5.xml"/><Relationship Id="rId1" Type="http://schemas.openxmlformats.org/officeDocument/2006/relationships/themeOverride" Target="../theme/themeOverr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5.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1.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09600" y="704087"/>
            <a:ext cx="11059886" cy="2073839"/>
          </a:xfrm>
        </p:spPr>
        <p:txBody>
          <a:bodyPr rtlCol="0">
            <a:noAutofit/>
          </a:bodyPr>
          <a:lstStyle/>
          <a:p>
            <a:pPr algn="ctr">
              <a:spcBef>
                <a:spcPct val="20000"/>
              </a:spcBef>
              <a:buClr>
                <a:schemeClr val="accent3">
                  <a:lumMod val="50000"/>
                </a:schemeClr>
              </a:buClr>
              <a:buSzPct val="95000"/>
            </a:pPr>
            <a:r>
              <a:rPr lang="en-US" altLang="zh-TW" sz="4400" b="1" dirty="0" smtClean="0">
                <a:solidFill>
                  <a:schemeClr val="tx1"/>
                </a:solidFill>
                <a:latin typeface="標楷體" panose="03000509000000000000" pitchFamily="65" charset="-120"/>
                <a:ea typeface="標楷體" panose="03000509000000000000" pitchFamily="65" charset="-120"/>
                <a:cs typeface="+mn-cs"/>
                <a:sym typeface="新細明體" panose="02020500000000000000" pitchFamily="18" charset="-120"/>
              </a:rPr>
              <a:t>2021</a:t>
            </a:r>
            <a:r>
              <a:rPr lang="zh-TW" altLang="en-US" sz="4400" b="1" dirty="0" smtClean="0">
                <a:solidFill>
                  <a:schemeClr val="tx1"/>
                </a:solidFill>
                <a:latin typeface="標楷體" panose="03000509000000000000" pitchFamily="65" charset="-120"/>
                <a:ea typeface="標楷體" panose="03000509000000000000" pitchFamily="65" charset="-120"/>
                <a:cs typeface="+mn-cs"/>
                <a:sym typeface="新細明體" panose="02020500000000000000" pitchFamily="18" charset="-120"/>
              </a:rPr>
              <a:t>年</a:t>
            </a:r>
            <a:r>
              <a:rPr lang="zh-TW" altLang="en-US" sz="4400" b="1" dirty="0" smtClean="0">
                <a:solidFill>
                  <a:schemeClr val="tx1"/>
                </a:solidFill>
                <a:latin typeface="標楷體" panose="03000509000000000000" pitchFamily="65" charset="-120"/>
                <a:ea typeface="標楷體" panose="03000509000000000000" pitchFamily="65" charset="-120"/>
                <a:cs typeface="+mn-cs"/>
              </a:rPr>
              <a:t>台灣</a:t>
            </a:r>
            <a:r>
              <a:rPr lang="zh-TW" altLang="en-US" sz="4400" b="1" dirty="0">
                <a:solidFill>
                  <a:schemeClr val="tx1"/>
                </a:solidFill>
                <a:latin typeface="標楷體" panose="03000509000000000000" pitchFamily="65" charset="-120"/>
                <a:ea typeface="標楷體" panose="03000509000000000000" pitchFamily="65" charset="-120"/>
                <a:cs typeface="+mn-cs"/>
              </a:rPr>
              <a:t>公共行政</a:t>
            </a:r>
            <a:r>
              <a:rPr lang="zh-TW" altLang="en-US" sz="4400" b="1" dirty="0" smtClean="0">
                <a:solidFill>
                  <a:schemeClr val="tx1"/>
                </a:solidFill>
                <a:latin typeface="標楷體" panose="03000509000000000000" pitchFamily="65" charset="-120"/>
                <a:ea typeface="標楷體" panose="03000509000000000000" pitchFamily="65" charset="-120"/>
                <a:cs typeface="+mn-cs"/>
              </a:rPr>
              <a:t>與</a:t>
            </a:r>
            <a:r>
              <a:rPr lang="en-US" altLang="zh-TW" sz="4400" b="1" dirty="0" smtClean="0">
                <a:solidFill>
                  <a:schemeClr val="tx1"/>
                </a:solidFill>
                <a:latin typeface="標楷體" panose="03000509000000000000" pitchFamily="65" charset="-120"/>
                <a:ea typeface="標楷體" panose="03000509000000000000" pitchFamily="65" charset="-120"/>
                <a:cs typeface="+mn-cs"/>
              </a:rPr>
              <a:t/>
            </a:r>
            <a:br>
              <a:rPr lang="en-US" altLang="zh-TW" sz="4400" b="1" dirty="0" smtClean="0">
                <a:solidFill>
                  <a:schemeClr val="tx1"/>
                </a:solidFill>
                <a:latin typeface="標楷體" panose="03000509000000000000" pitchFamily="65" charset="-120"/>
                <a:ea typeface="標楷體" panose="03000509000000000000" pitchFamily="65" charset="-120"/>
                <a:cs typeface="+mn-cs"/>
              </a:rPr>
            </a:br>
            <a:r>
              <a:rPr lang="zh-TW" altLang="en-US" sz="4400" b="1" dirty="0" smtClean="0">
                <a:solidFill>
                  <a:schemeClr val="tx1"/>
                </a:solidFill>
                <a:latin typeface="標楷體" panose="03000509000000000000" pitchFamily="65" charset="-120"/>
                <a:ea typeface="標楷體" panose="03000509000000000000" pitchFamily="65" charset="-120"/>
                <a:cs typeface="+mn-cs"/>
              </a:rPr>
              <a:t>公共事務系所聯合會</a:t>
            </a:r>
            <a:r>
              <a:rPr lang="zh-TW" altLang="en-US" sz="4400" b="1" dirty="0">
                <a:solidFill>
                  <a:schemeClr val="tx1"/>
                </a:solidFill>
                <a:latin typeface="標楷體" panose="03000509000000000000" pitchFamily="65" charset="-120"/>
                <a:ea typeface="標楷體" panose="03000509000000000000" pitchFamily="65" charset="-120"/>
                <a:cs typeface="+mn-cs"/>
              </a:rPr>
              <a:t>年會暨國際學術研討會</a:t>
            </a:r>
            <a:endParaRPr lang="zh-TW" altLang="en-US" sz="4400" b="1" dirty="0">
              <a:solidFill>
                <a:schemeClr val="tx1"/>
              </a:solidFill>
              <a:latin typeface="標楷體" panose="03000509000000000000" pitchFamily="65" charset="-120"/>
              <a:ea typeface="標楷體" panose="03000509000000000000" pitchFamily="65" charset="-120"/>
              <a:cs typeface="+mn-cs"/>
              <a:sym typeface="新細明體" panose="02020500000000000000" pitchFamily="18" charset="-120"/>
            </a:endParaRPr>
          </a:p>
        </p:txBody>
      </p:sp>
      <p:sp>
        <p:nvSpPr>
          <p:cNvPr id="6" name="TextBox 7">
            <a:extLst>
              <a:ext uri="{FF2B5EF4-FFF2-40B4-BE49-F238E27FC236}">
                <a16:creationId xmlns:a16="http://schemas.microsoft.com/office/drawing/2014/main" id="{5CF5BDA4-10C7-46A6-AC30-523A3FC438AC}"/>
              </a:ext>
            </a:extLst>
          </p:cNvPr>
          <p:cNvSpPr txBox="1"/>
          <p:nvPr/>
        </p:nvSpPr>
        <p:spPr>
          <a:xfrm>
            <a:off x="391886" y="2685594"/>
            <a:ext cx="11800114" cy="2123658"/>
          </a:xfrm>
          <a:prstGeom prst="rect">
            <a:avLst/>
          </a:prstGeom>
          <a:noFill/>
        </p:spPr>
        <p:txBody>
          <a:bodyPr wrap="square" rtlCol="0" anchor="ctr">
            <a:spAutoFit/>
          </a:bodyPr>
          <a:lstStyle/>
          <a:p>
            <a:pPr algn="ctr"/>
            <a:r>
              <a:rPr lang="en-US" altLang="zh-TW" sz="4400" b="1" dirty="0" smtClean="0">
                <a:solidFill>
                  <a:prstClr val="black"/>
                </a:solidFill>
                <a:latin typeface="新細明體" panose="02020500000000000000" pitchFamily="18" charset="-120"/>
              </a:rPr>
              <a:t>《</a:t>
            </a:r>
            <a:r>
              <a:rPr lang="zh-TW" altLang="zh-TW" sz="66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兒童及少年性剝削防制機制的現況、困境與</a:t>
            </a:r>
            <a:r>
              <a:rPr lang="zh-TW" altLang="zh-TW" sz="66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對策</a:t>
            </a:r>
            <a:r>
              <a:rPr lang="en-US" altLang="zh-TW" sz="5400" b="1" dirty="0" smtClean="0">
                <a:solidFill>
                  <a:prstClr val="black"/>
                </a:solidFill>
                <a:effectLst>
                  <a:outerShdw blurRad="38100" dist="38100" dir="2700000" algn="tl">
                    <a:srgbClr val="000000">
                      <a:alpha val="43137"/>
                    </a:srgbClr>
                  </a:outerShdw>
                </a:effectLst>
                <a:latin typeface="新細明體" panose="02020500000000000000" pitchFamily="18" charset="-120"/>
              </a:rPr>
              <a:t>》</a:t>
            </a:r>
            <a:endParaRPr lang="en-US" altLang="zh-TW" sz="5400" b="1" dirty="0">
              <a:solidFill>
                <a:prstClr val="black"/>
              </a:solidFill>
              <a:effectLst>
                <a:outerShdw blurRad="38100" dist="38100" dir="2700000" algn="tl">
                  <a:srgbClr val="000000">
                    <a:alpha val="43137"/>
                  </a:srgbClr>
                </a:outerShdw>
              </a:effectLst>
              <a:latin typeface="新細明體" panose="02020500000000000000" pitchFamily="18" charset="-120"/>
            </a:endParaRPr>
          </a:p>
        </p:txBody>
      </p:sp>
      <p:sp>
        <p:nvSpPr>
          <p:cNvPr id="7" name="TextBox 8">
            <a:extLst>
              <a:ext uri="{FF2B5EF4-FFF2-40B4-BE49-F238E27FC236}">
                <a16:creationId xmlns:a16="http://schemas.microsoft.com/office/drawing/2014/main" id="{C062103B-F514-4BE9-B5B2-C13878D2FE7C}"/>
              </a:ext>
            </a:extLst>
          </p:cNvPr>
          <p:cNvSpPr txBox="1"/>
          <p:nvPr/>
        </p:nvSpPr>
        <p:spPr>
          <a:xfrm>
            <a:off x="2699658" y="5350018"/>
            <a:ext cx="7613266" cy="584775"/>
          </a:xfrm>
          <a:prstGeom prst="rect">
            <a:avLst/>
          </a:prstGeom>
          <a:noFill/>
        </p:spPr>
        <p:txBody>
          <a:bodyPr wrap="square" rtlCol="0" anchor="ctr">
            <a:spAutoFit/>
          </a:bodyPr>
          <a:lstStyle/>
          <a:p>
            <a:r>
              <a:rPr lang="zh-TW" altLang="en-US" sz="2000" b="1" dirty="0" smtClean="0">
                <a:solidFill>
                  <a:prstClr val="black"/>
                </a:solidFill>
                <a:latin typeface="新細明體" panose="02020500000000000000" pitchFamily="18" charset="-120"/>
                <a:cs typeface="Times New Roman" panose="02020603050405020304" pitchFamily="18" charset="0"/>
              </a:rPr>
              <a:t>               </a:t>
            </a:r>
            <a:r>
              <a:rPr lang="zh-TW" altLang="en-US" sz="32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時  間 ：</a:t>
            </a:r>
            <a:r>
              <a:rPr lang="en-US" altLang="zh-TW" sz="3200" b="1"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2021</a:t>
            </a:r>
            <a:r>
              <a:rPr lang="zh-TW" altLang="en-US" sz="32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年</a:t>
            </a:r>
            <a:r>
              <a:rPr lang="en-US" altLang="zh-TW" sz="32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11</a:t>
            </a:r>
            <a:r>
              <a:rPr lang="zh-TW" altLang="en-US" sz="32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月</a:t>
            </a:r>
            <a:r>
              <a:rPr lang="en-US" altLang="zh-TW" sz="32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05-06</a:t>
            </a:r>
            <a:r>
              <a:rPr lang="zh-TW" altLang="en-US" sz="32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日</a:t>
            </a:r>
            <a:r>
              <a:rPr lang="en-US" altLang="zh-TW" sz="32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sym typeface="新細明體" panose="02020500000000000000" pitchFamily="18" charset="-120"/>
              </a:rPr>
              <a:t>              </a:t>
            </a:r>
            <a:endParaRPr lang="zh-TW" altLang="en-US" sz="2000" b="1" dirty="0">
              <a:solidFill>
                <a:prstClr val="black"/>
              </a:solidFill>
              <a:latin typeface="標楷體" panose="03000509000000000000" pitchFamily="65" charset="-120"/>
              <a:ea typeface="標楷體" panose="03000509000000000000" pitchFamily="65" charset="-120"/>
              <a:sym typeface="新細明體" panose="02020500000000000000" pitchFamily="18" charset="-120"/>
            </a:endParaRPr>
          </a:p>
        </p:txBody>
      </p:sp>
      <p:sp>
        <p:nvSpPr>
          <p:cNvPr id="2" name="頁尾版面配置區 1"/>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3" name="投影片編號版面配置區 2"/>
          <p:cNvSpPr>
            <a:spLocks noGrp="1"/>
          </p:cNvSpPr>
          <p:nvPr>
            <p:ph type="sldNum" sz="quarter" idx="12"/>
          </p:nvPr>
        </p:nvSpPr>
        <p:spPr/>
        <p:txBody>
          <a:bodyPr/>
          <a:lstStyle/>
          <a:p>
            <a:fld id="{401CF334-2D5C-4859-84A6-CA7E6E43FAEB}" type="slidenum">
              <a:rPr lang="en-US" altLang="zh-TW" smtClean="0">
                <a:solidFill>
                  <a:prstClr val="black"/>
                </a:solidFill>
              </a:rPr>
              <a:pPr/>
              <a:t>1</a:t>
            </a:fld>
            <a:endParaRPr lang="zh-TW" altLang="en-US" dirty="0">
              <a:solidFill>
                <a:prstClr val="black"/>
              </a:solidFill>
            </a:endParaRPr>
          </a:p>
        </p:txBody>
      </p:sp>
    </p:spTree>
    <p:extLst>
      <p:ext uri="{BB962C8B-B14F-4D97-AF65-F5344CB8AC3E}">
        <p14:creationId xmlns:p14="http://schemas.microsoft.com/office/powerpoint/2010/main" val="74483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68166" y="0"/>
            <a:ext cx="12192000" cy="968407"/>
          </a:xfrm>
        </p:spPr>
        <p:txBody>
          <a:bodyPr>
            <a:noAutofit/>
          </a:bodyPr>
          <a:lstStyle/>
          <a:p>
            <a:pPr marL="263525">
              <a:tabLst>
                <a:tab pos="631825" algn="l"/>
              </a:tabLst>
            </a:pP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貳、</a:t>
            </a:r>
            <a:r>
              <a:rPr lang="zh-TW" altLang="zh-TW" b="1" dirty="0">
                <a:latin typeface="標楷體" panose="03000509000000000000" pitchFamily="65" charset="-120"/>
                <a:ea typeface="標楷體" panose="03000509000000000000" pitchFamily="65" charset="-120"/>
              </a:rPr>
              <a:t>美國防制兒童及少年遭受性剝削機制的</a:t>
            </a:r>
            <a:r>
              <a:rPr lang="zh-TW" altLang="zh-TW" b="1" dirty="0" smtClean="0">
                <a:latin typeface="標楷體" panose="03000509000000000000" pitchFamily="65" charset="-120"/>
                <a:ea typeface="標楷體" panose="03000509000000000000" pitchFamily="65" charset="-120"/>
              </a:rPr>
              <a:t>現況</a:t>
            </a:r>
            <a:r>
              <a:rPr lang="en-US" altLang="zh-TW" b="1" dirty="0" smtClean="0">
                <a:latin typeface="標楷體" panose="03000509000000000000" pitchFamily="65" charset="-120"/>
                <a:ea typeface="標楷體" panose="03000509000000000000" pitchFamily="65" charset="-120"/>
              </a:rPr>
              <a:t>-4</a:t>
            </a:r>
            <a:endParaRPr lang="en-US" altLang="zh-TW"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3006197" y="1264394"/>
            <a:ext cx="8809421" cy="5184648"/>
          </a:xfrm>
        </p:spPr>
        <p:txBody>
          <a:bodyPr>
            <a:normAutofit lnSpcReduction="10000"/>
          </a:bodyPr>
          <a:lstStyle/>
          <a:p>
            <a:pPr marL="0" indent="0">
              <a:spcBef>
                <a:spcPts val="0"/>
              </a:spcBef>
              <a:spcAft>
                <a:spcPts val="0"/>
              </a:spcAft>
              <a:buNone/>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四</a:t>
            </a:r>
            <a:r>
              <a:rPr lang="en-US"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逃學和無家可歸少年法</a:t>
            </a:r>
            <a:r>
              <a:rPr lang="en-US"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(PHYA)</a:t>
            </a:r>
            <a:r>
              <a:rPr lang="zh-TW"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及防止</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虐待</a:t>
            </a: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p>
          <a:p>
            <a:pPr marL="0" indent="0">
              <a:spcBef>
                <a:spcPts val="0"/>
              </a:spcBef>
              <a:spcAft>
                <a:spcPts val="0"/>
              </a:spcAft>
              <a:buNone/>
            </a:pPr>
            <a:r>
              <a:rPr lang="en-US"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兒童</a:t>
            </a:r>
            <a:r>
              <a:rPr lang="zh-TW"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a:t>
            </a:r>
            <a:r>
              <a:rPr lang="en-US"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(CAPTA)</a:t>
            </a:r>
          </a:p>
          <a:p>
            <a:pPr marL="536575" indent="-536575">
              <a:buFont typeface="Wingdings" panose="05000000000000000000" pitchFamily="2" charset="2"/>
              <a:buChar char="Ø"/>
            </a:pPr>
            <a:r>
              <a:rPr lang="en-US" altLang="zh-TW"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JVTA </a:t>
            </a:r>
            <a:r>
              <a:rPr lang="zh-TW"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立法：</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人口販運被害人司法正義」</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(JVTA)</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是第一個明確處理未成年人的性剝削及交易的聯邦立法，它不僅提供各州協助人口販運受害者的基金，並強化打擊人口販運集團的執法強度</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536575" indent="-536575">
              <a:buFont typeface="Wingdings" panose="05000000000000000000" pitchFamily="2" charset="2"/>
              <a:buChar char="Ø"/>
            </a:pPr>
            <a:r>
              <a:rPr lang="zh-TW"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修正法律：</a:t>
            </a:r>
            <a:endParaRPr lang="en-US" altLang="zh-TW"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lvl="2">
              <a:buFont typeface="Arial" panose="020B0604020202020204" pitchFamily="34" charset="0"/>
              <a:buChar char="•"/>
            </a:pPr>
            <a:r>
              <a:rPr lang="zh-TW" altLang="zh-TW" sz="2200" b="1"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修正「</a:t>
            </a:r>
            <a:r>
              <a:rPr lang="zh-TW" altLang="zh-TW" sz="2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逃學和無家可歸少年法」</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(the Runaway and Homeless Youth Act</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修正</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內容如下：若這些青年遭受到嚴重的販運的性販運或勞務販運，政府對於這些無家可歸的少年，可提供服務及經濟支援</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buFont typeface="Arial" panose="020B0604020202020204" pitchFamily="34" charset="0"/>
              <a:buChar char="•"/>
            </a:pPr>
            <a:r>
              <a:rPr lang="zh-TW" altLang="zh-TW" sz="2200" b="1"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修訂《</a:t>
            </a:r>
            <a:r>
              <a:rPr lang="zh-TW" altLang="zh-TW" sz="2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防止虐待兒童法》</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the Child Abuse Prevention and Treatment Act</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，簡稱</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CAPTA</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要求</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各州對於兒童保護與服務，需有具體的法律規定，對涉及已知或懷疑是性販運受害者的兒童，必須進行鑑定和評估。</a:t>
            </a:r>
          </a:p>
          <a:p>
            <a:pPr marL="0" indent="0">
              <a:buNone/>
            </a:pPr>
            <a:endParaRPr lang="zh-TW" altLang="zh-TW" dirty="0"/>
          </a:p>
          <a:p>
            <a:pPr marL="457200" indent="-457200">
              <a:buFont typeface="+mj-ea"/>
              <a:buAutoNum type="ea1ChtPeriod"/>
            </a:pPr>
            <a:endParaRPr lang="en-US" altLang="zh-TW" b="1" dirty="0" smtClean="0"/>
          </a:p>
          <a:p>
            <a:endParaRPr lang="zh-TW" altLang="zh-TW" dirty="0"/>
          </a:p>
        </p:txBody>
      </p:sp>
      <p:sp>
        <p:nvSpPr>
          <p:cNvPr id="7" name="手繪多邊形 6"/>
          <p:cNvSpPr/>
          <p:nvPr/>
        </p:nvSpPr>
        <p:spPr>
          <a:xfrm>
            <a:off x="1066962" y="1264394"/>
            <a:ext cx="1581646" cy="4624889"/>
          </a:xfrm>
          <a:custGeom>
            <a:avLst/>
            <a:gdLst>
              <a:gd name="connsiteX0" fmla="*/ 0 w 2740022"/>
              <a:gd name="connsiteY0" fmla="*/ 456679 h 4775200"/>
              <a:gd name="connsiteX1" fmla="*/ 456679 w 2740022"/>
              <a:gd name="connsiteY1" fmla="*/ 0 h 4775200"/>
              <a:gd name="connsiteX2" fmla="*/ 2283343 w 2740022"/>
              <a:gd name="connsiteY2" fmla="*/ 0 h 4775200"/>
              <a:gd name="connsiteX3" fmla="*/ 2740022 w 2740022"/>
              <a:gd name="connsiteY3" fmla="*/ 456679 h 4775200"/>
              <a:gd name="connsiteX4" fmla="*/ 2740022 w 2740022"/>
              <a:gd name="connsiteY4" fmla="*/ 4318521 h 4775200"/>
              <a:gd name="connsiteX5" fmla="*/ 2283343 w 2740022"/>
              <a:gd name="connsiteY5" fmla="*/ 4775200 h 4775200"/>
              <a:gd name="connsiteX6" fmla="*/ 456679 w 2740022"/>
              <a:gd name="connsiteY6" fmla="*/ 4775200 h 4775200"/>
              <a:gd name="connsiteX7" fmla="*/ 0 w 2740022"/>
              <a:gd name="connsiteY7" fmla="*/ 4318521 h 4775200"/>
              <a:gd name="connsiteX8" fmla="*/ 0 w 2740022"/>
              <a:gd name="connsiteY8" fmla="*/ 456679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0022" h="4775200">
                <a:moveTo>
                  <a:pt x="0" y="456679"/>
                </a:moveTo>
                <a:cubicBezTo>
                  <a:pt x="0" y="204462"/>
                  <a:pt x="204462" y="0"/>
                  <a:pt x="456679" y="0"/>
                </a:cubicBezTo>
                <a:lnTo>
                  <a:pt x="2283343" y="0"/>
                </a:lnTo>
                <a:cubicBezTo>
                  <a:pt x="2535560" y="0"/>
                  <a:pt x="2740022" y="204462"/>
                  <a:pt x="2740022" y="456679"/>
                </a:cubicBezTo>
                <a:lnTo>
                  <a:pt x="2740022" y="4318521"/>
                </a:lnTo>
                <a:cubicBezTo>
                  <a:pt x="2740022" y="4570738"/>
                  <a:pt x="2535560" y="4775200"/>
                  <a:pt x="2283343" y="4775200"/>
                </a:cubicBezTo>
                <a:lnTo>
                  <a:pt x="456679" y="4775200"/>
                </a:lnTo>
                <a:cubicBezTo>
                  <a:pt x="204462" y="4775200"/>
                  <a:pt x="0" y="4570738"/>
                  <a:pt x="0" y="4318521"/>
                </a:cubicBezTo>
                <a:lnTo>
                  <a:pt x="0" y="456679"/>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81407" tIns="257582" rIns="381407" bIns="257582" numCol="1" spcCol="1270" anchor="ctr" anchorCtr="0">
            <a:noAutofit/>
          </a:bodyPr>
          <a:lstStyle/>
          <a:p>
            <a:pPr lvl="0" algn="ctr" defTabSz="2889250">
              <a:lnSpc>
                <a:spcPct val="90000"/>
              </a:lnSpc>
              <a:spcBef>
                <a:spcPct val="0"/>
              </a:spcBef>
              <a:spcAft>
                <a:spcPct val="35000"/>
              </a:spcAft>
            </a:pPr>
            <a:r>
              <a:rPr lang="zh-TW" altLang="en-US" sz="6500" kern="1200" dirty="0" smtClean="0"/>
              <a:t>美國</a:t>
            </a:r>
            <a:endParaRPr lang="zh-TW" altLang="en-US" sz="6500" kern="1200"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10</a:t>
            </a:fld>
            <a:endParaRPr lang="zh-TW" altLang="en-US" dirty="0">
              <a:solidFill>
                <a:prstClr val="black"/>
              </a:solidFill>
            </a:endParaRPr>
          </a:p>
        </p:txBody>
      </p:sp>
    </p:spTree>
    <p:extLst>
      <p:ext uri="{BB962C8B-B14F-4D97-AF65-F5344CB8AC3E}">
        <p14:creationId xmlns:p14="http://schemas.microsoft.com/office/powerpoint/2010/main" val="38902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15310" y="0"/>
            <a:ext cx="11708524" cy="968407"/>
          </a:xfrm>
        </p:spPr>
        <p:txBody>
          <a:bodyPr>
            <a:noAutofit/>
          </a:bodyPr>
          <a:lstStyle/>
          <a:p>
            <a:pPr marL="263525">
              <a:tabLst>
                <a:tab pos="631825" algn="l"/>
              </a:tabLst>
            </a:pPr>
            <a:r>
              <a:rPr lang="zh-TW" altLang="en-US" sz="3800" b="1" dirty="0" smtClean="0">
                <a:latin typeface="標楷體" panose="03000509000000000000" pitchFamily="65" charset="-120"/>
                <a:ea typeface="標楷體" panose="03000509000000000000" pitchFamily="65" charset="-120"/>
                <a:cs typeface="Times New Roman" panose="02020603050405020304" pitchFamily="18" charset="0"/>
              </a:rPr>
              <a:t>貳、</a:t>
            </a:r>
            <a:r>
              <a:rPr lang="zh-TW" altLang="zh-TW" sz="3800" b="1" dirty="0">
                <a:latin typeface="標楷體" panose="03000509000000000000" pitchFamily="65" charset="-120"/>
                <a:ea typeface="標楷體" panose="03000509000000000000" pitchFamily="65" charset="-120"/>
              </a:rPr>
              <a:t>美國防制兒童及少年遭受性剝削機制的</a:t>
            </a:r>
            <a:r>
              <a:rPr lang="zh-TW" altLang="zh-TW" sz="3800" b="1" dirty="0" smtClean="0">
                <a:latin typeface="標楷體" panose="03000509000000000000" pitchFamily="65" charset="-120"/>
                <a:ea typeface="標楷體" panose="03000509000000000000" pitchFamily="65" charset="-120"/>
              </a:rPr>
              <a:t>現況</a:t>
            </a:r>
            <a:r>
              <a:rPr lang="en-US" altLang="zh-TW" sz="3800" b="1" dirty="0" smtClean="0">
                <a:latin typeface="標楷體" panose="03000509000000000000" pitchFamily="65" charset="-120"/>
                <a:ea typeface="標楷體" panose="03000509000000000000" pitchFamily="65" charset="-120"/>
              </a:rPr>
              <a:t>-5</a:t>
            </a:r>
            <a:endParaRPr lang="en-US" altLang="zh-TW" sz="38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2855640" y="1124744"/>
            <a:ext cx="9073008" cy="4320480"/>
          </a:xfrm>
        </p:spPr>
        <p:txBody>
          <a:bodyPr>
            <a:normAutofit fontScale="92500" lnSpcReduction="10000"/>
          </a:bodyPr>
          <a:lstStyle/>
          <a:p>
            <a:pPr marL="0" indent="0">
              <a:lnSpc>
                <a:spcPct val="100000"/>
              </a:lnSpc>
              <a:spcBef>
                <a:spcPts val="600"/>
              </a:spcBef>
              <a:spcAft>
                <a:spcPts val="600"/>
              </a:spcAft>
              <a:buNone/>
            </a:pP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a:t>
            </a:r>
            <a:r>
              <a:rPr lang="zh-TW"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、美國防制兒少性剝削機制的意</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涵</a:t>
            </a:r>
            <a:endParaRPr lang="zh-TW"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indent="0">
              <a:lnSpc>
                <a:spcPct val="100000"/>
              </a:lnSpc>
              <a:spcBef>
                <a:spcPts val="600"/>
              </a:spcBef>
              <a:spcAft>
                <a:spcPts val="0"/>
              </a:spcAft>
              <a:buNone/>
            </a:pP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安置</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機構面臨挑戰</a:t>
            </a:r>
            <a:r>
              <a:rPr lang="zh-TW" altLang="en-US"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回顧</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了美國整理未成年人的商業性</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剝削</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  </a:t>
            </a:r>
          </a:p>
          <a:p>
            <a:pPr marL="0" indent="0">
              <a:lnSpc>
                <a:spcPct val="100000"/>
              </a:lnSpc>
              <a:spcBef>
                <a:spcPts val="600"/>
              </a:spcBef>
              <a:spcAft>
                <a:spcPts val="0"/>
              </a:spcAft>
              <a:buNone/>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CSEC</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受害者需求</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的做法</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後，然而，政府安排遭受性剝剝兒</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少</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spcBef>
                <a:spcPts val="600"/>
              </a:spcBef>
              <a:spcAft>
                <a:spcPts val="0"/>
              </a:spcAft>
              <a:buNone/>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進行</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機構安置</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服務，卻</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面臨不少的挑戰</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spcBef>
                <a:spcPts val="600"/>
              </a:spcBef>
              <a:spcAft>
                <a:spcPts val="0"/>
              </a:spcAft>
              <a:buNone/>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多元</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政策</a:t>
            </a:r>
            <a:r>
              <a:rPr lang="zh-TW" altLang="en-US"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聯邦政府</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應制訂未成年人的商業性剝削</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(CSEC)</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的</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多</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spcBef>
                <a:spcPts val="600"/>
              </a:spcBef>
              <a:spcAft>
                <a:spcPts val="0"/>
              </a:spcAft>
              <a:buNone/>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元</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政策</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，擴大</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對於非法移民之包容性，並持續提供被害者</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相關</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spcBef>
                <a:spcPts val="600"/>
              </a:spcBef>
              <a:spcAft>
                <a:spcPts val="0"/>
              </a:spcAft>
              <a:buNone/>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服務與資源</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。惟立法者、服務提供商和研究人員必須繼續合作</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spcBef>
                <a:spcPts val="600"/>
              </a:spcBef>
              <a:spcAft>
                <a:spcPts val="0"/>
              </a:spcAft>
              <a:buNone/>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以擴大</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基於未成年人的商業性剝削</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CSEC</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的經驗知識，並確保</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政</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     </a:t>
            </a:r>
          </a:p>
          <a:p>
            <a:pPr marL="0" indent="0">
              <a:lnSpc>
                <a:spcPct val="100000"/>
              </a:lnSpc>
              <a:spcBef>
                <a:spcPts val="600"/>
              </a:spcBef>
              <a:spcAft>
                <a:spcPts val="0"/>
              </a:spcAft>
              <a:buNone/>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策和</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服務對策能夠充分滿足該人群的需求</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手繪多邊形 6"/>
          <p:cNvSpPr/>
          <p:nvPr/>
        </p:nvSpPr>
        <p:spPr>
          <a:xfrm>
            <a:off x="1066962" y="1264394"/>
            <a:ext cx="1581646" cy="4624889"/>
          </a:xfrm>
          <a:custGeom>
            <a:avLst/>
            <a:gdLst>
              <a:gd name="connsiteX0" fmla="*/ 0 w 2740022"/>
              <a:gd name="connsiteY0" fmla="*/ 456679 h 4775200"/>
              <a:gd name="connsiteX1" fmla="*/ 456679 w 2740022"/>
              <a:gd name="connsiteY1" fmla="*/ 0 h 4775200"/>
              <a:gd name="connsiteX2" fmla="*/ 2283343 w 2740022"/>
              <a:gd name="connsiteY2" fmla="*/ 0 h 4775200"/>
              <a:gd name="connsiteX3" fmla="*/ 2740022 w 2740022"/>
              <a:gd name="connsiteY3" fmla="*/ 456679 h 4775200"/>
              <a:gd name="connsiteX4" fmla="*/ 2740022 w 2740022"/>
              <a:gd name="connsiteY4" fmla="*/ 4318521 h 4775200"/>
              <a:gd name="connsiteX5" fmla="*/ 2283343 w 2740022"/>
              <a:gd name="connsiteY5" fmla="*/ 4775200 h 4775200"/>
              <a:gd name="connsiteX6" fmla="*/ 456679 w 2740022"/>
              <a:gd name="connsiteY6" fmla="*/ 4775200 h 4775200"/>
              <a:gd name="connsiteX7" fmla="*/ 0 w 2740022"/>
              <a:gd name="connsiteY7" fmla="*/ 4318521 h 4775200"/>
              <a:gd name="connsiteX8" fmla="*/ 0 w 2740022"/>
              <a:gd name="connsiteY8" fmla="*/ 456679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0022" h="4775200">
                <a:moveTo>
                  <a:pt x="0" y="456679"/>
                </a:moveTo>
                <a:cubicBezTo>
                  <a:pt x="0" y="204462"/>
                  <a:pt x="204462" y="0"/>
                  <a:pt x="456679" y="0"/>
                </a:cubicBezTo>
                <a:lnTo>
                  <a:pt x="2283343" y="0"/>
                </a:lnTo>
                <a:cubicBezTo>
                  <a:pt x="2535560" y="0"/>
                  <a:pt x="2740022" y="204462"/>
                  <a:pt x="2740022" y="456679"/>
                </a:cubicBezTo>
                <a:lnTo>
                  <a:pt x="2740022" y="4318521"/>
                </a:lnTo>
                <a:cubicBezTo>
                  <a:pt x="2740022" y="4570738"/>
                  <a:pt x="2535560" y="4775200"/>
                  <a:pt x="2283343" y="4775200"/>
                </a:cubicBezTo>
                <a:lnTo>
                  <a:pt x="456679" y="4775200"/>
                </a:lnTo>
                <a:cubicBezTo>
                  <a:pt x="204462" y="4775200"/>
                  <a:pt x="0" y="4570738"/>
                  <a:pt x="0" y="4318521"/>
                </a:cubicBezTo>
                <a:lnTo>
                  <a:pt x="0" y="456679"/>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81407" tIns="257582" rIns="381407" bIns="257582" numCol="1" spcCol="1270" anchor="ctr" anchorCtr="0">
            <a:noAutofit/>
          </a:bodyPr>
          <a:lstStyle/>
          <a:p>
            <a:pPr lvl="0" algn="ctr" defTabSz="2889250">
              <a:lnSpc>
                <a:spcPct val="90000"/>
              </a:lnSpc>
              <a:spcBef>
                <a:spcPct val="0"/>
              </a:spcBef>
              <a:spcAft>
                <a:spcPct val="35000"/>
              </a:spcAft>
            </a:pPr>
            <a:r>
              <a:rPr lang="zh-TW" altLang="en-US" sz="6500" kern="1200" dirty="0" smtClean="0"/>
              <a:t>美國</a:t>
            </a:r>
            <a:endParaRPr lang="zh-TW" altLang="en-US" sz="6500" kern="1200"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11</a:t>
            </a:fld>
            <a:endParaRPr lang="zh-TW" altLang="en-US" dirty="0">
              <a:solidFill>
                <a:prstClr val="black"/>
              </a:solidFill>
            </a:endParaRPr>
          </a:p>
        </p:txBody>
      </p:sp>
    </p:spTree>
    <p:extLst>
      <p:ext uri="{BB962C8B-B14F-4D97-AF65-F5344CB8AC3E}">
        <p14:creationId xmlns:p14="http://schemas.microsoft.com/office/powerpoint/2010/main" val="9043619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55440" y="1825297"/>
            <a:ext cx="10946060" cy="4023360"/>
          </a:xfrm>
        </p:spPr>
        <p:txBody>
          <a:bodyPr/>
          <a:lstStyle/>
          <a:p>
            <a:pPr marL="457200" indent="-457200">
              <a:buClrTx/>
              <a:buFont typeface="+mj-ea"/>
              <a:buAutoNum type="ea1ChtPeriod"/>
            </a:pPr>
            <a:r>
              <a:rPr lang="zh-TW" altLang="zh-TW" sz="3200" dirty="0" smtClean="0">
                <a:latin typeface="標楷體" panose="03000509000000000000" pitchFamily="65" charset="-120"/>
                <a:ea typeface="標楷體" panose="03000509000000000000" pitchFamily="65" charset="-120"/>
              </a:rPr>
              <a:t>遭受</a:t>
            </a:r>
            <a:r>
              <a:rPr lang="zh-TW" altLang="zh-TW" sz="3200" dirty="0">
                <a:latin typeface="標楷體" panose="03000509000000000000" pitchFamily="65" charset="-120"/>
                <a:ea typeface="標楷體" panose="03000509000000000000" pitchFamily="65" charset="-120"/>
              </a:rPr>
              <a:t>網路性剝削及性誘拐的被害兒少仍逐年上升</a:t>
            </a:r>
            <a:r>
              <a:rPr lang="zh-TW" altLang="zh-TW" sz="3200" dirty="0" smtClean="0">
                <a:latin typeface="標楷體" panose="03000509000000000000" pitchFamily="65" charset="-120"/>
                <a:ea typeface="標楷體" panose="03000509000000000000" pitchFamily="65" charset="-120"/>
              </a:rPr>
              <a:t>中</a:t>
            </a:r>
            <a:endParaRPr lang="en-US" altLang="zh-TW" sz="3200" dirty="0" smtClean="0">
              <a:latin typeface="標楷體" panose="03000509000000000000" pitchFamily="65" charset="-120"/>
              <a:ea typeface="標楷體" panose="03000509000000000000" pitchFamily="65" charset="-120"/>
            </a:endParaRPr>
          </a:p>
          <a:p>
            <a:pPr marL="457200" indent="-457200">
              <a:buClrTx/>
              <a:buFont typeface="+mj-ea"/>
              <a:buAutoNum type="ea1ChtPeriod"/>
            </a:pPr>
            <a:r>
              <a:rPr lang="zh-TW" altLang="zh-TW" sz="3200" dirty="0">
                <a:latin typeface="標楷體" panose="03000509000000000000" pitchFamily="65" charset="-120"/>
                <a:ea typeface="標楷體" panose="03000509000000000000" pitchFamily="65" charset="-120"/>
              </a:rPr>
              <a:t>兒少性剝削被害人的機構安置人數自</a:t>
            </a:r>
            <a:r>
              <a:rPr lang="en-US" altLang="zh-TW" sz="3200" dirty="0">
                <a:latin typeface="標楷體" panose="03000509000000000000" pitchFamily="65" charset="-120"/>
                <a:ea typeface="標楷體" panose="03000509000000000000" pitchFamily="65" charset="-120"/>
              </a:rPr>
              <a:t>2017</a:t>
            </a:r>
            <a:r>
              <a:rPr lang="zh-TW" altLang="zh-TW" sz="3200" dirty="0">
                <a:latin typeface="標楷體" panose="03000509000000000000" pitchFamily="65" charset="-120"/>
                <a:ea typeface="標楷體" panose="03000509000000000000" pitchFamily="65" charset="-120"/>
              </a:rPr>
              <a:t>年後大幅下滑 </a:t>
            </a:r>
          </a:p>
          <a:p>
            <a:pPr marL="457200" indent="-457200">
              <a:buClrTx/>
              <a:buFont typeface="+mj-ea"/>
              <a:buAutoNum type="ea1ChtPeriod"/>
            </a:pPr>
            <a:r>
              <a:rPr lang="zh-TW" altLang="zh-TW" sz="3200" dirty="0">
                <a:latin typeface="標楷體" panose="03000509000000000000" pitchFamily="65" charset="-120"/>
                <a:ea typeface="標楷體" panose="03000509000000000000" pitchFamily="65" charset="-120"/>
              </a:rPr>
              <a:t>被騙、好奇、還是為了錢？探究未成年人誤入性剝削陷阱</a:t>
            </a:r>
          </a:p>
          <a:p>
            <a:pPr marL="457200" indent="-457200">
              <a:buClrTx/>
              <a:buFont typeface="+mj-ea"/>
              <a:buAutoNum type="ea1ChtPeriod"/>
            </a:pPr>
            <a:r>
              <a:rPr lang="zh-TW" altLang="zh-TW" sz="3200" dirty="0">
                <a:latin typeface="標楷體" panose="03000509000000000000" pitchFamily="65" charset="-120"/>
                <a:ea typeface="標楷體" panose="03000509000000000000" pitchFamily="65" charset="-120"/>
              </a:rPr>
              <a:t>我國防制兒童及少年遭受性剝削法制的簡介</a:t>
            </a:r>
          </a:p>
          <a:p>
            <a:pPr marL="457200" indent="-457200">
              <a:buFont typeface="+mj-ea"/>
              <a:buAutoNum type="ea1ChtPeriod"/>
            </a:pPr>
            <a:endParaRPr lang="en-US" altLang="zh-TW" b="1" dirty="0" smtClean="0"/>
          </a:p>
          <a:p>
            <a:endParaRPr lang="zh-TW" altLang="en-US" dirty="0"/>
          </a:p>
        </p:txBody>
      </p:sp>
      <p:sp>
        <p:nvSpPr>
          <p:cNvPr id="4" name="標題 1"/>
          <p:cNvSpPr txBox="1">
            <a:spLocks/>
          </p:cNvSpPr>
          <p:nvPr/>
        </p:nvSpPr>
        <p:spPr>
          <a:xfrm>
            <a:off x="788276" y="390197"/>
            <a:ext cx="10836165" cy="14351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zh-TW" altLang="en-US" sz="3800" b="1" dirty="0" smtClean="0">
                <a:latin typeface="標楷體" panose="03000509000000000000" pitchFamily="65" charset="-120"/>
                <a:ea typeface="標楷體" panose="03000509000000000000" pitchFamily="65" charset="-120"/>
                <a:cs typeface="Times New Roman" panose="02020603050405020304" pitchFamily="18" charset="0"/>
              </a:rPr>
              <a:t>參、</a:t>
            </a:r>
            <a:r>
              <a:rPr lang="zh-TW" altLang="zh-TW" sz="3800" b="1" dirty="0">
                <a:latin typeface="標楷體" panose="03000509000000000000" pitchFamily="65" charset="-120"/>
                <a:ea typeface="標楷體" panose="03000509000000000000" pitchFamily="65" charset="-120"/>
              </a:rPr>
              <a:t>我國防制兒童及少年遭受性剝削機制</a:t>
            </a:r>
            <a:r>
              <a:rPr lang="zh-TW" altLang="zh-TW" sz="3800" b="1" dirty="0" smtClean="0">
                <a:latin typeface="標楷體" panose="03000509000000000000" pitchFamily="65" charset="-120"/>
                <a:ea typeface="標楷體" panose="03000509000000000000" pitchFamily="65" charset="-120"/>
              </a:rPr>
              <a:t>的現況 </a:t>
            </a:r>
            <a:endParaRPr lang="zh-TW" altLang="zh-TW" sz="3800" dirty="0" smtClean="0">
              <a:latin typeface="標楷體" panose="03000509000000000000" pitchFamily="65" charset="-120"/>
              <a:ea typeface="標楷體" panose="03000509000000000000" pitchFamily="65" charset="-120"/>
            </a:endParaRPr>
          </a:p>
        </p:txBody>
      </p:sp>
      <p:sp>
        <p:nvSpPr>
          <p:cNvPr id="2" name="頁尾版面配置區 1"/>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12</a:t>
            </a:fld>
            <a:endParaRPr lang="zh-TW" altLang="en-US" dirty="0">
              <a:solidFill>
                <a:prstClr val="black"/>
              </a:solidFill>
            </a:endParaRPr>
          </a:p>
        </p:txBody>
      </p:sp>
    </p:spTree>
    <p:extLst>
      <p:ext uri="{BB962C8B-B14F-4D97-AF65-F5344CB8AC3E}">
        <p14:creationId xmlns:p14="http://schemas.microsoft.com/office/powerpoint/2010/main" val="3002704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1424" y="1484784"/>
            <a:ext cx="10802200" cy="4608512"/>
          </a:xfrm>
        </p:spPr>
        <p:txBody>
          <a:bodyPr>
            <a:normAutofit fontScale="92500" lnSpcReduction="10000"/>
          </a:bodyPr>
          <a:lstStyle/>
          <a:p>
            <a:pPr marL="457200" indent="-457200">
              <a:buFont typeface="+mj-ea"/>
              <a:buAutoNum type="ea1ChtPeriod"/>
            </a:pPr>
            <a:r>
              <a:rPr lang="zh-TW" altLang="zh-TW" sz="3200" b="1" dirty="0" smtClean="0">
                <a:latin typeface="標楷體" panose="03000509000000000000" pitchFamily="65" charset="-120"/>
                <a:ea typeface="標楷體" panose="03000509000000000000" pitchFamily="65" charset="-120"/>
              </a:rPr>
              <a:t>遭受</a:t>
            </a:r>
            <a:r>
              <a:rPr lang="zh-TW" altLang="zh-TW" sz="3200" b="1" dirty="0">
                <a:latin typeface="標楷體" panose="03000509000000000000" pitchFamily="65" charset="-120"/>
                <a:ea typeface="標楷體" panose="03000509000000000000" pitchFamily="65" charset="-120"/>
              </a:rPr>
              <a:t>網路性剝削及性誘拐的被害兒少仍逐年上升</a:t>
            </a:r>
            <a:r>
              <a:rPr lang="zh-TW" altLang="zh-TW" sz="3200" b="1" dirty="0" smtClean="0">
                <a:latin typeface="標楷體" panose="03000509000000000000" pitchFamily="65" charset="-120"/>
                <a:ea typeface="標楷體" panose="03000509000000000000" pitchFamily="65" charset="-120"/>
              </a:rPr>
              <a:t>中</a:t>
            </a:r>
            <a:endParaRPr lang="en-US" altLang="zh-TW" sz="3200" b="1" dirty="0" smtClean="0">
              <a:latin typeface="標楷體" panose="03000509000000000000" pitchFamily="65" charset="-120"/>
              <a:ea typeface="標楷體" panose="03000509000000000000" pitchFamily="65" charset="-120"/>
            </a:endParaRPr>
          </a:p>
          <a:p>
            <a:pPr marL="630238" lvl="3" indent="-357188">
              <a:lnSpc>
                <a:spcPct val="100000"/>
              </a:lnSpc>
              <a:spcBef>
                <a:spcPts val="1200"/>
              </a:spcBef>
              <a:spcAft>
                <a:spcPts val="200"/>
              </a:spcAft>
              <a:buSzPct val="100000"/>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兒童及少年性剝削案件之數量，仍有嚴重化的</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趨勢</a:t>
            </a:r>
            <a:r>
              <a:rPr lang="zh-TW" altLang="en-US"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兒童</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及少年性剝削案件從</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年至</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年近三年統計數據分析中，發現時有增長，惟於</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年，則呈現減少的情形</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。整體</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而論，我國之兒童及少年性剝削案件之數量，仍有嚴重化的趨勢，須嚴肅地加以正視、防治，以符合兒童權利公約第</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項之要求。</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630238" lvl="3" indent="-357188">
              <a:lnSpc>
                <a:spcPct val="110000"/>
              </a:lnSpc>
              <a:spcBef>
                <a:spcPts val="1200"/>
              </a:spcBef>
              <a:spcAft>
                <a:spcPts val="200"/>
              </a:spcAft>
              <a:buSzPct val="100000"/>
              <a:buFont typeface="Wingdings" panose="05000000000000000000" pitchFamily="2" charset="2"/>
              <a:buChar char="Ø"/>
            </a:pP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網路性</a:t>
            </a:r>
            <a:r>
              <a:rPr lang="zh-TW"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剝削的案件</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數</a:t>
            </a:r>
            <a:r>
              <a:rPr lang="zh-TW" altLang="en-US"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仍</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不斷</a:t>
            </a:r>
            <a:r>
              <a:rPr lang="zh-TW"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地向上攀</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升</a:t>
            </a:r>
            <a:r>
              <a:rPr lang="zh-TW" altLang="en-US"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2017</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01</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03</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日《兒童及少年性剝削防制條例》修法後，網路上所發生各形各色性剝削的案件數不斷地向上攀升，以</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年通報違反兒少性剝削條例</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1,372</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件通報案件中，其中「拍攝、製造兒童或少年為性交或猥褻行為之物品」就占了</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717</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件</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(52.26%)</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，不僅占了所有通報案件一半以上，而且有逐年成長之趨</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
        <p:nvSpPr>
          <p:cNvPr id="4" name="標題 1"/>
          <p:cNvSpPr txBox="1">
            <a:spLocks/>
          </p:cNvSpPr>
          <p:nvPr/>
        </p:nvSpPr>
        <p:spPr>
          <a:xfrm>
            <a:off x="557287" y="130424"/>
            <a:ext cx="11381867" cy="14351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zh-TW" altLang="en-US" sz="3800" b="1" dirty="0" smtClean="0">
                <a:latin typeface="標楷體" panose="03000509000000000000" pitchFamily="65" charset="-120"/>
                <a:ea typeface="標楷體" panose="03000509000000000000" pitchFamily="65" charset="-120"/>
                <a:cs typeface="Times New Roman" panose="02020603050405020304" pitchFamily="18" charset="0"/>
              </a:rPr>
              <a:t>參、</a:t>
            </a:r>
            <a:r>
              <a:rPr lang="zh-TW" altLang="zh-TW" sz="3800" b="1" dirty="0">
                <a:latin typeface="標楷體" panose="03000509000000000000" pitchFamily="65" charset="-120"/>
                <a:ea typeface="標楷體" panose="03000509000000000000" pitchFamily="65" charset="-120"/>
              </a:rPr>
              <a:t>我國防制兒童及少年遭受性剝削機制</a:t>
            </a:r>
            <a:r>
              <a:rPr lang="zh-TW" altLang="zh-TW" sz="3800" b="1" dirty="0" smtClean="0">
                <a:latin typeface="標楷體" panose="03000509000000000000" pitchFamily="65" charset="-120"/>
                <a:ea typeface="標楷體" panose="03000509000000000000" pitchFamily="65" charset="-120"/>
              </a:rPr>
              <a:t>的現況</a:t>
            </a:r>
            <a:r>
              <a:rPr lang="en-US" altLang="zh-TW" sz="3800" b="1" dirty="0" smtClean="0">
                <a:latin typeface="標楷體" panose="03000509000000000000" pitchFamily="65" charset="-120"/>
                <a:ea typeface="標楷體" panose="03000509000000000000" pitchFamily="65" charset="-120"/>
              </a:rPr>
              <a:t>-</a:t>
            </a:r>
            <a:r>
              <a:rPr lang="en-US" altLang="zh-TW" sz="3800" b="1" dirty="0" smtClean="0"/>
              <a:t>1</a:t>
            </a:r>
            <a:r>
              <a:rPr lang="zh-TW" altLang="zh-TW" sz="3800" b="1" dirty="0" smtClean="0"/>
              <a:t> </a:t>
            </a:r>
            <a:endParaRPr lang="zh-TW" altLang="zh-TW" sz="3800" dirty="0" smtClean="0"/>
          </a:p>
        </p:txBody>
      </p:sp>
      <p:sp>
        <p:nvSpPr>
          <p:cNvPr id="2" name="頁尾版面配置區 1"/>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13</a:t>
            </a:fld>
            <a:endParaRPr lang="zh-TW" altLang="en-US" dirty="0">
              <a:solidFill>
                <a:prstClr val="black"/>
              </a:solidFill>
            </a:endParaRPr>
          </a:p>
        </p:txBody>
      </p:sp>
    </p:spTree>
    <p:extLst>
      <p:ext uri="{BB962C8B-B14F-4D97-AF65-F5344CB8AC3E}">
        <p14:creationId xmlns:p14="http://schemas.microsoft.com/office/powerpoint/2010/main" val="2668672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7408" y="136635"/>
            <a:ext cx="10127348" cy="1219200"/>
          </a:xfrm>
        </p:spPr>
        <p:txBody>
          <a:bodyPr>
            <a:normAutofit/>
          </a:bodyPr>
          <a:lstStyle/>
          <a:p>
            <a:pPr algn="ctr"/>
            <a:r>
              <a:rPr lang="en-US"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2017</a:t>
            </a:r>
            <a:r>
              <a:rPr lang="zh-TW"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年至</a:t>
            </a:r>
            <a:r>
              <a:rPr lang="en-US"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zh-TW"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a:t>
            </a:r>
            <a:r>
              <a:rPr lang="zh-TW"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少性剝削案件數</a:t>
            </a:r>
            <a:r>
              <a:rPr lang="zh-TW"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統計圖</a:t>
            </a:r>
            <a: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2000" dirty="0"/>
              <a:t> </a:t>
            </a:r>
            <a:r>
              <a:rPr lang="en-US" altLang="zh-TW" sz="2000" dirty="0" smtClean="0"/>
              <a:t>                                                                                            </a:t>
            </a:r>
            <a:r>
              <a:rPr lang="zh-TW" altLang="en-US" sz="2000" dirty="0" smtClean="0"/>
              <a:t>統計時間：</a:t>
            </a:r>
            <a:r>
              <a:rPr lang="en-US" altLang="zh-TW" sz="2000" dirty="0" smtClean="0"/>
              <a:t>2017</a:t>
            </a:r>
            <a:r>
              <a:rPr lang="zh-TW" altLang="zh-TW" sz="2000" dirty="0"/>
              <a:t>年至</a:t>
            </a:r>
            <a:r>
              <a:rPr lang="en-US" altLang="zh-TW" sz="2000" dirty="0"/>
              <a:t>2020</a:t>
            </a:r>
            <a:r>
              <a:rPr lang="zh-TW" altLang="zh-TW" sz="2000" dirty="0"/>
              <a:t>年上半年</a:t>
            </a:r>
            <a:endParaRPr lang="zh-TW" altLang="en-US" sz="2000" dirty="0"/>
          </a:p>
        </p:txBody>
      </p:sp>
      <p:pic>
        <p:nvPicPr>
          <p:cNvPr id="4" name="內容版面配置區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686" y="1355835"/>
            <a:ext cx="11669485" cy="4424854"/>
          </a:xfrm>
          <a:prstGeom prst="rect">
            <a:avLst/>
          </a:prstGeom>
          <a:noFill/>
          <a:ln>
            <a:noFill/>
          </a:ln>
        </p:spPr>
      </p:pic>
      <p:sp>
        <p:nvSpPr>
          <p:cNvPr id="5" name="文字方塊 4"/>
          <p:cNvSpPr txBox="1"/>
          <p:nvPr/>
        </p:nvSpPr>
        <p:spPr>
          <a:xfrm>
            <a:off x="2532993" y="6043448"/>
            <a:ext cx="8534400" cy="646331"/>
          </a:xfrm>
          <a:prstGeom prst="rect">
            <a:avLst/>
          </a:prstGeom>
          <a:noFill/>
        </p:spPr>
        <p:txBody>
          <a:bodyPr wrap="square" rtlCol="0">
            <a:spAutoFit/>
          </a:bodyPr>
          <a:lstStyle/>
          <a:p>
            <a:r>
              <a:rPr lang="zh-TW" altLang="zh-TW" dirty="0"/>
              <a:t>資料來源：衛生福利部統計</a:t>
            </a:r>
            <a:r>
              <a:rPr lang="zh-TW" altLang="zh-TW" dirty="0" smtClean="0"/>
              <a:t>處</a:t>
            </a:r>
            <a:r>
              <a:rPr lang="zh-TW" altLang="en-US" dirty="0" smtClean="0"/>
              <a:t>，</a:t>
            </a:r>
            <a:r>
              <a:rPr lang="en-US" altLang="zh-TW" dirty="0"/>
              <a:t>https://dep.mohw.gov.tw/DOS/np-1714-113.html</a:t>
            </a:r>
            <a:endParaRPr lang="zh-TW" altLang="zh-TW" dirty="0"/>
          </a:p>
          <a:p>
            <a:endParaRPr lang="zh-TW" altLang="en-US" dirty="0"/>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6" name="投影片編號版面配置區 5"/>
          <p:cNvSpPr>
            <a:spLocks noGrp="1"/>
          </p:cNvSpPr>
          <p:nvPr>
            <p:ph type="sldNum" sz="quarter" idx="12"/>
          </p:nvPr>
        </p:nvSpPr>
        <p:spPr/>
        <p:txBody>
          <a:bodyPr/>
          <a:lstStyle/>
          <a:p>
            <a:fld id="{401CF334-2D5C-4859-84A6-CA7E6E43FAEB}" type="slidenum">
              <a:rPr lang="en-US" altLang="zh-TW" smtClean="0">
                <a:solidFill>
                  <a:prstClr val="black"/>
                </a:solidFill>
              </a:rPr>
              <a:pPr/>
              <a:t>14</a:t>
            </a:fld>
            <a:endParaRPr lang="zh-TW" altLang="en-US" dirty="0">
              <a:solidFill>
                <a:prstClr val="black"/>
              </a:solidFill>
            </a:endParaRPr>
          </a:p>
        </p:txBody>
      </p:sp>
    </p:spTree>
    <p:extLst>
      <p:ext uri="{BB962C8B-B14F-4D97-AF65-F5344CB8AC3E}">
        <p14:creationId xmlns:p14="http://schemas.microsoft.com/office/powerpoint/2010/main" val="1164000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2242" y="1692164"/>
            <a:ext cx="10802200" cy="4918843"/>
          </a:xfrm>
        </p:spPr>
        <p:txBody>
          <a:bodyPr>
            <a:normAutofit fontScale="55000" lnSpcReduction="20000"/>
          </a:bodyPr>
          <a:lstStyle/>
          <a:p>
            <a:pPr marL="457200" indent="-457200">
              <a:buFont typeface="+mj-ea"/>
              <a:buAutoNum type="ea1ChtPeriod" startAt="2"/>
            </a:pPr>
            <a:r>
              <a:rPr lang="zh-TW" altLang="zh-TW" sz="5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a:t>
            </a:r>
            <a:r>
              <a:rPr lang="zh-TW" altLang="zh-TW" sz="5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少性剝削被害人的機構安置人數自</a:t>
            </a:r>
            <a:r>
              <a:rPr lang="en-US" altLang="zh-TW" sz="5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2017</a:t>
            </a:r>
            <a:r>
              <a:rPr lang="zh-TW" altLang="zh-TW" sz="5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年後</a:t>
            </a:r>
            <a:r>
              <a:rPr lang="zh-TW" altLang="zh-TW" sz="5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大幅</a:t>
            </a:r>
            <a:r>
              <a:rPr lang="zh-TW" altLang="zh-TW" sz="6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減少</a:t>
            </a:r>
            <a:endParaRPr lang="en-US" altLang="zh-TW" sz="65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630238" lvl="3" indent="-357188">
              <a:lnSpc>
                <a:spcPct val="110000"/>
              </a:lnSpc>
              <a:spcBef>
                <a:spcPts val="1200"/>
              </a:spcBef>
              <a:spcAft>
                <a:spcPts val="200"/>
              </a:spcAft>
              <a:buSzPct val="100000"/>
              <a:buFont typeface="Wingdings" panose="05000000000000000000" pitchFamily="2" charset="2"/>
              <a:buChar char="Ø"/>
            </a:pPr>
            <a:r>
              <a:rPr lang="zh-TW" altLang="zh-TW" sz="44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提高</a:t>
            </a:r>
            <a:r>
              <a:rPr lang="zh-TW" altLang="zh-TW"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機構</a:t>
            </a:r>
            <a:r>
              <a:rPr lang="zh-TW" altLang="zh-TW" sz="44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安置的</a:t>
            </a:r>
            <a:r>
              <a:rPr lang="zh-TW" altLang="zh-TW"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門檻</a:t>
            </a:r>
            <a:r>
              <a:rPr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dirty="0" smtClean="0">
                <a:latin typeface="Times New Roman" panose="02020603050405020304" pitchFamily="18" charset="0"/>
                <a:ea typeface="標楷體" panose="03000509000000000000" pitchFamily="65" charset="-120"/>
                <a:cs typeface="Times New Roman" panose="02020603050405020304" pitchFamily="18" charset="0"/>
              </a:rPr>
              <a:t>2017</a:t>
            </a:r>
            <a:r>
              <a:rPr lang="zh-TW" altLang="zh-TW" sz="4400" dirty="0">
                <a:latin typeface="Times New Roman" panose="02020603050405020304" pitchFamily="18" charset="0"/>
                <a:ea typeface="標楷體" panose="03000509000000000000" pitchFamily="65" charset="-120"/>
                <a:cs typeface="Times New Roman" panose="02020603050405020304" pitchFamily="18" charset="0"/>
              </a:rPr>
              <a:t>年元月起實施的《兒少性剝削防制條例》已將機構安置的門檻提高，過去為保護兒少利益，檢察官、司法警察官及司法警察查獲及救援被害人後，應於</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zh-TW" sz="4400" dirty="0">
                <a:latin typeface="Times New Roman" panose="02020603050405020304" pitchFamily="18" charset="0"/>
                <a:ea typeface="標楷體" panose="03000509000000000000" pitchFamily="65" charset="-120"/>
                <a:cs typeface="Times New Roman" panose="02020603050405020304" pitchFamily="18" charset="0"/>
              </a:rPr>
              <a:t>小時內將被害人交由當地直轄市、縣（市）主管機關處理</a:t>
            </a:r>
            <a:r>
              <a:rPr lang="zh-TW" altLang="zh-TW" sz="4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4400" dirty="0">
                <a:latin typeface="Times New Roman" panose="02020603050405020304" pitchFamily="18" charset="0"/>
                <a:ea typeface="標楷體" panose="03000509000000000000" pitchFamily="65" charset="-120"/>
                <a:cs typeface="Times New Roman" panose="02020603050405020304" pitchFamily="18" charset="0"/>
              </a:rPr>
              <a:t>兒少性剝削防制條例》上路後，性剝削被害人雖然增加，接受機構安置的人卻有減少的趨勢</a:t>
            </a:r>
            <a:r>
              <a:rPr lang="zh-TW" altLang="zh-TW" sz="4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30238" lvl="3" indent="-357188">
              <a:lnSpc>
                <a:spcPct val="110000"/>
              </a:lnSpc>
              <a:spcBef>
                <a:spcPts val="1200"/>
              </a:spcBef>
              <a:spcAft>
                <a:spcPts val="200"/>
              </a:spcAft>
              <a:buSzPct val="100000"/>
              <a:buFont typeface="Wingdings" panose="05000000000000000000" pitchFamily="2" charset="2"/>
              <a:buChar char="Ø"/>
            </a:pPr>
            <a:r>
              <a:rPr lang="zh-TW" altLang="zh-TW"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實務上的作法</a:t>
            </a:r>
            <a:r>
              <a:rPr lang="zh-TW"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4400" dirty="0" smtClean="0">
                <a:latin typeface="Times New Roman" panose="02020603050405020304" pitchFamily="18" charset="0"/>
                <a:ea typeface="標楷體" panose="03000509000000000000" pitchFamily="65" charset="-120"/>
                <a:cs typeface="Times New Roman" panose="02020603050405020304" pitchFamily="18" charset="0"/>
              </a:rPr>
              <a:t>遭受性剝削被害人的父母或監護人，只要主動提出保護管束申請，並配合社工員的訪視輔導報告，一般而言，法官大多裁定兒少性剝削被害人，由父母、監護人或親屬帶回，其實讓兒少「回歸正常的家庭生活」才是真正符合兒童成長與福祉之自然環境。</a:t>
            </a:r>
            <a:endParaRPr lang="zh-TW" altLang="en-US" sz="4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標題 1"/>
          <p:cNvSpPr txBox="1">
            <a:spLocks/>
          </p:cNvSpPr>
          <p:nvPr/>
        </p:nvSpPr>
        <p:spPr>
          <a:xfrm>
            <a:off x="525518" y="0"/>
            <a:ext cx="11098924" cy="14351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zh-TW" altLang="en-US" sz="3800" b="1" dirty="0" smtClean="0">
                <a:latin typeface="標楷體" panose="03000509000000000000" pitchFamily="65" charset="-120"/>
                <a:ea typeface="標楷體" panose="03000509000000000000" pitchFamily="65" charset="-120"/>
                <a:cs typeface="Times New Roman" panose="02020603050405020304" pitchFamily="18" charset="0"/>
              </a:rPr>
              <a:t>參、</a:t>
            </a:r>
            <a:r>
              <a:rPr lang="zh-TW" altLang="zh-TW" sz="3800" b="1" dirty="0">
                <a:latin typeface="標楷體" panose="03000509000000000000" pitchFamily="65" charset="-120"/>
                <a:ea typeface="標楷體" panose="03000509000000000000" pitchFamily="65" charset="-120"/>
              </a:rPr>
              <a:t>我國防制兒童及少年遭受性剝削機制</a:t>
            </a:r>
            <a:r>
              <a:rPr lang="zh-TW" altLang="zh-TW" sz="3800" b="1" dirty="0" smtClean="0">
                <a:latin typeface="標楷體" panose="03000509000000000000" pitchFamily="65" charset="-120"/>
                <a:ea typeface="標楷體" panose="03000509000000000000" pitchFamily="65" charset="-120"/>
              </a:rPr>
              <a:t>的現況</a:t>
            </a:r>
            <a:r>
              <a:rPr lang="en-US" altLang="zh-TW" sz="3800" b="1" dirty="0" smtClean="0">
                <a:latin typeface="標楷體" panose="03000509000000000000" pitchFamily="65" charset="-120"/>
                <a:ea typeface="標楷體" panose="03000509000000000000" pitchFamily="65" charset="-120"/>
              </a:rPr>
              <a:t>-</a:t>
            </a:r>
            <a:r>
              <a:rPr lang="en-US" altLang="zh-TW" sz="3800" b="1" dirty="0" smtClean="0"/>
              <a:t>2</a:t>
            </a:r>
            <a:r>
              <a:rPr lang="zh-TW" altLang="zh-TW" sz="3800" b="1" dirty="0" smtClean="0"/>
              <a:t> </a:t>
            </a:r>
            <a:endParaRPr lang="zh-TW" altLang="zh-TW" sz="3800" dirty="0" smtClean="0"/>
          </a:p>
        </p:txBody>
      </p:sp>
      <p:sp>
        <p:nvSpPr>
          <p:cNvPr id="2" name="頁尾版面配置區 1"/>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15</a:t>
            </a:fld>
            <a:endParaRPr lang="zh-TW" altLang="en-US" dirty="0">
              <a:solidFill>
                <a:prstClr val="black"/>
              </a:solidFill>
            </a:endParaRPr>
          </a:p>
        </p:txBody>
      </p:sp>
    </p:spTree>
    <p:extLst>
      <p:ext uri="{BB962C8B-B14F-4D97-AF65-F5344CB8AC3E}">
        <p14:creationId xmlns:p14="http://schemas.microsoft.com/office/powerpoint/2010/main" val="1363809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4128" y="315053"/>
            <a:ext cx="10579293" cy="991336"/>
          </a:xfrm>
        </p:spPr>
        <p:txBody>
          <a:bodyPr>
            <a:normAutofit fontScale="90000"/>
          </a:bodyPr>
          <a:lstStyle/>
          <a:p>
            <a:r>
              <a:rPr lang="zh-TW" altLang="zh-TW" sz="4400" b="1" dirty="0" smtClean="0">
                <a:latin typeface="標楷體" panose="03000509000000000000" pitchFamily="65" charset="-120"/>
                <a:ea typeface="標楷體" panose="03000509000000000000" pitchFamily="65" charset="-120"/>
              </a:rPr>
              <a:t>兒</a:t>
            </a:r>
            <a:r>
              <a:rPr lang="zh-TW" altLang="zh-TW" sz="4400" b="1" dirty="0">
                <a:latin typeface="標楷體" panose="03000509000000000000" pitchFamily="65" charset="-120"/>
                <a:ea typeface="標楷體" panose="03000509000000000000" pitchFamily="65" charset="-120"/>
              </a:rPr>
              <a:t>少性剝削案件安置</a:t>
            </a:r>
            <a:r>
              <a:rPr lang="zh-TW" altLang="zh-TW" sz="4400" b="1" dirty="0" smtClean="0">
                <a:latin typeface="標楷體" panose="03000509000000000000" pitchFamily="65" charset="-120"/>
                <a:ea typeface="標楷體" panose="03000509000000000000" pitchFamily="65" charset="-120"/>
              </a:rPr>
              <a:t>被害者人數統計圖</a:t>
            </a:r>
            <a:r>
              <a:rPr lang="en-US" altLang="zh-TW" sz="4400" dirty="0" smtClean="0"/>
              <a:t/>
            </a:r>
            <a:br>
              <a:rPr lang="en-US" altLang="zh-TW" sz="4400" dirty="0" smtClean="0"/>
            </a:br>
            <a:r>
              <a:rPr lang="en-US" altLang="zh-TW" sz="2200" dirty="0"/>
              <a:t> </a:t>
            </a:r>
            <a:r>
              <a:rPr lang="en-US" altLang="zh-TW" sz="2200" dirty="0" smtClean="0"/>
              <a:t>                                                                                                  </a:t>
            </a:r>
            <a:r>
              <a:rPr lang="zh-TW" altLang="en-US" sz="2200" dirty="0" smtClean="0"/>
              <a:t>統計時間：</a:t>
            </a:r>
            <a:r>
              <a:rPr lang="en-US" altLang="zh-TW" sz="2200" dirty="0" smtClean="0"/>
              <a:t>1999</a:t>
            </a:r>
            <a:r>
              <a:rPr lang="zh-TW" altLang="zh-TW" sz="2200" dirty="0"/>
              <a:t>年至</a:t>
            </a:r>
            <a:r>
              <a:rPr lang="en-US" altLang="zh-TW" sz="2200" dirty="0"/>
              <a:t>2020</a:t>
            </a:r>
            <a:r>
              <a:rPr lang="zh-TW" altLang="zh-TW" sz="2200" dirty="0"/>
              <a:t>年上半年</a:t>
            </a:r>
            <a:br>
              <a:rPr lang="zh-TW" altLang="zh-TW" sz="2200" dirty="0"/>
            </a:br>
            <a:endParaRPr lang="zh-TW" altLang="en-US" sz="2200" dirty="0"/>
          </a:p>
        </p:txBody>
      </p:sp>
      <p:sp>
        <p:nvSpPr>
          <p:cNvPr id="3" name="內容版面配置區 2"/>
          <p:cNvSpPr>
            <a:spLocks noGrp="1"/>
          </p:cNvSpPr>
          <p:nvPr>
            <p:ph idx="1"/>
          </p:nvPr>
        </p:nvSpPr>
        <p:spPr>
          <a:xfrm>
            <a:off x="1024128" y="1576552"/>
            <a:ext cx="10453169" cy="4732808"/>
          </a:xfrm>
        </p:spPr>
        <p:txBody>
          <a:bodyPr/>
          <a:lstStyle/>
          <a:p>
            <a:endParaRPr lang="zh-TW" altLang="en-US" dirty="0"/>
          </a:p>
        </p:txBody>
      </p:sp>
      <p:graphicFrame>
        <p:nvGraphicFramePr>
          <p:cNvPr id="4" name="圖表 3">
            <a:extLst>
              <a:ext uri="{FF2B5EF4-FFF2-40B4-BE49-F238E27FC236}">
                <a16:creationId xmlns:a16="http://schemas.microsoft.com/office/drawing/2014/main" id="{CA84F03D-3044-4709-BEA1-8AAE0E2CF723}"/>
              </a:ext>
            </a:extLst>
          </p:cNvPr>
          <p:cNvGraphicFramePr/>
          <p:nvPr>
            <p:extLst>
              <p:ext uri="{D42A27DB-BD31-4B8C-83A1-F6EECF244321}">
                <p14:modId xmlns:p14="http://schemas.microsoft.com/office/powerpoint/2010/main" val="4026052817"/>
              </p:ext>
            </p:extLst>
          </p:nvPr>
        </p:nvGraphicFramePr>
        <p:xfrm>
          <a:off x="1481959" y="1576552"/>
          <a:ext cx="8660523" cy="4188592"/>
        </p:xfrm>
        <a:graphic>
          <a:graphicData uri="http://schemas.openxmlformats.org/drawingml/2006/chart">
            <c:chart xmlns:c="http://schemas.openxmlformats.org/drawingml/2006/chart" xmlns:r="http://schemas.openxmlformats.org/officeDocument/2006/relationships" r:id="rId3"/>
          </a:graphicData>
        </a:graphic>
      </p:graphicFrame>
      <p:sp>
        <p:nvSpPr>
          <p:cNvPr id="5" name="文字方塊 4"/>
          <p:cNvSpPr txBox="1"/>
          <p:nvPr/>
        </p:nvSpPr>
        <p:spPr>
          <a:xfrm>
            <a:off x="2532993" y="6043448"/>
            <a:ext cx="8534400" cy="646331"/>
          </a:xfrm>
          <a:prstGeom prst="rect">
            <a:avLst/>
          </a:prstGeom>
          <a:noFill/>
        </p:spPr>
        <p:txBody>
          <a:bodyPr wrap="square" rtlCol="0">
            <a:spAutoFit/>
          </a:bodyPr>
          <a:lstStyle/>
          <a:p>
            <a:r>
              <a:rPr lang="zh-TW" altLang="zh-TW" dirty="0"/>
              <a:t>資料來源：衛生福利部統計</a:t>
            </a:r>
            <a:r>
              <a:rPr lang="zh-TW" altLang="zh-TW" dirty="0" smtClean="0"/>
              <a:t>處</a:t>
            </a:r>
            <a:r>
              <a:rPr lang="zh-TW" altLang="en-US" dirty="0" smtClean="0"/>
              <a:t>，</a:t>
            </a:r>
            <a:r>
              <a:rPr lang="en-US" altLang="zh-TW" dirty="0"/>
              <a:t>https://dep.mohw.gov.tw/DOS/np-1714-113.html</a:t>
            </a:r>
            <a:endParaRPr lang="zh-TW" altLang="zh-TW" dirty="0"/>
          </a:p>
          <a:p>
            <a:endParaRPr lang="zh-TW" altLang="en-US" dirty="0"/>
          </a:p>
        </p:txBody>
      </p:sp>
      <p:sp>
        <p:nvSpPr>
          <p:cNvPr id="6" name="頁尾版面配置區 5"/>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7" name="投影片編號版面配置區 6"/>
          <p:cNvSpPr>
            <a:spLocks noGrp="1"/>
          </p:cNvSpPr>
          <p:nvPr>
            <p:ph type="sldNum" sz="quarter" idx="12"/>
          </p:nvPr>
        </p:nvSpPr>
        <p:spPr/>
        <p:txBody>
          <a:bodyPr/>
          <a:lstStyle/>
          <a:p>
            <a:fld id="{401CF334-2D5C-4859-84A6-CA7E6E43FAEB}" type="slidenum">
              <a:rPr lang="en-US" altLang="zh-TW" smtClean="0">
                <a:solidFill>
                  <a:prstClr val="black"/>
                </a:solidFill>
              </a:rPr>
              <a:pPr/>
              <a:t>16</a:t>
            </a:fld>
            <a:endParaRPr lang="zh-TW" altLang="en-US" dirty="0">
              <a:solidFill>
                <a:prstClr val="black"/>
              </a:solidFill>
            </a:endParaRPr>
          </a:p>
        </p:txBody>
      </p:sp>
    </p:spTree>
    <p:extLst>
      <p:ext uri="{BB962C8B-B14F-4D97-AF65-F5344CB8AC3E}">
        <p14:creationId xmlns:p14="http://schemas.microsoft.com/office/powerpoint/2010/main" val="124850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93076" y="1502980"/>
            <a:ext cx="10300139" cy="4708634"/>
          </a:xfrm>
        </p:spPr>
        <p:txBody>
          <a:bodyPr>
            <a:normAutofit/>
          </a:bodyPr>
          <a:lstStyle/>
          <a:p>
            <a:pPr marL="457200" indent="-457200">
              <a:buClrTx/>
              <a:buFont typeface="+mj-ea"/>
              <a:buAutoNum type="ea1ChtPeriod" startAt="3"/>
            </a:pP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被</a:t>
            </a:r>
            <a:r>
              <a:rPr lang="zh-TW" altLang="zh-TW"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騙、好奇、還是為了錢？探究未成年人誤入性剝削</a:t>
            </a: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陷阱</a:t>
            </a:r>
            <a:endPar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57188" indent="-357188">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誘拐或被</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騙</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為少年</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誤</a:t>
            </a: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入性剝削</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陷阱</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主因：</a:t>
            </a:r>
            <a:r>
              <a:rPr lang="zh-TW" altLang="zh-TW" sz="2600" dirty="0" smtClean="0">
                <a:latin typeface="標楷體" panose="03000509000000000000" pitchFamily="65" charset="-120"/>
                <a:ea typeface="標楷體" panose="03000509000000000000" pitchFamily="65" charset="-120"/>
              </a:rPr>
              <a:t>未成年人</a:t>
            </a:r>
            <a:r>
              <a:rPr lang="zh-TW" altLang="zh-TW" sz="2600" dirty="0">
                <a:latin typeface="標楷體" panose="03000509000000000000" pitchFamily="65" charset="-120"/>
                <a:ea typeface="標楷體" panose="03000509000000000000" pitchFamily="65" charset="-120"/>
              </a:rPr>
              <a:t>誤入性剝削陷阱眾多原因中，以被誘拐或被騙佔最大宗，其次為個人經濟需求</a:t>
            </a:r>
            <a:r>
              <a:rPr lang="zh-TW" altLang="zh-TW" sz="2600" dirty="0" smtClean="0">
                <a:latin typeface="標楷體" panose="03000509000000000000" pitchFamily="65" charset="-120"/>
                <a:ea typeface="標楷體" panose="03000509000000000000" pitchFamily="65" charset="-120"/>
              </a:rPr>
              <a:t>。根據</a:t>
            </a:r>
            <a:r>
              <a:rPr lang="zh-TW" altLang="zh-TW" sz="2600" dirty="0">
                <a:latin typeface="標楷體" panose="03000509000000000000" pitchFamily="65" charset="-120"/>
                <a:ea typeface="標楷體" panose="03000509000000000000" pitchFamily="65" charset="-120"/>
              </a:rPr>
              <a:t>衛福部的統計，</a:t>
            </a:r>
            <a:r>
              <a:rPr lang="en-US" altLang="zh-TW" sz="2600" dirty="0">
                <a:latin typeface="標楷體" panose="03000509000000000000" pitchFamily="65" charset="-120"/>
                <a:ea typeface="標楷體" panose="03000509000000000000" pitchFamily="65" charset="-120"/>
              </a:rPr>
              <a:t>2018</a:t>
            </a:r>
            <a:r>
              <a:rPr lang="zh-TW" altLang="zh-TW" sz="2600" dirty="0">
                <a:latin typeface="標楷體" panose="03000509000000000000" pitchFamily="65" charset="-120"/>
                <a:ea typeface="標楷體" panose="03000509000000000000" pitchFamily="65" charset="-120"/>
              </a:rPr>
              <a:t>至</a:t>
            </a:r>
            <a:r>
              <a:rPr lang="en-US" altLang="zh-TW" sz="2600" dirty="0">
                <a:latin typeface="標楷體" panose="03000509000000000000" pitchFamily="65" charset="-120"/>
                <a:ea typeface="標楷體" panose="03000509000000000000" pitchFamily="65" charset="-120"/>
              </a:rPr>
              <a:t>2019</a:t>
            </a:r>
            <a:r>
              <a:rPr lang="zh-TW" altLang="zh-TW" sz="2600" dirty="0">
                <a:latin typeface="標楷體" panose="03000509000000000000" pitchFamily="65" charset="-120"/>
                <a:ea typeface="標楷體" panose="03000509000000000000" pitchFamily="65" charset="-120"/>
              </a:rPr>
              <a:t>年間有將近</a:t>
            </a:r>
            <a:r>
              <a:rPr lang="en-US" altLang="zh-TW" sz="2600" dirty="0">
                <a:latin typeface="標楷體" panose="03000509000000000000" pitchFamily="65" charset="-120"/>
                <a:ea typeface="標楷體" panose="03000509000000000000" pitchFamily="65" charset="-120"/>
              </a:rPr>
              <a:t>6</a:t>
            </a:r>
            <a:r>
              <a:rPr lang="zh-TW" altLang="zh-TW" sz="2600" dirty="0">
                <a:latin typeface="標楷體" panose="03000509000000000000" pitchFamily="65" charset="-120"/>
                <a:ea typeface="標楷體" panose="03000509000000000000" pitchFamily="65" charset="-120"/>
              </a:rPr>
              <a:t>成的兒少性剝削案件是透過網路進行的，尤其是兒少「私密影像」</a:t>
            </a:r>
            <a:r>
              <a:rPr lang="zh-TW" altLang="zh-TW"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357188" indent="-357188">
              <a:buFont typeface="Wingdings" panose="05000000000000000000" pitchFamily="2" charset="2"/>
              <a:buChar char="Ø"/>
            </a:pP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加強</a:t>
            </a: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家庭親職</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功能</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針對</a:t>
            </a:r>
            <a:r>
              <a:rPr lang="zh-TW" altLang="zh-TW" sz="2600" dirty="0">
                <a:latin typeface="標楷體" panose="03000509000000000000" pitchFamily="65" charset="-120"/>
                <a:ea typeface="標楷體" panose="03000509000000000000" pitchFamily="65" charset="-120"/>
              </a:rPr>
              <a:t>易遭受兒少性剝削的高風險未成年人，政府部會應重視檢視他們遭受性剝削的原因及動機，加強家庭親職功能、落實校園宣導正確使用網路之知識及兒少自我人身安全之保護，並加強宣導兒少正確價值觀，才能有效保護預防兒少成為成人世界裡性剝削或性侵害之被害人。</a:t>
            </a:r>
          </a:p>
          <a:p>
            <a:pPr>
              <a:buFont typeface="Wingdings" panose="05000000000000000000" pitchFamily="2" charset="2"/>
              <a:buChar char="Ø"/>
            </a:pPr>
            <a:endParaRPr lang="zh-TW" altLang="zh-TW" dirty="0" smtClean="0"/>
          </a:p>
          <a:p>
            <a:pPr marL="457200" indent="-457200">
              <a:buFont typeface="+mj-ea"/>
              <a:buAutoNum type="ea1ChtPeriod" startAt="3"/>
            </a:pPr>
            <a:endParaRPr lang="en-US" altLang="zh-TW" b="1" dirty="0" smtClean="0"/>
          </a:p>
          <a:p>
            <a:endParaRPr lang="zh-TW" altLang="en-US" dirty="0"/>
          </a:p>
        </p:txBody>
      </p:sp>
      <p:sp>
        <p:nvSpPr>
          <p:cNvPr id="4" name="標題 1"/>
          <p:cNvSpPr txBox="1">
            <a:spLocks/>
          </p:cNvSpPr>
          <p:nvPr/>
        </p:nvSpPr>
        <p:spPr>
          <a:xfrm>
            <a:off x="777886" y="67880"/>
            <a:ext cx="11267090" cy="118942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zh-TW" altLang="en-US" sz="3800" b="1" dirty="0" smtClean="0">
                <a:latin typeface="標楷體" panose="03000509000000000000" pitchFamily="65" charset="-120"/>
                <a:ea typeface="標楷體" panose="03000509000000000000" pitchFamily="65" charset="-120"/>
                <a:cs typeface="Times New Roman" panose="02020603050405020304" pitchFamily="18" charset="0"/>
              </a:rPr>
              <a:t>參、</a:t>
            </a:r>
            <a:r>
              <a:rPr lang="zh-TW" altLang="zh-TW" sz="3800" b="1" dirty="0">
                <a:latin typeface="標楷體" panose="03000509000000000000" pitchFamily="65" charset="-120"/>
                <a:ea typeface="標楷體" panose="03000509000000000000" pitchFamily="65" charset="-120"/>
              </a:rPr>
              <a:t>我國防制兒童及少年遭受性剝削機制</a:t>
            </a:r>
            <a:r>
              <a:rPr lang="zh-TW" altLang="zh-TW" sz="3800" b="1" dirty="0" smtClean="0">
                <a:latin typeface="標楷體" panose="03000509000000000000" pitchFamily="65" charset="-120"/>
                <a:ea typeface="標楷體" panose="03000509000000000000" pitchFamily="65" charset="-120"/>
              </a:rPr>
              <a:t>的現況</a:t>
            </a:r>
            <a:r>
              <a:rPr lang="en-US" altLang="zh-TW" sz="3800" b="1" dirty="0" smtClean="0">
                <a:latin typeface="標楷體" panose="03000509000000000000" pitchFamily="65" charset="-120"/>
                <a:ea typeface="標楷體" panose="03000509000000000000" pitchFamily="65" charset="-120"/>
              </a:rPr>
              <a:t>-3</a:t>
            </a:r>
            <a:r>
              <a:rPr lang="zh-TW" altLang="zh-TW" sz="3800" b="1" dirty="0" smtClean="0">
                <a:latin typeface="標楷體" panose="03000509000000000000" pitchFamily="65" charset="-120"/>
                <a:ea typeface="標楷體" panose="03000509000000000000" pitchFamily="65" charset="-120"/>
              </a:rPr>
              <a:t> </a:t>
            </a:r>
            <a:endParaRPr lang="zh-TW" altLang="zh-TW" sz="3800" dirty="0" smtClean="0">
              <a:latin typeface="標楷體" panose="03000509000000000000" pitchFamily="65" charset="-120"/>
              <a:ea typeface="標楷體" panose="03000509000000000000" pitchFamily="65" charset="-120"/>
            </a:endParaRPr>
          </a:p>
        </p:txBody>
      </p:sp>
      <p:sp>
        <p:nvSpPr>
          <p:cNvPr id="2" name="頁尾版面配置區 1"/>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17</a:t>
            </a:fld>
            <a:endParaRPr lang="zh-TW" altLang="en-US" dirty="0">
              <a:solidFill>
                <a:prstClr val="black"/>
              </a:solidFill>
            </a:endParaRPr>
          </a:p>
        </p:txBody>
      </p:sp>
    </p:spTree>
    <p:extLst>
      <p:ext uri="{BB962C8B-B14F-4D97-AF65-F5344CB8AC3E}">
        <p14:creationId xmlns:p14="http://schemas.microsoft.com/office/powerpoint/2010/main" val="2312168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4128" y="585216"/>
            <a:ext cx="9720072" cy="1248034"/>
          </a:xfrm>
        </p:spPr>
        <p:txBody>
          <a:bodyPr>
            <a:normAutofit fontScale="90000"/>
          </a:bodyPr>
          <a:lstStyle/>
          <a:p>
            <a:r>
              <a:rPr lang="zh-TW" altLang="zh-TW" sz="4400" b="1" dirty="0">
                <a:latin typeface="標楷體" panose="03000509000000000000" pitchFamily="65" charset="-120"/>
                <a:ea typeface="標楷體" panose="03000509000000000000" pitchFamily="65" charset="-120"/>
              </a:rPr>
              <a:t>兒少性剝削被害人受害原因</a:t>
            </a:r>
            <a:r>
              <a:rPr lang="zh-TW" altLang="zh-TW" sz="4400" b="1" dirty="0" smtClean="0">
                <a:latin typeface="標楷體" panose="03000509000000000000" pitchFamily="65" charset="-120"/>
                <a:ea typeface="標楷體" panose="03000509000000000000" pitchFamily="65" charset="-120"/>
              </a:rPr>
              <a:t>統計圖</a:t>
            </a:r>
            <a:r>
              <a:rPr lang="en-US" altLang="zh-TW" b="1" dirty="0" smtClean="0"/>
              <a:t/>
            </a:r>
            <a:br>
              <a:rPr lang="en-US" altLang="zh-TW" b="1" dirty="0" smtClean="0"/>
            </a:br>
            <a:r>
              <a:rPr lang="en-US" altLang="zh-TW" dirty="0" smtClean="0"/>
              <a:t>                                             </a:t>
            </a:r>
            <a:r>
              <a:rPr lang="zh-TW" altLang="en-US" sz="2200" dirty="0" smtClean="0"/>
              <a:t>統計時間：</a:t>
            </a:r>
            <a:r>
              <a:rPr lang="en-US" altLang="zh-TW" sz="2200" dirty="0"/>
              <a:t>2017</a:t>
            </a:r>
            <a:r>
              <a:rPr lang="zh-TW" altLang="zh-TW" sz="2200" dirty="0"/>
              <a:t>年至</a:t>
            </a:r>
            <a:r>
              <a:rPr lang="en-US" altLang="zh-TW" sz="2200" dirty="0"/>
              <a:t>2020</a:t>
            </a:r>
            <a:r>
              <a:rPr lang="zh-TW" altLang="zh-TW" sz="2200" dirty="0"/>
              <a:t>年上半年</a:t>
            </a:r>
            <a:r>
              <a:rPr lang="zh-TW" altLang="zh-TW" dirty="0"/>
              <a:t/>
            </a:r>
            <a:br>
              <a:rPr lang="zh-TW" altLang="zh-TW" dirty="0"/>
            </a:br>
            <a:endParaRPr lang="zh-TW" altLang="en-US" dirty="0"/>
          </a:p>
        </p:txBody>
      </p:sp>
      <p:graphicFrame>
        <p:nvGraphicFramePr>
          <p:cNvPr id="4" name="圖表 3">
            <a:extLst>
              <a:ext uri="{FF2B5EF4-FFF2-40B4-BE49-F238E27FC236}">
                <a16:creationId xmlns:a16="http://schemas.microsoft.com/office/drawing/2014/main" id="{7AB221E3-D0EE-4028-9A71-FAC8BED1A8F1}"/>
              </a:ext>
            </a:extLst>
          </p:cNvPr>
          <p:cNvGraphicFramePr/>
          <p:nvPr>
            <p:extLst>
              <p:ext uri="{D42A27DB-BD31-4B8C-83A1-F6EECF244321}">
                <p14:modId xmlns:p14="http://schemas.microsoft.com/office/powerpoint/2010/main" val="1027098417"/>
              </p:ext>
            </p:extLst>
          </p:nvPr>
        </p:nvGraphicFramePr>
        <p:xfrm>
          <a:off x="536028" y="1412776"/>
          <a:ext cx="11053906" cy="4216996"/>
        </p:xfrm>
        <a:graphic>
          <a:graphicData uri="http://schemas.openxmlformats.org/drawingml/2006/chart">
            <c:chart xmlns:c="http://schemas.openxmlformats.org/drawingml/2006/chart" xmlns:r="http://schemas.openxmlformats.org/officeDocument/2006/relationships" r:id="rId3"/>
          </a:graphicData>
        </a:graphic>
      </p:graphicFrame>
      <p:sp>
        <p:nvSpPr>
          <p:cNvPr id="5" name="文字方塊 4"/>
          <p:cNvSpPr txBox="1"/>
          <p:nvPr/>
        </p:nvSpPr>
        <p:spPr>
          <a:xfrm>
            <a:off x="2532993" y="6043448"/>
            <a:ext cx="8534400" cy="646331"/>
          </a:xfrm>
          <a:prstGeom prst="rect">
            <a:avLst/>
          </a:prstGeom>
          <a:noFill/>
        </p:spPr>
        <p:txBody>
          <a:bodyPr wrap="square" rtlCol="0">
            <a:spAutoFit/>
          </a:bodyPr>
          <a:lstStyle/>
          <a:p>
            <a:r>
              <a:rPr lang="zh-TW" altLang="zh-TW" dirty="0"/>
              <a:t>資料來源：衛生福利部統計</a:t>
            </a:r>
            <a:r>
              <a:rPr lang="zh-TW" altLang="zh-TW" dirty="0" smtClean="0"/>
              <a:t>處</a:t>
            </a:r>
            <a:r>
              <a:rPr lang="zh-TW" altLang="en-US" dirty="0" smtClean="0"/>
              <a:t>，</a:t>
            </a:r>
            <a:r>
              <a:rPr lang="en-US" altLang="zh-TW" dirty="0"/>
              <a:t>https://dep.mohw.gov.tw/DOS/np-1714-113.html</a:t>
            </a:r>
            <a:endParaRPr lang="zh-TW" altLang="zh-TW" dirty="0"/>
          </a:p>
          <a:p>
            <a:endParaRPr lang="zh-TW" altLang="en-US" dirty="0"/>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6" name="投影片編號版面配置區 5"/>
          <p:cNvSpPr>
            <a:spLocks noGrp="1"/>
          </p:cNvSpPr>
          <p:nvPr>
            <p:ph type="sldNum" sz="quarter" idx="12"/>
          </p:nvPr>
        </p:nvSpPr>
        <p:spPr/>
        <p:txBody>
          <a:bodyPr/>
          <a:lstStyle/>
          <a:p>
            <a:fld id="{401CF334-2D5C-4859-84A6-CA7E6E43FAEB}" type="slidenum">
              <a:rPr lang="en-US" altLang="zh-TW" smtClean="0">
                <a:solidFill>
                  <a:prstClr val="black"/>
                </a:solidFill>
              </a:rPr>
              <a:pPr/>
              <a:t>18</a:t>
            </a:fld>
            <a:endParaRPr lang="zh-TW" altLang="en-US" dirty="0">
              <a:solidFill>
                <a:prstClr val="black"/>
              </a:solidFill>
            </a:endParaRPr>
          </a:p>
        </p:txBody>
      </p:sp>
    </p:spTree>
    <p:extLst>
      <p:ext uri="{BB962C8B-B14F-4D97-AF65-F5344CB8AC3E}">
        <p14:creationId xmlns:p14="http://schemas.microsoft.com/office/powerpoint/2010/main" val="73523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03283" y="1556792"/>
            <a:ext cx="10509661" cy="4843689"/>
          </a:xfrm>
        </p:spPr>
        <p:txBody>
          <a:bodyPr>
            <a:normAutofit/>
          </a:bodyPr>
          <a:lstStyle/>
          <a:p>
            <a:pPr marL="457200" indent="-457200">
              <a:lnSpc>
                <a:spcPts val="2400"/>
              </a:lnSpc>
              <a:spcBef>
                <a:spcPts val="600"/>
              </a:spcBef>
              <a:spcAft>
                <a:spcPts val="600"/>
              </a:spcAft>
              <a:buClrTx/>
              <a:buFont typeface="+mj-ea"/>
              <a:buAutoNum type="ea1ChtPeriod" startAt="4"/>
            </a:pP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我</a:t>
            </a:r>
            <a:r>
              <a:rPr lang="zh-TW" altLang="zh-TW"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國防制兒童及少年遭受性剝削法制的</a:t>
            </a: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簡介</a:t>
            </a:r>
            <a:endPar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57188" lvl="1" indent="-357188">
              <a:spcBef>
                <a:spcPts val="1200"/>
              </a:spcBef>
              <a:spcAft>
                <a:spcPts val="200"/>
              </a:spcAft>
              <a:buSzPct val="100000"/>
              <a:buFont typeface="Wingdings" panose="05000000000000000000" pitchFamily="2" charset="2"/>
              <a:buChar char="Ø"/>
            </a:pP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法令規定及社會支持：</a:t>
            </a:r>
            <a:r>
              <a:rPr lang="en-US" altLang="zh-TW" sz="2600" dirty="0" smtClean="0">
                <a:latin typeface="標楷體" panose="03000509000000000000" pitchFamily="65" charset="-120"/>
                <a:ea typeface="標楷體" panose="03000509000000000000" pitchFamily="65" charset="-120"/>
              </a:rPr>
              <a:t>1995</a:t>
            </a:r>
            <a:r>
              <a:rPr lang="zh-TW" altLang="zh-TW" sz="2600" dirty="0">
                <a:latin typeface="標楷體" panose="03000509000000000000" pitchFamily="65" charset="-120"/>
                <a:ea typeface="標楷體" panose="03000509000000000000" pitchFamily="65" charset="-120"/>
              </a:rPr>
              <a:t>年</a:t>
            </a:r>
            <a:r>
              <a:rPr lang="en-US" altLang="zh-TW" sz="2600" dirty="0">
                <a:latin typeface="標楷體" panose="03000509000000000000" pitchFamily="65" charset="-120"/>
                <a:ea typeface="標楷體" panose="03000509000000000000" pitchFamily="65" charset="-120"/>
              </a:rPr>
              <a:t>8</a:t>
            </a:r>
            <a:r>
              <a:rPr lang="zh-TW" altLang="zh-TW" sz="2600" dirty="0">
                <a:latin typeface="標楷體" panose="03000509000000000000" pitchFamily="65" charset="-120"/>
                <a:ea typeface="標楷體" panose="03000509000000000000" pitchFamily="65" charset="-120"/>
              </a:rPr>
              <a:t>月</a:t>
            </a:r>
            <a:r>
              <a:rPr lang="en-US" altLang="zh-TW" sz="2600" dirty="0">
                <a:latin typeface="標楷體" panose="03000509000000000000" pitchFamily="65" charset="-120"/>
                <a:ea typeface="標楷體" panose="03000509000000000000" pitchFamily="65" charset="-120"/>
              </a:rPr>
              <a:t>11</a:t>
            </a:r>
            <a:r>
              <a:rPr lang="zh-TW" altLang="zh-TW" sz="2600" dirty="0">
                <a:latin typeface="標楷體" panose="03000509000000000000" pitchFamily="65" charset="-120"/>
                <a:ea typeface="標楷體" panose="03000509000000000000" pitchFamily="65" charset="-120"/>
              </a:rPr>
              <a:t>日「兒童及少年性交易防制條例」正式公布施行，此條例施行迄今已超過</a:t>
            </a:r>
            <a:r>
              <a:rPr lang="en-US" altLang="zh-TW" sz="2600" dirty="0">
                <a:latin typeface="標楷體" panose="03000509000000000000" pitchFamily="65" charset="-120"/>
                <a:ea typeface="標楷體" panose="03000509000000000000" pitchFamily="65" charset="-120"/>
              </a:rPr>
              <a:t>25</a:t>
            </a:r>
            <a:r>
              <a:rPr lang="zh-TW" altLang="zh-TW" sz="2600" dirty="0">
                <a:latin typeface="標楷體" panose="03000509000000000000" pitchFamily="65" charset="-120"/>
                <a:ea typeface="標楷體" panose="03000509000000000000" pitchFamily="65" charset="-120"/>
              </a:rPr>
              <a:t>年</a:t>
            </a:r>
            <a:r>
              <a:rPr lang="zh-TW" altLang="zh-TW" sz="2600" dirty="0" smtClean="0">
                <a:latin typeface="標楷體" panose="03000509000000000000" pitchFamily="65" charset="-120"/>
                <a:ea typeface="標楷體" panose="03000509000000000000" pitchFamily="65" charset="-120"/>
              </a:rPr>
              <a:t>。聯合國</a:t>
            </a:r>
            <a:r>
              <a:rPr lang="zh-TW" altLang="zh-TW" sz="2600" dirty="0">
                <a:latin typeface="標楷體" panose="03000509000000000000" pitchFamily="65" charset="-120"/>
                <a:ea typeface="標楷體" panose="03000509000000000000" pitchFamily="65" charset="-120"/>
              </a:rPr>
              <a:t>《兒童權利公約》保護兒少人權的精神，立法機關於</a:t>
            </a:r>
            <a:r>
              <a:rPr lang="en-US" altLang="zh-TW" sz="2600" dirty="0">
                <a:latin typeface="標楷體" panose="03000509000000000000" pitchFamily="65" charset="-120"/>
                <a:ea typeface="標楷體" panose="03000509000000000000" pitchFamily="65" charset="-120"/>
              </a:rPr>
              <a:t>2015</a:t>
            </a:r>
            <a:r>
              <a:rPr lang="zh-TW" altLang="zh-TW" sz="2600" dirty="0">
                <a:latin typeface="標楷體" panose="03000509000000000000" pitchFamily="65" charset="-120"/>
                <a:ea typeface="標楷體" panose="03000509000000000000" pitchFamily="65" charset="-120"/>
              </a:rPr>
              <a:t>年正式更名為「兒童及少年性剝削防制條例」。對於這群遭受性剝削的被害人，除</a:t>
            </a:r>
            <a:r>
              <a:rPr lang="zh-TW" altLang="en-US" sz="2600" dirty="0">
                <a:latin typeface="標楷體" panose="03000509000000000000" pitchFamily="65" charset="-120"/>
                <a:ea typeface="標楷體" panose="03000509000000000000" pitchFamily="65" charset="-120"/>
              </a:rPr>
              <a:t>了</a:t>
            </a:r>
            <a:r>
              <a:rPr lang="zh-TW" altLang="zh-TW" sz="2600" dirty="0">
                <a:latin typeface="標楷體" panose="03000509000000000000" pitchFamily="65" charset="-120"/>
                <a:ea typeface="標楷體" panose="03000509000000000000" pitchFamily="65" charset="-120"/>
              </a:rPr>
              <a:t>家庭重要成員或父母需給予她們溫暖的支持力量外，更期待社會大眾能適時給予愛與關懷，才能讓這群在陰暗角落求生存的兒少，早日遠離被性剝削的環境</a:t>
            </a:r>
            <a:r>
              <a:rPr lang="zh-TW" altLang="zh-TW" sz="2600" dirty="0" smtClean="0">
                <a:latin typeface="標楷體" panose="03000509000000000000" pitchFamily="65" charset="-120"/>
                <a:ea typeface="標楷體" panose="03000509000000000000" pitchFamily="65" charset="-120"/>
              </a:rPr>
              <a:t>。</a:t>
            </a:r>
            <a:endParaRPr lang="zh-TW" altLang="zh-TW" sz="2600" dirty="0">
              <a:latin typeface="標楷體" panose="03000509000000000000" pitchFamily="65" charset="-120"/>
              <a:ea typeface="標楷體" panose="03000509000000000000" pitchFamily="65" charset="-120"/>
            </a:endParaRPr>
          </a:p>
          <a:p>
            <a:pPr marL="357188" lvl="1" indent="-357188">
              <a:spcBef>
                <a:spcPts val="1200"/>
              </a:spcBef>
              <a:spcAft>
                <a:spcPts val="200"/>
              </a:spcAft>
              <a:buSzPct val="100000"/>
              <a:buFont typeface="Wingdings" panose="05000000000000000000" pitchFamily="2" charset="2"/>
              <a:buChar char="Ø"/>
            </a:pP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國外案例：</a:t>
            </a:r>
            <a:r>
              <a:rPr lang="zh-TW" altLang="zh-TW" sz="26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韓國</a:t>
            </a:r>
            <a:r>
              <a:rPr lang="zh-TW" altLang="zh-TW" sz="26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的「</a:t>
            </a:r>
            <a:r>
              <a:rPr lang="en-US" altLang="zh-TW" sz="26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N</a:t>
            </a:r>
            <a:r>
              <a:rPr lang="zh-TW" altLang="zh-TW" sz="26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號房」性犯罪震驚世界</a:t>
            </a:r>
            <a:r>
              <a:rPr lang="zh-TW" altLang="zh-TW" sz="2600" dirty="0">
                <a:latin typeface="標楷體" panose="03000509000000000000" pitchFamily="65" charset="-120"/>
                <a:ea typeface="標楷體" panose="03000509000000000000" pitchFamily="65" charset="-120"/>
              </a:rPr>
              <a:t>，趙姓犯嫌聯合其他共犯涉嫌誘拐</a:t>
            </a:r>
            <a:r>
              <a:rPr lang="en-US" altLang="zh-TW" sz="2600" dirty="0">
                <a:latin typeface="標楷體" panose="03000509000000000000" pitchFamily="65" charset="-120"/>
                <a:ea typeface="標楷體" panose="03000509000000000000" pitchFamily="65" charset="-120"/>
              </a:rPr>
              <a:t>74</a:t>
            </a:r>
            <a:r>
              <a:rPr lang="zh-TW" altLang="zh-TW" sz="2600" dirty="0">
                <a:latin typeface="標楷體" panose="03000509000000000000" pitchFamily="65" charset="-120"/>
                <a:ea typeface="標楷體" panose="03000509000000000000" pitchFamily="65" charset="-120"/>
              </a:rPr>
              <a:t>名女姓被害人，將性侵害、性虐待影片於社群軟體「</a:t>
            </a:r>
            <a:r>
              <a:rPr lang="en-US" altLang="zh-TW" sz="2600" dirty="0">
                <a:latin typeface="標楷體" panose="03000509000000000000" pitchFamily="65" charset="-120"/>
                <a:ea typeface="標楷體" panose="03000509000000000000" pitchFamily="65" charset="-120"/>
              </a:rPr>
              <a:t>N</a:t>
            </a:r>
            <a:r>
              <a:rPr lang="zh-TW" altLang="zh-TW" sz="2600" dirty="0">
                <a:latin typeface="標楷體" panose="03000509000000000000" pitchFamily="65" charset="-120"/>
                <a:ea typeface="標楷體" panose="03000509000000000000" pitchFamily="65" charset="-120"/>
              </a:rPr>
              <a:t>號房」分享，引發社會大眾的憤怒。對照我國「兒童及少年性剝削防制條例」的內容，究竟提供了何種保護措施？</a:t>
            </a:r>
            <a:endParaRPr lang="en-US" altLang="zh-TW" sz="2600" dirty="0">
              <a:latin typeface="標楷體" panose="03000509000000000000" pitchFamily="65" charset="-120"/>
              <a:ea typeface="標楷體" panose="03000509000000000000" pitchFamily="65" charset="-120"/>
            </a:endParaRPr>
          </a:p>
          <a:p>
            <a:pPr>
              <a:buFont typeface="Wingdings" panose="05000000000000000000" pitchFamily="2" charset="2"/>
              <a:buChar char="Ø"/>
            </a:pPr>
            <a:endParaRPr lang="zh-TW" altLang="zh-TW" dirty="0"/>
          </a:p>
          <a:p>
            <a:pPr marL="457200" indent="-457200">
              <a:buFont typeface="+mj-ea"/>
              <a:buAutoNum type="ea1ChtPeriod" startAt="4"/>
            </a:pPr>
            <a:endParaRPr lang="en-US" altLang="zh-TW" b="1" dirty="0" smtClean="0"/>
          </a:p>
          <a:p>
            <a:endParaRPr lang="zh-TW" altLang="en-US" dirty="0"/>
          </a:p>
        </p:txBody>
      </p:sp>
      <p:sp>
        <p:nvSpPr>
          <p:cNvPr id="4" name="標題 1"/>
          <p:cNvSpPr txBox="1">
            <a:spLocks/>
          </p:cNvSpPr>
          <p:nvPr/>
        </p:nvSpPr>
        <p:spPr>
          <a:xfrm>
            <a:off x="787592" y="121692"/>
            <a:ext cx="11404408" cy="1166781"/>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zh-TW" altLang="en-US" sz="3800" b="1" dirty="0" smtClean="0">
                <a:latin typeface="標楷體" panose="03000509000000000000" pitchFamily="65" charset="-120"/>
                <a:ea typeface="標楷體" panose="03000509000000000000" pitchFamily="65" charset="-120"/>
                <a:cs typeface="Times New Roman" panose="02020603050405020304" pitchFamily="18" charset="0"/>
              </a:rPr>
              <a:t>參、</a:t>
            </a:r>
            <a:r>
              <a:rPr lang="zh-TW" altLang="zh-TW" sz="3800" b="1" dirty="0">
                <a:latin typeface="標楷體" panose="03000509000000000000" pitchFamily="65" charset="-120"/>
                <a:ea typeface="標楷體" panose="03000509000000000000" pitchFamily="65" charset="-120"/>
              </a:rPr>
              <a:t>我國防制兒童及少年遭受性剝削機制</a:t>
            </a:r>
            <a:r>
              <a:rPr lang="zh-TW" altLang="zh-TW" sz="3800" b="1" dirty="0" smtClean="0">
                <a:latin typeface="標楷體" panose="03000509000000000000" pitchFamily="65" charset="-120"/>
                <a:ea typeface="標楷體" panose="03000509000000000000" pitchFamily="65" charset="-120"/>
              </a:rPr>
              <a:t>的現況</a:t>
            </a:r>
            <a:r>
              <a:rPr lang="en-US" altLang="zh-TW" sz="3800" b="1" dirty="0" smtClean="0">
                <a:latin typeface="標楷體" panose="03000509000000000000" pitchFamily="65" charset="-120"/>
                <a:ea typeface="標楷體" panose="03000509000000000000" pitchFamily="65" charset="-120"/>
              </a:rPr>
              <a:t>-4</a:t>
            </a:r>
            <a:r>
              <a:rPr lang="zh-TW" altLang="zh-TW" sz="3800" b="1" dirty="0" smtClean="0">
                <a:latin typeface="標楷體" panose="03000509000000000000" pitchFamily="65" charset="-120"/>
                <a:ea typeface="標楷體" panose="03000509000000000000" pitchFamily="65" charset="-120"/>
              </a:rPr>
              <a:t> </a:t>
            </a:r>
            <a:endParaRPr lang="zh-TW" altLang="zh-TW" sz="3800" dirty="0" smtClean="0">
              <a:latin typeface="標楷體" panose="03000509000000000000" pitchFamily="65" charset="-120"/>
              <a:ea typeface="標楷體" panose="03000509000000000000" pitchFamily="65" charset="-120"/>
            </a:endParaRPr>
          </a:p>
        </p:txBody>
      </p:sp>
      <p:sp>
        <p:nvSpPr>
          <p:cNvPr id="2" name="AutoShape 2" descr="TG N號房】踢爆「N號房」功臣現身講述恐怖畫面女學生記者：有太多影片殘暴到無法形容- 香港經濟日報- TOPick - 親子-"/>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頁尾版面配置區 4"/>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6" name="投影片編號版面配置區 5"/>
          <p:cNvSpPr>
            <a:spLocks noGrp="1"/>
          </p:cNvSpPr>
          <p:nvPr>
            <p:ph type="sldNum" sz="quarter" idx="12"/>
          </p:nvPr>
        </p:nvSpPr>
        <p:spPr/>
        <p:txBody>
          <a:bodyPr/>
          <a:lstStyle/>
          <a:p>
            <a:fld id="{401CF334-2D5C-4859-84A6-CA7E6E43FAEB}" type="slidenum">
              <a:rPr lang="en-US" altLang="zh-TW" smtClean="0">
                <a:solidFill>
                  <a:prstClr val="black"/>
                </a:solidFill>
              </a:rPr>
              <a:pPr/>
              <a:t>19</a:t>
            </a:fld>
            <a:endParaRPr lang="zh-TW" altLang="en-US" dirty="0">
              <a:solidFill>
                <a:prstClr val="black"/>
              </a:solidFill>
            </a:endParaRPr>
          </a:p>
        </p:txBody>
      </p:sp>
    </p:spTree>
    <p:extLst>
      <p:ext uri="{BB962C8B-B14F-4D97-AF65-F5344CB8AC3E}">
        <p14:creationId xmlns:p14="http://schemas.microsoft.com/office/powerpoint/2010/main" val="3678705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7501" y="0"/>
            <a:ext cx="10972800" cy="1143000"/>
          </a:xfrm>
        </p:spPr>
        <p:txBody>
          <a:bodyPr>
            <a:normAutofit/>
          </a:bodyPr>
          <a:lstStyle/>
          <a:p>
            <a:r>
              <a:rPr lang="zh-TW" altLang="en-US" sz="4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謝誌</a:t>
            </a:r>
            <a:endParaRPr lang="zh-TW" altLang="en-US" sz="4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4" name="內容版面配置區 3"/>
          <p:cNvSpPr txBox="1">
            <a:spLocks noGrp="1"/>
          </p:cNvSpPr>
          <p:nvPr>
            <p:ph idx="1"/>
          </p:nvPr>
        </p:nvSpPr>
        <p:spPr>
          <a:xfrm>
            <a:off x="853721" y="1346141"/>
            <a:ext cx="9835299" cy="3995966"/>
          </a:xfrm>
          <a:prstGeom prst="rect">
            <a:avLst/>
          </a:prstGeom>
          <a:noFill/>
        </p:spPr>
        <p:txBody>
          <a:bodyPr wrap="square" rtlCol="0">
            <a:spAutoFit/>
          </a:bodyPr>
          <a:lstStyle/>
          <a:p>
            <a:pPr marL="0" indent="0">
              <a:spcBef>
                <a:spcPts val="100"/>
              </a:spcBef>
              <a:spcAft>
                <a:spcPts val="100"/>
              </a:spcAft>
              <a:buNone/>
              <a:defRPr/>
            </a:pPr>
            <a:r>
              <a:rPr lang="zh-TW" altLang="en-US" sz="3600" b="1" dirty="0">
                <a:latin typeface="標楷體" panose="03000509000000000000" pitchFamily="65" charset="-120"/>
                <a:ea typeface="標楷體" panose="03000509000000000000" pitchFamily="65" charset="-120"/>
              </a:rPr>
              <a:t>各位尊敬的佳賓大家好、</a:t>
            </a:r>
            <a:r>
              <a:rPr lang="zh-TW" altLang="en-US" sz="3600" b="1" dirty="0" smtClean="0">
                <a:latin typeface="標楷體" panose="03000509000000000000" pitchFamily="65" charset="-120"/>
                <a:ea typeface="標楷體" panose="03000509000000000000" pitchFamily="65" charset="-120"/>
              </a:rPr>
              <a:t>大家早安</a:t>
            </a:r>
            <a:r>
              <a:rPr lang="zh-TW" altLang="en-US" sz="3600" b="1" dirty="0">
                <a:latin typeface="標楷體" panose="03000509000000000000" pitchFamily="65" charset="-120"/>
                <a:ea typeface="標楷體" panose="03000509000000000000" pitchFamily="65" charset="-120"/>
              </a:rPr>
              <a:t>：</a:t>
            </a:r>
            <a:endParaRPr lang="en-US" altLang="zh-TW" sz="3600" b="1" dirty="0">
              <a:latin typeface="標楷體" panose="03000509000000000000" pitchFamily="65" charset="-120"/>
              <a:ea typeface="標楷體" panose="03000509000000000000" pitchFamily="65" charset="-120"/>
            </a:endParaRPr>
          </a:p>
          <a:p>
            <a:pPr marL="0" indent="0">
              <a:spcBef>
                <a:spcPts val="100"/>
              </a:spcBef>
              <a:spcAft>
                <a:spcPts val="100"/>
              </a:spcAft>
              <a:buNone/>
              <a:defRPr/>
            </a:pPr>
            <a:r>
              <a:rPr lang="en-US" altLang="zh-TW" sz="3600" b="1" dirty="0">
                <a:latin typeface="標楷體" panose="03000509000000000000" pitchFamily="65" charset="-120"/>
                <a:ea typeface="標楷體" panose="03000509000000000000" pitchFamily="65" charset="-120"/>
              </a:rPr>
              <a:t> </a:t>
            </a:r>
            <a:r>
              <a:rPr lang="en-US" altLang="zh-TW" sz="3600" b="1" dirty="0" smtClean="0">
                <a:latin typeface="標楷體" panose="03000509000000000000" pitchFamily="65" charset="-120"/>
                <a:ea typeface="標楷體" panose="03000509000000000000" pitchFamily="65" charset="-120"/>
              </a:rPr>
              <a:t>   </a:t>
            </a:r>
            <a:r>
              <a:rPr lang="zh-TW" altLang="en-US" sz="3600" b="1" dirty="0" smtClean="0">
                <a:latin typeface="標楷體" panose="03000509000000000000" pitchFamily="65" charset="-120"/>
                <a:ea typeface="標楷體" panose="03000509000000000000" pitchFamily="65" charset="-120"/>
              </a:rPr>
              <a:t>首先</a:t>
            </a:r>
            <a:r>
              <a:rPr lang="zh-TW" altLang="en-US" sz="3600" b="1" dirty="0">
                <a:latin typeface="標楷體" panose="03000509000000000000" pitchFamily="65" charset="-120"/>
                <a:ea typeface="標楷體" panose="03000509000000000000" pitchFamily="65" charset="-120"/>
              </a:rPr>
              <a:t>，非常感謝</a:t>
            </a:r>
            <a:r>
              <a:rPr lang="zh-TW" altLang="en-US" sz="3600" b="1" dirty="0" smtClean="0">
                <a:latin typeface="標楷體" panose="03000509000000000000" pitchFamily="65" charset="-120"/>
                <a:ea typeface="標楷體" panose="03000509000000000000" pitchFamily="65" charset="-120"/>
              </a:rPr>
              <a:t>主辦單位給我們這個機會向</a:t>
            </a:r>
            <a:r>
              <a:rPr lang="zh-TW" altLang="en-US" sz="3600" b="1" dirty="0">
                <a:latin typeface="標楷體" panose="03000509000000000000" pitchFamily="65" charset="-120"/>
                <a:ea typeface="標楷體" panose="03000509000000000000" pitchFamily="65" charset="-120"/>
              </a:rPr>
              <a:t>在座各位尊敬的佳賓，作本次的專題報告</a:t>
            </a:r>
            <a:r>
              <a:rPr lang="en-US" altLang="zh-TW" sz="3600" b="1" dirty="0">
                <a:latin typeface="標楷體" panose="03000509000000000000" pitchFamily="65" charset="-120"/>
                <a:ea typeface="標楷體" panose="03000509000000000000" pitchFamily="65" charset="-120"/>
              </a:rPr>
              <a:t>---</a:t>
            </a:r>
            <a:r>
              <a:rPr lang="zh-TW" altLang="zh-TW" sz="3600" b="1" dirty="0" smtClean="0">
                <a:latin typeface="標楷體" panose="03000509000000000000" pitchFamily="65" charset="-120"/>
                <a:ea typeface="標楷體" panose="03000509000000000000" pitchFamily="65" charset="-120"/>
              </a:rPr>
              <a:t>「</a:t>
            </a:r>
            <a:r>
              <a:rPr lang="zh-TW" altLang="zh-TW" sz="36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兒童及少年性剝削防制機制的現況、困境與對策</a:t>
            </a:r>
            <a:r>
              <a:rPr lang="zh-TW" altLang="zh-TW" sz="36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b="1" dirty="0" smtClean="0">
                <a:latin typeface="標楷體" panose="03000509000000000000" pitchFamily="65" charset="-120"/>
                <a:ea typeface="標楷體" panose="03000509000000000000" pitchFamily="65" charset="-120"/>
              </a:rPr>
              <a:t>。經由</a:t>
            </a:r>
            <a:r>
              <a:rPr lang="zh-TW" altLang="en-US" sz="3600" b="1" dirty="0">
                <a:latin typeface="標楷體" panose="03000509000000000000" pitchFamily="65" charset="-120"/>
                <a:ea typeface="標楷體" panose="03000509000000000000" pitchFamily="65" charset="-120"/>
              </a:rPr>
              <a:t>本次的資料蒐尋、閱讀與製作專題報告，讓</a:t>
            </a:r>
            <a:r>
              <a:rPr lang="zh-TW" altLang="en-US" sz="3600" b="1" dirty="0" smtClean="0">
                <a:latin typeface="標楷體" panose="03000509000000000000" pitchFamily="65" charset="-120"/>
                <a:ea typeface="標楷體" panose="03000509000000000000" pitchFamily="65" charset="-120"/>
              </a:rPr>
              <a:t>我們在此</a:t>
            </a:r>
            <a:r>
              <a:rPr lang="zh-TW" altLang="en-US" sz="3600" b="1" dirty="0">
                <a:latin typeface="標楷體" panose="03000509000000000000" pitchFamily="65" charset="-120"/>
                <a:ea typeface="標楷體" panose="03000509000000000000" pitchFamily="65" charset="-120"/>
              </a:rPr>
              <a:t>議題上，更加地成長與深入了解，也感謝各位佳賓您的聆聽，謝謝。</a:t>
            </a:r>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2</a:t>
            </a:fld>
            <a:endParaRPr lang="zh-TW" altLang="en-US" dirty="0">
              <a:solidFill>
                <a:prstClr val="black"/>
              </a:solidFill>
            </a:endParaRPr>
          </a:p>
        </p:txBody>
      </p:sp>
    </p:spTree>
    <p:extLst>
      <p:ext uri="{BB962C8B-B14F-4D97-AF65-F5344CB8AC3E}">
        <p14:creationId xmlns:p14="http://schemas.microsoft.com/office/powerpoint/2010/main" val="395696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51489" y="97305"/>
            <a:ext cx="11451342"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latin typeface="標楷體" panose="03000509000000000000" pitchFamily="65" charset="-120"/>
                <a:ea typeface="標楷體" panose="03000509000000000000" pitchFamily="65" charset="-120"/>
              </a:rPr>
              <a:t>我國防制兒童及少年遭受性剝削機制的</a:t>
            </a:r>
            <a:r>
              <a:rPr lang="zh-TW" altLang="zh-TW" sz="3600" b="1" dirty="0" smtClean="0">
                <a:latin typeface="標楷體" panose="03000509000000000000" pitchFamily="65" charset="-120"/>
                <a:ea typeface="標楷體" panose="03000509000000000000" pitchFamily="65" charset="-120"/>
              </a:rPr>
              <a:t>困境</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788511" y="1217458"/>
            <a:ext cx="11007838" cy="5476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12800" lvl="0" indent="-546100" algn="just" hangingPunct="0">
              <a:lnSpc>
                <a:spcPct val="100000"/>
              </a:lnSpc>
              <a:spcBef>
                <a:spcPts val="0"/>
              </a:spcBef>
              <a:spcAft>
                <a:spcPts val="0"/>
              </a:spcAft>
              <a:buClrTx/>
              <a:buFont typeface="+mj-ea"/>
              <a:buAutoNum type="ea1ChtPeriod"/>
            </a:pPr>
            <a:r>
              <a:rPr lang="zh-TW" altLang="zh-TW" sz="3000" dirty="0" smtClean="0">
                <a:latin typeface="標楷體" panose="03000509000000000000" pitchFamily="65" charset="-120"/>
                <a:ea typeface="標楷體" panose="03000509000000000000" pitchFamily="65" charset="-120"/>
              </a:rPr>
              <a:t>網路</a:t>
            </a:r>
            <a:r>
              <a:rPr lang="zh-TW" altLang="zh-TW" sz="3000" dirty="0">
                <a:latin typeface="標楷體" panose="03000509000000000000" pitchFamily="65" charset="-120"/>
                <a:ea typeface="標楷體" panose="03000509000000000000" pitchFamily="65" charset="-120"/>
              </a:rPr>
              <a:t>兒少遭受性剝削案件逐年上昇，被害年齡層逐年下降，網路兒少遭受性剝削犯罪日益嚴重化、少齡化、網路</a:t>
            </a:r>
            <a:r>
              <a:rPr lang="zh-TW" altLang="zh-TW" sz="3000" dirty="0" smtClean="0">
                <a:latin typeface="標楷體" panose="03000509000000000000" pitchFamily="65" charset="-120"/>
                <a:ea typeface="標楷體" panose="03000509000000000000" pitchFamily="65" charset="-120"/>
              </a:rPr>
              <a:t>化</a:t>
            </a:r>
            <a:endParaRPr lang="en-US" altLang="zh-TW" sz="3000" dirty="0" smtClean="0">
              <a:latin typeface="標楷體" panose="03000509000000000000" pitchFamily="65" charset="-120"/>
              <a:ea typeface="標楷體" panose="03000509000000000000" pitchFamily="65" charset="-120"/>
            </a:endParaRPr>
          </a:p>
          <a:p>
            <a:pPr marL="812800" indent="-546100" algn="just" hangingPunct="0">
              <a:lnSpc>
                <a:spcPct val="100000"/>
              </a:lnSpc>
              <a:spcBef>
                <a:spcPts val="0"/>
              </a:spcBef>
              <a:spcAft>
                <a:spcPts val="0"/>
              </a:spcAft>
              <a:buClrTx/>
              <a:buFont typeface="+mj-ea"/>
              <a:buAutoNum type="ea1ChtPeriod"/>
            </a:pPr>
            <a:r>
              <a:rPr lang="zh-TW" altLang="zh-TW" sz="3000" dirty="0">
                <a:latin typeface="標楷體" panose="03000509000000000000" pitchFamily="65" charset="-120"/>
                <a:ea typeface="標楷體" panose="03000509000000000000" pitchFamily="65" charset="-120"/>
              </a:rPr>
              <a:t>警察偵辦網路兒少遭受性剝削犯罪的專業能力仍有不足之</a:t>
            </a:r>
            <a:r>
              <a:rPr lang="zh-TW" altLang="zh-TW" sz="3000" dirty="0" smtClean="0">
                <a:latin typeface="標楷體" panose="03000509000000000000" pitchFamily="65" charset="-120"/>
                <a:ea typeface="標楷體" panose="03000509000000000000" pitchFamily="65" charset="-120"/>
              </a:rPr>
              <a:t>處</a:t>
            </a:r>
            <a:endParaRPr lang="en-US" altLang="zh-TW" sz="3000" dirty="0" smtClean="0">
              <a:latin typeface="標楷體" panose="03000509000000000000" pitchFamily="65" charset="-120"/>
              <a:ea typeface="標楷體" panose="03000509000000000000" pitchFamily="65" charset="-120"/>
            </a:endParaRPr>
          </a:p>
          <a:p>
            <a:pPr marL="812800" indent="-546100" algn="just" hangingPunct="0">
              <a:lnSpc>
                <a:spcPct val="100000"/>
              </a:lnSpc>
              <a:spcBef>
                <a:spcPts val="0"/>
              </a:spcBef>
              <a:spcAft>
                <a:spcPts val="0"/>
              </a:spcAft>
              <a:buClrTx/>
              <a:buFont typeface="+mj-ea"/>
              <a:buAutoNum type="ea1ChtPeriod"/>
            </a:pPr>
            <a:r>
              <a:rPr lang="zh-TW" altLang="zh-TW" sz="3000" dirty="0">
                <a:latin typeface="標楷體" panose="03000509000000000000" pitchFamily="65" charset="-120"/>
                <a:ea typeface="標楷體" panose="03000509000000000000" pitchFamily="65" charset="-120"/>
              </a:rPr>
              <a:t>警察機關與網路業者之協調合作機制未完善化 </a:t>
            </a:r>
            <a:endParaRPr lang="en-US" altLang="zh-TW" sz="3000" dirty="0" smtClean="0">
              <a:latin typeface="標楷體" panose="03000509000000000000" pitchFamily="65" charset="-120"/>
              <a:ea typeface="標楷體" panose="03000509000000000000" pitchFamily="65" charset="-120"/>
            </a:endParaRPr>
          </a:p>
          <a:p>
            <a:pPr marL="812800" indent="-546100" algn="just" hangingPunct="0">
              <a:lnSpc>
                <a:spcPct val="100000"/>
              </a:lnSpc>
              <a:spcBef>
                <a:spcPts val="0"/>
              </a:spcBef>
              <a:spcAft>
                <a:spcPts val="0"/>
              </a:spcAft>
              <a:buClrTx/>
              <a:buFont typeface="+mj-ea"/>
              <a:buAutoNum type="ea1ChtPeriod"/>
            </a:pPr>
            <a:r>
              <a:rPr lang="zh-TW" altLang="zh-TW" sz="3000" dirty="0">
                <a:latin typeface="標楷體" panose="03000509000000000000" pitchFamily="65" charset="-120"/>
                <a:ea typeface="標楷體" panose="03000509000000000000" pitchFamily="65" charset="-120"/>
              </a:rPr>
              <a:t>婦幼警察隊與少年警察隊在防制兒少遭受性剝削犯罪之業務區塊形成重疊現象</a:t>
            </a:r>
          </a:p>
          <a:p>
            <a:pPr marL="812800" indent="-546100" algn="just" hangingPunct="0">
              <a:lnSpc>
                <a:spcPct val="100000"/>
              </a:lnSpc>
              <a:spcBef>
                <a:spcPts val="0"/>
              </a:spcBef>
              <a:spcAft>
                <a:spcPts val="0"/>
              </a:spcAft>
              <a:buClrTx/>
              <a:buFont typeface="+mj-ea"/>
              <a:buAutoNum type="ea1ChtPeriod"/>
            </a:pPr>
            <a:r>
              <a:rPr lang="zh-TW" altLang="zh-TW" sz="3000" dirty="0">
                <a:latin typeface="標楷體" panose="03000509000000000000" pitchFamily="65" charset="-120"/>
                <a:ea typeface="標楷體" panose="03000509000000000000" pitchFamily="65" charset="-120"/>
              </a:rPr>
              <a:t>網路兒少遭受性剝削犯罪之犯案手段推陳出新，不易</a:t>
            </a:r>
            <a:r>
              <a:rPr lang="zh-TW" altLang="zh-TW" sz="3000" dirty="0" smtClean="0">
                <a:latin typeface="標楷體" panose="03000509000000000000" pitchFamily="65" charset="-120"/>
                <a:ea typeface="標楷體" panose="03000509000000000000" pitchFamily="65" charset="-120"/>
              </a:rPr>
              <a:t>防治</a:t>
            </a:r>
            <a:endParaRPr lang="zh-TW" altLang="en-US" sz="3000" dirty="0">
              <a:latin typeface="標楷體" panose="03000509000000000000" pitchFamily="65" charset="-120"/>
              <a:ea typeface="標楷體" panose="03000509000000000000" pitchFamily="65" charset="-120"/>
            </a:endParaRPr>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20</a:t>
            </a:fld>
            <a:endParaRPr lang="zh-TW" altLang="en-US" dirty="0">
              <a:solidFill>
                <a:prstClr val="black"/>
              </a:solidFill>
            </a:endParaRPr>
          </a:p>
        </p:txBody>
      </p:sp>
    </p:spTree>
    <p:extLst>
      <p:ext uri="{BB962C8B-B14F-4D97-AF65-F5344CB8AC3E}">
        <p14:creationId xmlns:p14="http://schemas.microsoft.com/office/powerpoint/2010/main" val="833008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51489" y="97305"/>
            <a:ext cx="11835408" cy="845312"/>
          </a:xfrm>
        </p:spPr>
        <p:txBody>
          <a:bodyPr>
            <a:noAutofit/>
          </a:bodyPr>
          <a:lstStyle/>
          <a:p>
            <a:pPr marL="263525">
              <a:tabLst>
                <a:tab pos="631825" algn="l"/>
              </a:tabLst>
            </a:pPr>
            <a:r>
              <a:rPr lang="zh-TW" altLang="en-US" sz="35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500" b="1" dirty="0">
                <a:latin typeface="標楷體" panose="03000509000000000000" pitchFamily="65" charset="-120"/>
                <a:ea typeface="標楷體" panose="03000509000000000000" pitchFamily="65" charset="-120"/>
              </a:rPr>
              <a:t>我國防制兒童及少年遭受性剝削機制的</a:t>
            </a:r>
            <a:r>
              <a:rPr lang="zh-TW" altLang="zh-TW" sz="3500" b="1" dirty="0" smtClean="0">
                <a:latin typeface="標楷體" panose="03000509000000000000" pitchFamily="65" charset="-120"/>
                <a:ea typeface="標楷體" panose="03000509000000000000" pitchFamily="65" charset="-120"/>
              </a:rPr>
              <a:t>困境</a:t>
            </a:r>
            <a:r>
              <a:rPr lang="en-US" altLang="zh-TW" sz="3500" b="1" dirty="0" smtClean="0">
                <a:latin typeface="標楷體" panose="03000509000000000000" pitchFamily="65" charset="-120"/>
                <a:ea typeface="標楷體" panose="03000509000000000000" pitchFamily="65" charset="-120"/>
              </a:rPr>
              <a:t>(</a:t>
            </a:r>
            <a:r>
              <a:rPr lang="zh-TW" altLang="en-US" sz="3500" b="1" dirty="0" smtClean="0">
                <a:latin typeface="標楷體" panose="03000509000000000000" pitchFamily="65" charset="-120"/>
                <a:ea typeface="標楷體" panose="03000509000000000000" pitchFamily="65" charset="-120"/>
              </a:rPr>
              <a:t>續</a:t>
            </a:r>
            <a:r>
              <a:rPr lang="en-US" altLang="zh-TW" sz="3500" b="1" dirty="0" smtClean="0">
                <a:latin typeface="標楷體" panose="03000509000000000000" pitchFamily="65" charset="-120"/>
                <a:ea typeface="標楷體" panose="03000509000000000000" pitchFamily="65" charset="-120"/>
              </a:rPr>
              <a:t>)</a:t>
            </a:r>
            <a:endParaRPr lang="en-US" altLang="zh-TW" sz="35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830075" y="950052"/>
            <a:ext cx="11017224" cy="5476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12800" indent="-546100">
              <a:lnSpc>
                <a:spcPct val="100000"/>
              </a:lnSpc>
              <a:spcBef>
                <a:spcPts val="0"/>
              </a:spcBef>
              <a:spcAft>
                <a:spcPts val="0"/>
              </a:spcAft>
              <a:buClrTx/>
              <a:buFont typeface="+mj-ea"/>
              <a:buAutoNum type="ea1ChtPeriod" startAt="6"/>
            </a:pPr>
            <a:r>
              <a:rPr lang="zh-TW" altLang="zh-TW" sz="2800" dirty="0" smtClean="0">
                <a:latin typeface="標楷體" panose="03000509000000000000" pitchFamily="65" charset="-120"/>
                <a:ea typeface="標楷體" panose="03000509000000000000" pitchFamily="65" charset="-120"/>
              </a:rPr>
              <a:t>違反兒童與少年性剝削防制條例之量刑低、起訴率亦低</a:t>
            </a:r>
            <a:endParaRPr lang="en-US" altLang="zh-TW" sz="2800" dirty="0" smtClean="0">
              <a:latin typeface="標楷體" panose="03000509000000000000" pitchFamily="65" charset="-120"/>
              <a:ea typeface="標楷體" panose="03000509000000000000" pitchFamily="65" charset="-120"/>
            </a:endParaRPr>
          </a:p>
          <a:p>
            <a:pPr marL="812800" indent="-546100">
              <a:lnSpc>
                <a:spcPct val="100000"/>
              </a:lnSpc>
              <a:spcBef>
                <a:spcPts val="0"/>
              </a:spcBef>
              <a:spcAft>
                <a:spcPts val="0"/>
              </a:spcAft>
              <a:buClrTx/>
              <a:buFont typeface="+mj-ea"/>
              <a:buAutoNum type="ea1ChtPeriod" startAt="6"/>
            </a:pPr>
            <a:r>
              <a:rPr lang="zh-TW" altLang="zh-TW" sz="2800" dirty="0" smtClean="0">
                <a:latin typeface="標楷體" panose="03000509000000000000" pitchFamily="65" charset="-120"/>
                <a:ea typeface="標楷體" panose="03000509000000000000" pitchFamily="65" charset="-120"/>
              </a:rPr>
              <a:t>刑事警察局「暑期保護青少年</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青春專案」評比計畫並未全年度常態化實施，形成防治兒少性剝削犯罪之治安大漏洞</a:t>
            </a:r>
          </a:p>
          <a:p>
            <a:pPr marL="812800" indent="-546100">
              <a:lnSpc>
                <a:spcPct val="100000"/>
              </a:lnSpc>
              <a:spcBef>
                <a:spcPts val="0"/>
              </a:spcBef>
              <a:spcAft>
                <a:spcPts val="0"/>
              </a:spcAft>
              <a:buClrTx/>
              <a:buFont typeface="+mj-ea"/>
              <a:buAutoNum type="ea1ChtPeriod" startAt="6"/>
            </a:pPr>
            <a:r>
              <a:rPr lang="zh-TW" altLang="zh-TW" sz="2800" dirty="0" smtClean="0">
                <a:latin typeface="標楷體" panose="03000509000000000000" pitchFamily="65" charset="-120"/>
                <a:ea typeface="標楷體" panose="03000509000000000000" pitchFamily="65" charset="-120"/>
              </a:rPr>
              <a:t>家庭的失能會促發兒少性剝削案件之發生，但傳統家庭的功能未受重視</a:t>
            </a:r>
          </a:p>
          <a:p>
            <a:pPr marL="812800" indent="-546100">
              <a:lnSpc>
                <a:spcPct val="100000"/>
              </a:lnSpc>
              <a:spcBef>
                <a:spcPts val="0"/>
              </a:spcBef>
              <a:spcAft>
                <a:spcPts val="0"/>
              </a:spcAft>
              <a:buClrTx/>
              <a:buFont typeface="+mj-ea"/>
              <a:buAutoNum type="ea1ChtPeriod" startAt="6"/>
            </a:pPr>
            <a:r>
              <a:rPr lang="zh-TW" altLang="zh-TW" sz="2800" dirty="0" smtClean="0">
                <a:latin typeface="標楷體" panose="03000509000000000000" pitchFamily="65" charset="-120"/>
                <a:ea typeface="標楷體" panose="03000509000000000000" pitchFamily="65" charset="-120"/>
              </a:rPr>
              <a:t>司法院大法官會議釋字第</a:t>
            </a:r>
            <a:r>
              <a:rPr lang="en-US" altLang="zh-TW" sz="2800" dirty="0" smtClean="0">
                <a:latin typeface="標楷體" panose="03000509000000000000" pitchFamily="65" charset="-120"/>
                <a:ea typeface="標楷體" panose="03000509000000000000" pitchFamily="65" charset="-120"/>
              </a:rPr>
              <a:t>623</a:t>
            </a:r>
            <a:r>
              <a:rPr lang="zh-TW" altLang="zh-TW" sz="2800" dirty="0" smtClean="0">
                <a:latin typeface="標楷體" panose="03000509000000000000" pitchFamily="65" charset="-120"/>
                <a:ea typeface="標楷體" panose="03000509000000000000" pitchFamily="65" charset="-120"/>
              </a:rPr>
              <a:t>號對兒童及少年性自主權之管制作為是否合憲頗具有高度爭議性</a:t>
            </a:r>
          </a:p>
          <a:p>
            <a:pPr marL="812800" indent="-546100">
              <a:lnSpc>
                <a:spcPct val="100000"/>
              </a:lnSpc>
              <a:spcBef>
                <a:spcPts val="0"/>
              </a:spcBef>
              <a:spcAft>
                <a:spcPts val="0"/>
              </a:spcAft>
              <a:buClrTx/>
              <a:buFont typeface="+mj-ea"/>
              <a:buAutoNum type="ea1ChtPeriod" startAt="6"/>
            </a:pPr>
            <a:r>
              <a:rPr lang="zh-TW" altLang="zh-TW" sz="2800" dirty="0" smtClean="0">
                <a:latin typeface="標楷體" panose="03000509000000000000" pitchFamily="65" charset="-120"/>
                <a:ea typeface="標楷體" panose="03000509000000000000" pitchFamily="65" charset="-120"/>
              </a:rPr>
              <a:t>兒少遭受性剝削保護安置機構之功能尚有未圓滿之處</a:t>
            </a:r>
          </a:p>
          <a:p>
            <a:pPr marL="812800" indent="-546100">
              <a:lnSpc>
                <a:spcPct val="100000"/>
              </a:lnSpc>
              <a:spcBef>
                <a:spcPts val="0"/>
              </a:spcBef>
              <a:spcAft>
                <a:spcPts val="0"/>
              </a:spcAft>
              <a:buClrTx/>
              <a:buFont typeface="+mj-ea"/>
              <a:buAutoNum type="ea1ChtPeriod" startAt="6"/>
            </a:pPr>
            <a:r>
              <a:rPr lang="zh-TW" altLang="zh-TW" sz="2800" dirty="0" smtClean="0">
                <a:latin typeface="標楷體" panose="03000509000000000000" pitchFamily="65" charset="-120"/>
                <a:ea typeface="標楷體" panose="03000509000000000000" pitchFamily="65" charset="-120"/>
              </a:rPr>
              <a:t>兒童及少年性剝削防制條例第</a:t>
            </a:r>
            <a:r>
              <a:rPr lang="en-US" altLang="zh-TW" sz="2800" dirty="0" smtClean="0">
                <a:latin typeface="標楷體" panose="03000509000000000000" pitchFamily="65" charset="-120"/>
                <a:ea typeface="標楷體" panose="03000509000000000000" pitchFamily="65" charset="-120"/>
              </a:rPr>
              <a:t>2</a:t>
            </a:r>
            <a:r>
              <a:rPr lang="zh-TW" altLang="zh-TW" sz="2800" dirty="0" smtClean="0">
                <a:latin typeface="標楷體" panose="03000509000000000000" pitchFamily="65" charset="-120"/>
                <a:ea typeface="標楷體" panose="03000509000000000000" pitchFamily="65" charset="-120"/>
              </a:rPr>
              <a:t>條「性剝削」之定義完全排除兒童及少年之「真摯合意」之適用，引發高度爭議性</a:t>
            </a:r>
            <a:endParaRPr lang="zh-TW" altLang="en-US" sz="2800" dirty="0">
              <a:latin typeface="標楷體" panose="03000509000000000000" pitchFamily="65" charset="-120"/>
              <a:ea typeface="標楷體" panose="03000509000000000000" pitchFamily="65" charset="-120"/>
            </a:endParaRPr>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21</a:t>
            </a:fld>
            <a:endParaRPr lang="zh-TW" altLang="en-US" dirty="0">
              <a:solidFill>
                <a:prstClr val="black"/>
              </a:solidFill>
            </a:endParaRPr>
          </a:p>
        </p:txBody>
      </p:sp>
    </p:spTree>
    <p:extLst>
      <p:ext uri="{BB962C8B-B14F-4D97-AF65-F5344CB8AC3E}">
        <p14:creationId xmlns:p14="http://schemas.microsoft.com/office/powerpoint/2010/main" val="4137678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51488" y="97305"/>
            <a:ext cx="11940512"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latin typeface="標楷體" panose="03000509000000000000" pitchFamily="65" charset="-120"/>
                <a:ea typeface="標楷體" panose="03000509000000000000" pitchFamily="65" charset="-120"/>
              </a:rPr>
              <a:t>我國防制兒童及少年遭受性剝削機制的</a:t>
            </a:r>
            <a:r>
              <a:rPr lang="zh-TW" altLang="zh-TW" sz="3600" b="1" dirty="0" smtClean="0">
                <a:latin typeface="標楷體" panose="03000509000000000000" pitchFamily="65" charset="-120"/>
                <a:ea typeface="標楷體" panose="03000509000000000000" pitchFamily="65" charset="-120"/>
              </a:rPr>
              <a:t>困境</a:t>
            </a:r>
            <a:r>
              <a:rPr lang="en-US" altLang="zh-TW" sz="3600" b="1" dirty="0" smtClean="0">
                <a:latin typeface="標楷體" panose="03000509000000000000" pitchFamily="65" charset="-120"/>
                <a:ea typeface="標楷體" panose="03000509000000000000" pitchFamily="65" charset="-120"/>
              </a:rPr>
              <a:t>-1</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1319645" y="974407"/>
            <a:ext cx="9812481" cy="547690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12800" lvl="0" indent="-546100">
              <a:lnSpc>
                <a:spcPct val="100000"/>
              </a:lnSpc>
              <a:spcBef>
                <a:spcPts val="600"/>
              </a:spcBef>
              <a:spcAft>
                <a:spcPts val="600"/>
              </a:spcAft>
              <a:buClrTx/>
              <a:buFont typeface="+mj-ea"/>
              <a:buAutoNum type="ea1ChtPeriod"/>
            </a:pP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網路</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兒少遭受性剝削案件逐年上昇，被害年齡層逐年下降，網路兒少遭受性剝削犯罪日益嚴重化、少齡化、網路</a:t>
            </a: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化</a:t>
            </a:r>
            <a:endPar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12800" indent="-276225">
              <a:lnSpc>
                <a:spcPct val="100000"/>
              </a:lnSpc>
              <a:spcBef>
                <a:spcPts val="600"/>
              </a:spcBef>
              <a:spcAft>
                <a:spcPts val="600"/>
              </a:spcAft>
              <a:buFont typeface="Wingdings" panose="05000000000000000000" pitchFamily="2" charset="2"/>
              <a:buChar char="Ø"/>
            </a:pPr>
            <a:r>
              <a:rPr lang="en-US" altLang="zh-TW" sz="2800" dirty="0" smtClean="0">
                <a:latin typeface="標楷體" panose="03000509000000000000" pitchFamily="65" charset="-120"/>
                <a:ea typeface="標楷體" panose="03000509000000000000" pitchFamily="65" charset="-120"/>
              </a:rPr>
              <a:t>2020</a:t>
            </a:r>
            <a:r>
              <a:rPr lang="zh-TW" altLang="zh-TW" sz="2800" dirty="0" smtClean="0">
                <a:latin typeface="標楷體" panose="03000509000000000000" pitchFamily="65" charset="-120"/>
                <a:ea typeface="標楷體" panose="03000509000000000000" pitchFamily="65" charset="-120"/>
              </a:rPr>
              <a:t>年由衛福部所辦理兒童及少年性剝削之案件，截至</a:t>
            </a:r>
            <a:r>
              <a:rPr lang="en-US" altLang="zh-TW" sz="2800" dirty="0" smtClean="0">
                <a:latin typeface="標楷體" panose="03000509000000000000" pitchFamily="65" charset="-120"/>
                <a:ea typeface="標楷體" panose="03000509000000000000" pitchFamily="65" charset="-120"/>
              </a:rPr>
              <a:t>2020</a:t>
            </a:r>
            <a:r>
              <a:rPr lang="zh-TW" altLang="zh-TW" sz="2800" dirty="0" smtClean="0">
                <a:latin typeface="標楷體" panose="03000509000000000000" pitchFamily="65" charset="-120"/>
                <a:ea typeface="標楷體" panose="03000509000000000000" pitchFamily="65" charset="-120"/>
              </a:rPr>
              <a:t>年</a:t>
            </a:r>
            <a:r>
              <a:rPr lang="en-US" altLang="zh-TW" sz="2800" dirty="0" smtClean="0">
                <a:latin typeface="標楷體" panose="03000509000000000000" pitchFamily="65" charset="-120"/>
                <a:ea typeface="標楷體" panose="03000509000000000000" pitchFamily="65" charset="-120"/>
              </a:rPr>
              <a:t>11</a:t>
            </a:r>
            <a:r>
              <a:rPr lang="zh-TW" altLang="zh-TW" sz="2800" dirty="0" smtClean="0">
                <a:latin typeface="標楷體" panose="03000509000000000000" pitchFamily="65" charset="-120"/>
                <a:ea typeface="標楷體" panose="03000509000000000000" pitchFamily="65" charset="-120"/>
              </a:rPr>
              <a:t>月</a:t>
            </a:r>
            <a:r>
              <a:rPr lang="en-US" altLang="zh-TW" sz="2800" dirty="0" smtClean="0">
                <a:latin typeface="標楷體" panose="03000509000000000000" pitchFamily="65" charset="-120"/>
                <a:ea typeface="標楷體" panose="03000509000000000000" pitchFamily="65" charset="-120"/>
              </a:rPr>
              <a:t>2</a:t>
            </a:r>
            <a:r>
              <a:rPr lang="zh-TW" altLang="zh-TW" sz="2800" dirty="0" smtClean="0">
                <a:latin typeface="標楷體" panose="03000509000000000000" pitchFamily="65" charset="-120"/>
                <a:ea typeface="標楷體" panose="03000509000000000000" pitchFamily="65" charset="-120"/>
              </a:rPr>
              <a:t>日止根據官方之統計數據顯示（衛生福利部統計處，</a:t>
            </a:r>
            <a:r>
              <a:rPr lang="en-US" altLang="zh-TW" sz="2800" dirty="0" smtClean="0">
                <a:latin typeface="標楷體" panose="03000509000000000000" pitchFamily="65" charset="-120"/>
                <a:ea typeface="標楷體" panose="03000509000000000000" pitchFamily="65" charset="-120"/>
              </a:rPr>
              <a:t>2021)</a:t>
            </a:r>
            <a:r>
              <a:rPr lang="zh-TW" altLang="zh-TW" sz="2800" dirty="0" smtClean="0">
                <a:latin typeface="標楷體" panose="03000509000000000000" pitchFamily="65" charset="-120"/>
                <a:ea typeface="標楷體" panose="03000509000000000000" pitchFamily="65" charset="-120"/>
              </a:rPr>
              <a:t>，計有</a:t>
            </a:r>
            <a:r>
              <a:rPr lang="en-US" altLang="zh-TW" sz="2800" dirty="0" smtClean="0">
                <a:latin typeface="標楷體" panose="03000509000000000000" pitchFamily="65" charset="-120"/>
                <a:ea typeface="標楷體" panose="03000509000000000000" pitchFamily="65" charset="-120"/>
              </a:rPr>
              <a:t>909</a:t>
            </a:r>
            <a:r>
              <a:rPr lang="zh-TW" altLang="zh-TW" sz="2800" dirty="0" smtClean="0">
                <a:latin typeface="標楷體" panose="03000509000000000000" pitchFamily="65" charset="-120"/>
                <a:ea typeface="標楷體" panose="03000509000000000000" pitchFamily="65" charset="-120"/>
              </a:rPr>
              <a:t>人</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812800" indent="-276225">
              <a:lnSpc>
                <a:spcPct val="100000"/>
              </a:lnSpc>
              <a:spcBef>
                <a:spcPts val="600"/>
              </a:spcBef>
              <a:spcAft>
                <a:spcPts val="600"/>
              </a:spcAft>
              <a:buFont typeface="Wingdings" panose="05000000000000000000" pitchFamily="2" charset="2"/>
              <a:buChar char="Ø"/>
            </a:pPr>
            <a:r>
              <a:rPr lang="zh-TW" altLang="zh-TW" sz="2800" dirty="0" smtClean="0">
                <a:latin typeface="標楷體" panose="03000509000000000000" pitchFamily="65" charset="-120"/>
                <a:ea typeface="標楷體" panose="03000509000000000000" pitchFamily="65" charset="-120"/>
              </a:rPr>
              <a:t>發生在國際間及我國境內的兒童及少年性剝削犯罪之嚴重性，有為數眾多的受害者，遭遇到極其不人道的性剝削對待事件，在性剝削案件之數量上，有</a:t>
            </a:r>
            <a:r>
              <a:rPr lang="zh-TW"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上升</a:t>
            </a:r>
            <a:r>
              <a:rPr lang="zh-TW" altLang="zh-TW" sz="2800" dirty="0" smtClean="0">
                <a:latin typeface="標楷體" panose="03000509000000000000" pitchFamily="65" charset="-120"/>
                <a:ea typeface="標楷體" panose="03000509000000000000" pitchFamily="65" charset="-120"/>
              </a:rPr>
              <a:t>之趨勢。</a:t>
            </a:r>
            <a:endParaRPr lang="zh-TW" altLang="en-US" sz="2800" b="1" dirty="0">
              <a:latin typeface="+mj-ea"/>
              <a:ea typeface="+mj-ea"/>
            </a:endParaRPr>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22</a:t>
            </a:fld>
            <a:endParaRPr lang="zh-TW" altLang="en-US" dirty="0">
              <a:solidFill>
                <a:prstClr val="black"/>
              </a:solidFill>
            </a:endParaRPr>
          </a:p>
        </p:txBody>
      </p:sp>
    </p:spTree>
    <p:extLst>
      <p:ext uri="{BB962C8B-B14F-4D97-AF65-F5344CB8AC3E}">
        <p14:creationId xmlns:p14="http://schemas.microsoft.com/office/powerpoint/2010/main" val="48964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51489" y="97305"/>
            <a:ext cx="11833138"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latin typeface="標楷體" panose="03000509000000000000" pitchFamily="65" charset="-120"/>
                <a:ea typeface="標楷體" panose="03000509000000000000" pitchFamily="65" charset="-120"/>
              </a:rPr>
              <a:t>我國防制兒童及少年遭受性剝削機制的</a:t>
            </a:r>
            <a:r>
              <a:rPr lang="zh-TW" altLang="zh-TW" sz="3600" b="1" dirty="0" smtClean="0">
                <a:latin typeface="標楷體" panose="03000509000000000000" pitchFamily="65" charset="-120"/>
                <a:ea typeface="標楷體" panose="03000509000000000000" pitchFamily="65" charset="-120"/>
              </a:rPr>
              <a:t>困境</a:t>
            </a:r>
            <a:r>
              <a:rPr lang="en-US" altLang="zh-TW" sz="3600" b="1" dirty="0" smtClean="0">
                <a:latin typeface="標楷體" panose="03000509000000000000" pitchFamily="65" charset="-120"/>
                <a:ea typeface="標楷體" panose="03000509000000000000" pitchFamily="65" charset="-120"/>
              </a:rPr>
              <a:t>-2</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798786" y="942617"/>
            <a:ext cx="11036459" cy="5476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66700" indent="0">
              <a:lnSpc>
                <a:spcPct val="100000"/>
              </a:lnSpc>
              <a:spcBef>
                <a:spcPts val="0"/>
              </a:spcBef>
              <a:spcAft>
                <a:spcPts val="0"/>
              </a:spcAft>
              <a:buClrTx/>
              <a:buNone/>
            </a:pPr>
            <a:r>
              <a:rPr lang="zh-TW" altLang="en-US"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a:t>
            </a:r>
            <a:r>
              <a:rPr lang="zh-TW"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警察</a:t>
            </a:r>
            <a:r>
              <a:rPr lang="zh-TW"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偵辦網路兒少遭受性剝削犯罪的</a:t>
            </a:r>
            <a:r>
              <a:rPr lang="zh-TW"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專業</a:t>
            </a:r>
            <a:r>
              <a:rPr lang="en-US"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能力</a:t>
            </a:r>
            <a:endParaRPr lang="en-US"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266700" indent="0">
              <a:lnSpc>
                <a:spcPct val="100000"/>
              </a:lnSpc>
              <a:spcBef>
                <a:spcPts val="0"/>
              </a:spcBef>
              <a:spcAft>
                <a:spcPts val="0"/>
              </a:spcAft>
              <a:buClrTx/>
              <a:buNone/>
            </a:pPr>
            <a:r>
              <a:rPr lang="en-US"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仍</a:t>
            </a:r>
            <a:r>
              <a:rPr lang="zh-TW"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有不足之</a:t>
            </a:r>
            <a:r>
              <a:rPr lang="zh-TW"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處</a:t>
            </a:r>
            <a:endParaRPr lang="en-US"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12800" indent="-276225">
              <a:lnSpc>
                <a:spcPct val="100000"/>
              </a:lnSpc>
              <a:spcBef>
                <a:spcPts val="0"/>
              </a:spcBef>
              <a:spcAft>
                <a:spcPts val="0"/>
              </a:spcAft>
              <a:buClr>
                <a:srgbClr val="00B0F0"/>
              </a:buClr>
              <a:buFont typeface="Wingdings" panose="05000000000000000000" pitchFamily="2" charset="2"/>
              <a:buChar char="Ø"/>
            </a:pPr>
            <a:r>
              <a:rPr lang="en-US" altLang="zh-TW" sz="23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E</a:t>
            </a:r>
            <a:r>
              <a:rPr lang="zh-TW" altLang="zh-TW" sz="23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化科技</a:t>
            </a:r>
            <a:r>
              <a:rPr lang="zh-TW" altLang="zh-TW" sz="23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時代</a:t>
            </a:r>
            <a:r>
              <a:rPr lang="zh-TW" altLang="en-US" sz="23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300" dirty="0" smtClean="0">
                <a:latin typeface="標楷體" panose="03000509000000000000" pitchFamily="65" charset="-120"/>
                <a:ea typeface="標楷體" panose="03000509000000000000" pitchFamily="65" charset="-120"/>
              </a:rPr>
              <a:t>網路</a:t>
            </a:r>
            <a:r>
              <a:rPr lang="en-US" altLang="zh-TW" sz="2300" dirty="0">
                <a:latin typeface="標楷體" panose="03000509000000000000" pitchFamily="65" charset="-120"/>
                <a:ea typeface="標楷體" panose="03000509000000000000" pitchFamily="65" charset="-120"/>
              </a:rPr>
              <a:t>E</a:t>
            </a:r>
            <a:r>
              <a:rPr lang="zh-TW" altLang="zh-TW" sz="2300" dirty="0">
                <a:latin typeface="標楷體" panose="03000509000000000000" pitchFamily="65" charset="-120"/>
                <a:ea typeface="標楷體" panose="03000509000000000000" pitchFamily="65" charset="-120"/>
              </a:rPr>
              <a:t>化科技時代的來臨，人們的生活形態亦隨之改變，舉凡買賣物品、旅遊等都採取線上辦理情形，智慧型手機更是人們不可或缺的生活必須品</a:t>
            </a:r>
            <a:r>
              <a:rPr lang="zh-TW" altLang="zh-TW" sz="2300" dirty="0" smtClean="0">
                <a:latin typeface="標楷體" panose="03000509000000000000" pitchFamily="65" charset="-120"/>
                <a:ea typeface="標楷體" panose="03000509000000000000" pitchFamily="65" charset="-120"/>
              </a:rPr>
              <a:t>。</a:t>
            </a:r>
            <a:endParaRPr lang="en-US" altLang="zh-TW" sz="2300" dirty="0" smtClean="0">
              <a:latin typeface="標楷體" panose="03000509000000000000" pitchFamily="65" charset="-120"/>
              <a:ea typeface="標楷體" panose="03000509000000000000" pitchFamily="65" charset="-120"/>
            </a:endParaRPr>
          </a:p>
          <a:p>
            <a:pPr marL="812800" indent="-276225">
              <a:lnSpc>
                <a:spcPct val="100000"/>
              </a:lnSpc>
              <a:spcBef>
                <a:spcPts val="0"/>
              </a:spcBef>
              <a:spcAft>
                <a:spcPts val="0"/>
              </a:spcAft>
              <a:buClr>
                <a:srgbClr val="00B0F0"/>
              </a:buClr>
              <a:buFont typeface="Wingdings" panose="05000000000000000000" pitchFamily="2" charset="2"/>
              <a:buChar char="Ø"/>
            </a:pPr>
            <a:r>
              <a:rPr lang="zh-TW" altLang="zh-TW" sz="23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社群網站的</a:t>
            </a:r>
            <a:r>
              <a:rPr lang="zh-TW" altLang="zh-TW" sz="23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興起</a:t>
            </a:r>
            <a:r>
              <a:rPr lang="zh-TW" altLang="en-US" sz="23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300" dirty="0" smtClean="0">
                <a:latin typeface="標楷體" panose="03000509000000000000" pitchFamily="65" charset="-120"/>
                <a:ea typeface="標楷體" panose="03000509000000000000" pitchFamily="65" charset="-120"/>
              </a:rPr>
              <a:t>從</a:t>
            </a:r>
            <a:r>
              <a:rPr lang="zh-TW" altLang="zh-TW" sz="2300" dirty="0">
                <a:latin typeface="標楷體" panose="03000509000000000000" pitchFamily="65" charset="-120"/>
                <a:ea typeface="標楷體" panose="03000509000000000000" pitchFamily="65" charset="-120"/>
              </a:rPr>
              <a:t>社群網站的興起，例如</a:t>
            </a:r>
            <a:r>
              <a:rPr lang="en-US" altLang="zh-TW" sz="2300" dirty="0">
                <a:latin typeface="標楷體" panose="03000509000000000000" pitchFamily="65" charset="-120"/>
                <a:ea typeface="標楷體" panose="03000509000000000000" pitchFamily="65" charset="-120"/>
              </a:rPr>
              <a:t>FACEBOOK</a:t>
            </a:r>
            <a:r>
              <a:rPr lang="zh-TW" altLang="zh-TW" sz="2300" dirty="0">
                <a:latin typeface="標楷體" panose="03000509000000000000" pitchFamily="65" charset="-120"/>
                <a:ea typeface="標楷體" panose="03000509000000000000" pitchFamily="65" charset="-120"/>
              </a:rPr>
              <a:t>、</a:t>
            </a:r>
            <a:r>
              <a:rPr lang="en-US" altLang="zh-TW" sz="2300" dirty="0">
                <a:latin typeface="標楷體" panose="03000509000000000000" pitchFamily="65" charset="-120"/>
                <a:ea typeface="標楷體" panose="03000509000000000000" pitchFamily="65" charset="-120"/>
              </a:rPr>
              <a:t>INSTAGRAM</a:t>
            </a:r>
            <a:r>
              <a:rPr lang="zh-TW" altLang="zh-TW" sz="2300" dirty="0">
                <a:latin typeface="標楷體" panose="03000509000000000000" pitchFamily="65" charset="-120"/>
                <a:ea typeface="標楷體" panose="03000509000000000000" pitchFamily="65" charset="-120"/>
              </a:rPr>
              <a:t>、</a:t>
            </a:r>
            <a:r>
              <a:rPr lang="en-US" altLang="zh-TW" sz="2300" dirty="0">
                <a:latin typeface="標楷體" panose="03000509000000000000" pitchFamily="65" charset="-120"/>
                <a:ea typeface="標楷體" panose="03000509000000000000" pitchFamily="65" charset="-120"/>
              </a:rPr>
              <a:t>FACETIME</a:t>
            </a:r>
            <a:r>
              <a:rPr lang="zh-TW" altLang="zh-TW" sz="2300" dirty="0">
                <a:latin typeface="標楷體" panose="03000509000000000000" pitchFamily="65" charset="-120"/>
                <a:ea typeface="標楷體" panose="03000509000000000000" pitchFamily="65" charset="-120"/>
              </a:rPr>
              <a:t>、</a:t>
            </a:r>
            <a:r>
              <a:rPr lang="en-US" altLang="zh-TW" sz="2300" dirty="0">
                <a:latin typeface="標楷體" panose="03000509000000000000" pitchFamily="65" charset="-120"/>
                <a:ea typeface="標楷體" panose="03000509000000000000" pitchFamily="65" charset="-120"/>
              </a:rPr>
              <a:t>MESSENGER</a:t>
            </a:r>
            <a:r>
              <a:rPr lang="zh-TW" altLang="zh-TW" sz="2300" dirty="0">
                <a:latin typeface="標楷體" panose="03000509000000000000" pitchFamily="65" charset="-120"/>
                <a:ea typeface="標楷體" panose="03000509000000000000" pitchFamily="65" charset="-120"/>
              </a:rPr>
              <a:t>及</a:t>
            </a:r>
            <a:r>
              <a:rPr lang="en-US" altLang="zh-TW" sz="2300" dirty="0">
                <a:latin typeface="標楷體" panose="03000509000000000000" pitchFamily="65" charset="-120"/>
                <a:ea typeface="標楷體" panose="03000509000000000000" pitchFamily="65" charset="-120"/>
              </a:rPr>
              <a:t>LINE</a:t>
            </a:r>
            <a:r>
              <a:rPr lang="zh-TW" altLang="zh-TW" sz="2300" dirty="0">
                <a:latin typeface="標楷體" panose="03000509000000000000" pitchFamily="65" charset="-120"/>
                <a:ea typeface="標楷體" panose="03000509000000000000" pitchFamily="65" charset="-120"/>
              </a:rPr>
              <a:t>等等五花八門的通訊軟體的使用已經取代舊式的電話通訊</a:t>
            </a:r>
            <a:r>
              <a:rPr lang="zh-TW" altLang="zh-TW" sz="2300" dirty="0" smtClean="0">
                <a:latin typeface="標楷體" panose="03000509000000000000" pitchFamily="65" charset="-120"/>
                <a:ea typeface="標楷體" panose="03000509000000000000" pitchFamily="65" charset="-120"/>
              </a:rPr>
              <a:t>，警方</a:t>
            </a:r>
            <a:r>
              <a:rPr lang="zh-TW" altLang="zh-TW" sz="2300" dirty="0">
                <a:latin typeface="標楷體" panose="03000509000000000000" pitchFamily="65" charset="-120"/>
                <a:ea typeface="標楷體" panose="03000509000000000000" pitchFamily="65" charset="-120"/>
              </a:rPr>
              <a:t>在偵辦刑案犯行查緝蒐証方面</a:t>
            </a:r>
            <a:r>
              <a:rPr lang="zh-TW" altLang="zh-TW" sz="2300" dirty="0" smtClean="0">
                <a:latin typeface="標楷體" panose="03000509000000000000" pitchFamily="65" charset="-120"/>
                <a:ea typeface="標楷體" panose="03000509000000000000" pitchFamily="65" charset="-120"/>
              </a:rPr>
              <a:t>，傳統</a:t>
            </a:r>
            <a:r>
              <a:rPr lang="zh-TW" altLang="zh-TW" sz="2300" dirty="0">
                <a:latin typeface="標楷體" panose="03000509000000000000" pitchFamily="65" charset="-120"/>
                <a:ea typeface="標楷體" panose="03000509000000000000" pitchFamily="65" charset="-120"/>
              </a:rPr>
              <a:t>的電話監聽方式蒐集犯罪資訊，已經顯有困難之</a:t>
            </a:r>
            <a:r>
              <a:rPr lang="zh-TW" altLang="zh-TW" sz="2300" dirty="0" smtClean="0">
                <a:latin typeface="標楷體" panose="03000509000000000000" pitchFamily="65" charset="-120"/>
                <a:ea typeface="標楷體" panose="03000509000000000000" pitchFamily="65" charset="-120"/>
              </a:rPr>
              <a:t>處</a:t>
            </a:r>
            <a:r>
              <a:rPr lang="zh-TW" altLang="en-US" sz="2300" dirty="0" smtClean="0">
                <a:latin typeface="標楷體" panose="03000509000000000000" pitchFamily="65" charset="-120"/>
                <a:ea typeface="標楷體" panose="03000509000000000000" pitchFamily="65" charset="-120"/>
              </a:rPr>
              <a:t>。</a:t>
            </a:r>
            <a:endParaRPr lang="en-US" altLang="zh-TW" sz="2300" dirty="0" smtClean="0">
              <a:latin typeface="標楷體" panose="03000509000000000000" pitchFamily="65" charset="-120"/>
              <a:ea typeface="標楷體" panose="03000509000000000000" pitchFamily="65" charset="-120"/>
            </a:endParaRPr>
          </a:p>
          <a:p>
            <a:pPr marL="812800" indent="-276225">
              <a:lnSpc>
                <a:spcPct val="100000"/>
              </a:lnSpc>
              <a:spcBef>
                <a:spcPts val="0"/>
              </a:spcBef>
              <a:spcAft>
                <a:spcPts val="0"/>
              </a:spcAft>
              <a:buClr>
                <a:srgbClr val="00B0F0"/>
              </a:buClr>
              <a:buFont typeface="Wingdings" panose="05000000000000000000" pitchFamily="2" charset="2"/>
              <a:buChar char="Ø"/>
            </a:pPr>
            <a:r>
              <a:rPr lang="zh-TW" altLang="en-US" sz="23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加強員警</a:t>
            </a:r>
            <a:r>
              <a:rPr lang="zh-TW" altLang="zh-TW" sz="23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專業能力</a:t>
            </a:r>
            <a:r>
              <a:rPr lang="zh-TW" altLang="en-US" sz="23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300" dirty="0" smtClean="0">
                <a:latin typeface="標楷體" panose="03000509000000000000" pitchFamily="65" charset="-120"/>
                <a:ea typeface="標楷體" panose="03000509000000000000" pitchFamily="65" charset="-120"/>
              </a:rPr>
              <a:t>網路犯罪</a:t>
            </a:r>
            <a:r>
              <a:rPr lang="zh-TW" altLang="zh-TW" sz="2300" dirty="0">
                <a:latin typeface="標楷體" panose="03000509000000000000" pitchFamily="65" charset="-120"/>
                <a:ea typeface="標楷體" panose="03000509000000000000" pitchFamily="65" charset="-120"/>
              </a:rPr>
              <a:t>者訊息的終端站也往往設置在第三國，在犯行查緝及犯罪情資蒐集益見</a:t>
            </a:r>
            <a:r>
              <a:rPr lang="zh-TW" altLang="zh-TW" sz="2300" dirty="0" smtClean="0">
                <a:latin typeface="標楷體" panose="03000509000000000000" pitchFamily="65" charset="-120"/>
                <a:ea typeface="標楷體" panose="03000509000000000000" pitchFamily="65" charset="-120"/>
              </a:rPr>
              <a:t>難處</a:t>
            </a:r>
            <a:r>
              <a:rPr lang="zh-TW" altLang="en-US" sz="2300" dirty="0" smtClean="0">
                <a:latin typeface="標楷體" panose="03000509000000000000" pitchFamily="65" charset="-120"/>
                <a:ea typeface="標楷體" panose="03000509000000000000" pitchFamily="65" charset="-120"/>
              </a:rPr>
              <a:t>。</a:t>
            </a:r>
            <a:r>
              <a:rPr lang="zh-TW" altLang="zh-TW" sz="2300" dirty="0" smtClean="0">
                <a:latin typeface="標楷體" panose="03000509000000000000" pitchFamily="65" charset="-120"/>
                <a:ea typeface="標楷體" panose="03000509000000000000" pitchFamily="65" charset="-120"/>
              </a:rPr>
              <a:t>許多</a:t>
            </a:r>
            <a:r>
              <a:rPr lang="zh-TW" altLang="zh-TW" sz="2300" dirty="0">
                <a:latin typeface="標楷體" panose="03000509000000000000" pitchFamily="65" charset="-120"/>
                <a:ea typeface="標楷體" panose="03000509000000000000" pitchFamily="65" charset="-120"/>
              </a:rPr>
              <a:t>資深員警不願退休且學習新的科技辦案的意願亦不高，警方在偵辦是類網路兒少遭受性剝削犯罪的專業能力益顯</a:t>
            </a:r>
            <a:r>
              <a:rPr lang="zh-TW" altLang="zh-TW" sz="2300" dirty="0" smtClean="0">
                <a:latin typeface="標楷體" panose="03000509000000000000" pitchFamily="65" charset="-120"/>
                <a:ea typeface="標楷體" panose="03000509000000000000" pitchFamily="65" charset="-120"/>
              </a:rPr>
              <a:t>不足。</a:t>
            </a:r>
            <a:endParaRPr lang="zh-TW" altLang="zh-TW" sz="2300" dirty="0">
              <a:latin typeface="標楷體" panose="03000509000000000000" pitchFamily="65" charset="-120"/>
              <a:ea typeface="標楷體" panose="03000509000000000000" pitchFamily="65" charset="-120"/>
            </a:endParaRPr>
          </a:p>
          <a:p>
            <a:pPr marL="812800" indent="-276225">
              <a:lnSpc>
                <a:spcPct val="100000"/>
              </a:lnSpc>
              <a:spcBef>
                <a:spcPts val="0"/>
              </a:spcBef>
              <a:spcAft>
                <a:spcPts val="0"/>
              </a:spcAft>
              <a:buClr>
                <a:srgbClr val="00B0F0"/>
              </a:buClr>
              <a:buFont typeface="Wingdings" panose="05000000000000000000" pitchFamily="2" charset="2"/>
              <a:buChar char="Ø"/>
            </a:pPr>
            <a:endParaRPr lang="zh-TW" altLang="en-US" dirty="0"/>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23</a:t>
            </a:fld>
            <a:endParaRPr lang="zh-TW" altLang="en-US" dirty="0">
              <a:solidFill>
                <a:prstClr val="black"/>
              </a:solidFill>
            </a:endParaRPr>
          </a:p>
        </p:txBody>
      </p:sp>
    </p:spTree>
    <p:extLst>
      <p:ext uri="{BB962C8B-B14F-4D97-AF65-F5344CB8AC3E}">
        <p14:creationId xmlns:p14="http://schemas.microsoft.com/office/powerpoint/2010/main" val="2362533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51488" y="97305"/>
            <a:ext cx="11843530"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latin typeface="標楷體" panose="03000509000000000000" pitchFamily="65" charset="-120"/>
                <a:ea typeface="標楷體" panose="03000509000000000000" pitchFamily="65" charset="-120"/>
              </a:rPr>
              <a:t>我國防制兒童及少年遭受性剝削機制的</a:t>
            </a:r>
            <a:r>
              <a:rPr lang="zh-TW" altLang="zh-TW" sz="3600" b="1" dirty="0" smtClean="0">
                <a:latin typeface="標楷體" panose="03000509000000000000" pitchFamily="65" charset="-120"/>
                <a:ea typeface="標楷體" panose="03000509000000000000" pitchFamily="65" charset="-120"/>
              </a:rPr>
              <a:t>困境</a:t>
            </a:r>
            <a:r>
              <a:rPr lang="en-US" altLang="zh-TW" sz="3600" b="1" dirty="0" smtClean="0">
                <a:latin typeface="標楷體" panose="03000509000000000000" pitchFamily="65" charset="-120"/>
                <a:ea typeface="標楷體" panose="03000509000000000000" pitchFamily="65" charset="-120"/>
              </a:rPr>
              <a:t>-3</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4707082" y="942618"/>
            <a:ext cx="6690950" cy="5476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66700" indent="0">
              <a:lnSpc>
                <a:spcPct val="100000"/>
              </a:lnSpc>
              <a:spcBef>
                <a:spcPts val="0"/>
              </a:spcBef>
              <a:spcAft>
                <a:spcPts val="0"/>
              </a:spcAft>
              <a:buClrTx/>
              <a:buNone/>
            </a:pPr>
            <a:r>
              <a:rPr lang="zh-TW" altLang="en-US"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三</a:t>
            </a:r>
            <a:r>
              <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警察機關</a:t>
            </a:r>
            <a:r>
              <a:rPr lang="zh-TW" altLang="zh-TW"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與網路業者之協調合作</a:t>
            </a: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a:t>
            </a:r>
            <a:endPar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266700" indent="0">
              <a:lnSpc>
                <a:spcPct val="100000"/>
              </a:lnSpc>
              <a:spcBef>
                <a:spcPts val="0"/>
              </a:spcBef>
              <a:spcAft>
                <a:spcPts val="0"/>
              </a:spcAft>
              <a:buClrTx/>
              <a:buNone/>
            </a:pPr>
            <a:r>
              <a:rPr lang="en-US" altLang="zh-TW"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制</a:t>
            </a:r>
            <a:r>
              <a:rPr lang="zh-TW" altLang="zh-TW"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未完</a:t>
            </a: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善化</a:t>
            </a:r>
            <a:endPar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12800" indent="-276225">
              <a:lnSpc>
                <a:spcPct val="100000"/>
              </a:lnSpc>
              <a:spcBef>
                <a:spcPts val="600"/>
              </a:spcBef>
              <a:spcAft>
                <a:spcPts val="600"/>
              </a:spcAft>
              <a:buClr>
                <a:srgbClr val="00B0F0"/>
              </a:buClr>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網路犯罪機會大為</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增加</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科技進入</a:t>
            </a:r>
            <a:r>
              <a:rPr lang="zh-TW" altLang="zh-TW" sz="2600" dirty="0">
                <a:latin typeface="標楷體" panose="03000509000000000000" pitchFamily="65" charset="-120"/>
                <a:ea typeface="標楷體" panose="03000509000000000000" pitchFamily="65" charset="-120"/>
              </a:rPr>
              <a:t>全球</a:t>
            </a:r>
            <a:r>
              <a:rPr lang="en-US" altLang="zh-TW" sz="2600" dirty="0">
                <a:latin typeface="標楷體" panose="03000509000000000000" pitchFamily="65" charset="-120"/>
                <a:ea typeface="標楷體" panose="03000509000000000000" pitchFamily="65" charset="-120"/>
              </a:rPr>
              <a:t>5G</a:t>
            </a:r>
            <a:r>
              <a:rPr lang="zh-TW" altLang="zh-TW" sz="2600" dirty="0">
                <a:latin typeface="標楷體" panose="03000509000000000000" pitchFamily="65" charset="-120"/>
                <a:ea typeface="標楷體" panose="03000509000000000000" pitchFamily="65" charset="-120"/>
              </a:rPr>
              <a:t>網路世代，網路犯罪機會大為</a:t>
            </a:r>
            <a:r>
              <a:rPr lang="zh-TW" altLang="zh-TW" sz="2600" dirty="0" smtClean="0">
                <a:latin typeface="標楷體" panose="03000509000000000000" pitchFamily="65" charset="-120"/>
                <a:ea typeface="標楷體" panose="03000509000000000000" pitchFamily="65" charset="-120"/>
              </a:rPr>
              <a:t>增加</a:t>
            </a:r>
            <a:r>
              <a:rPr lang="zh-TW" altLang="en-US" sz="2600" dirty="0" smtClean="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警察機關</a:t>
            </a:r>
            <a:r>
              <a:rPr lang="zh-TW" altLang="zh-TW" sz="2600" dirty="0">
                <a:latin typeface="標楷體" panose="03000509000000000000" pitchFamily="65" charset="-120"/>
                <a:ea typeface="標楷體" panose="03000509000000000000" pitchFamily="65" charset="-120"/>
              </a:rPr>
              <a:t>在偵辦各類刑事案件時，於必要時亦需結合各網路業者成立相關的協調合作機制</a:t>
            </a:r>
            <a:r>
              <a:rPr lang="zh-TW" altLang="zh-TW" sz="2600" dirty="0" smtClean="0">
                <a:latin typeface="標楷體" panose="03000509000000000000" pitchFamily="65" charset="-120"/>
                <a:ea typeface="標楷體" panose="03000509000000000000" pitchFamily="65" charset="-120"/>
              </a:rPr>
              <a:t>。為</a:t>
            </a:r>
            <a:r>
              <a:rPr lang="zh-TW" altLang="zh-TW" sz="2600" dirty="0">
                <a:latin typeface="標楷體" panose="03000509000000000000" pitchFamily="65" charset="-120"/>
                <a:ea typeface="標楷體" panose="03000509000000000000" pitchFamily="65" charset="-120"/>
              </a:rPr>
              <a:t>偵查犯罪且偵查最重三年以上有期徒刑</a:t>
            </a:r>
            <a:r>
              <a:rPr lang="en-US" altLang="zh-TW" sz="2600" dirty="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812800" indent="-276225">
              <a:lnSpc>
                <a:spcPct val="100000"/>
              </a:lnSpc>
              <a:spcBef>
                <a:spcPts val="600"/>
              </a:spcBef>
              <a:spcAft>
                <a:spcPts val="600"/>
              </a:spcAft>
              <a:buClr>
                <a:srgbClr val="00B0F0"/>
              </a:buClr>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協調合作尚未建立</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完整</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管制</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機制</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目前</a:t>
            </a:r>
            <a:r>
              <a:rPr lang="zh-TW" altLang="zh-TW" sz="2600" dirty="0">
                <a:latin typeface="標楷體" panose="03000509000000000000" pitchFamily="65" charset="-120"/>
                <a:ea typeface="標楷體" panose="03000509000000000000" pitchFamily="65" charset="-120"/>
              </a:rPr>
              <a:t>對於警察機關與網路業者之協調合作尚未建立完整機制，若業者無法於警方偵辦案件適時配合仍無法可以管制。 </a:t>
            </a:r>
          </a:p>
          <a:p>
            <a:pPr marL="812800" indent="-276225">
              <a:lnSpc>
                <a:spcPct val="100000"/>
              </a:lnSpc>
              <a:spcBef>
                <a:spcPts val="600"/>
              </a:spcBef>
              <a:spcAft>
                <a:spcPts val="600"/>
              </a:spcAft>
              <a:buClr>
                <a:srgbClr val="00B0F0"/>
              </a:buClr>
              <a:buFont typeface="Wingdings" panose="05000000000000000000" pitchFamily="2" charset="2"/>
              <a:buChar char="Ø"/>
            </a:pPr>
            <a:endParaRPr lang="zh-TW" altLang="en-US" sz="2600" b="1" dirty="0">
              <a:latin typeface="+mj-ea"/>
              <a:ea typeface="+mj-ea"/>
            </a:endParaRPr>
          </a:p>
        </p:txBody>
      </p:sp>
      <p:graphicFrame>
        <p:nvGraphicFramePr>
          <p:cNvPr id="5" name="資料庫圖表 4"/>
          <p:cNvGraphicFramePr/>
          <p:nvPr>
            <p:extLst>
              <p:ext uri="{D42A27DB-BD31-4B8C-83A1-F6EECF244321}">
                <p14:modId xmlns:p14="http://schemas.microsoft.com/office/powerpoint/2010/main" val="4015225644"/>
              </p:ext>
            </p:extLst>
          </p:nvPr>
        </p:nvGraphicFramePr>
        <p:xfrm>
          <a:off x="654627" y="1174173"/>
          <a:ext cx="4171373" cy="4921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文字方塊 2"/>
          <p:cNvSpPr txBox="1"/>
          <p:nvPr/>
        </p:nvSpPr>
        <p:spPr>
          <a:xfrm>
            <a:off x="1702676" y="5703763"/>
            <a:ext cx="3123324" cy="369332"/>
          </a:xfrm>
          <a:prstGeom prst="rect">
            <a:avLst/>
          </a:prstGeom>
          <a:noFill/>
        </p:spPr>
        <p:txBody>
          <a:bodyPr wrap="square" rtlCol="0">
            <a:spAutoFit/>
          </a:bodyPr>
          <a:lstStyle/>
          <a:p>
            <a:r>
              <a:rPr lang="zh-TW" altLang="en-US" dirty="0" smtClean="0"/>
              <a:t>本圖研究者自行繪製。</a:t>
            </a:r>
            <a:endParaRPr lang="zh-TW" altLang="en-US" dirty="0"/>
          </a:p>
        </p:txBody>
      </p:sp>
      <p:sp>
        <p:nvSpPr>
          <p:cNvPr id="6" name="頁尾版面配置區 5"/>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7" name="投影片編號版面配置區 6"/>
          <p:cNvSpPr>
            <a:spLocks noGrp="1"/>
          </p:cNvSpPr>
          <p:nvPr>
            <p:ph type="sldNum" sz="quarter" idx="12"/>
          </p:nvPr>
        </p:nvSpPr>
        <p:spPr/>
        <p:txBody>
          <a:bodyPr/>
          <a:lstStyle/>
          <a:p>
            <a:fld id="{401CF334-2D5C-4859-84A6-CA7E6E43FAEB}" type="slidenum">
              <a:rPr lang="en-US" altLang="zh-TW" smtClean="0">
                <a:solidFill>
                  <a:prstClr val="black"/>
                </a:solidFill>
              </a:rPr>
              <a:pPr/>
              <a:t>24</a:t>
            </a:fld>
            <a:endParaRPr lang="zh-TW" altLang="en-US" dirty="0">
              <a:solidFill>
                <a:prstClr val="black"/>
              </a:solidFill>
            </a:endParaRPr>
          </a:p>
        </p:txBody>
      </p:sp>
    </p:spTree>
    <p:extLst>
      <p:ext uri="{BB962C8B-B14F-4D97-AF65-F5344CB8AC3E}">
        <p14:creationId xmlns:p14="http://schemas.microsoft.com/office/powerpoint/2010/main" val="95370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51488" y="97305"/>
            <a:ext cx="11843529"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latin typeface="標楷體" panose="03000509000000000000" pitchFamily="65" charset="-120"/>
                <a:ea typeface="標楷體" panose="03000509000000000000" pitchFamily="65" charset="-120"/>
              </a:rPr>
              <a:t>我國防制兒童及少年遭受性剝削機制的</a:t>
            </a:r>
            <a:r>
              <a:rPr lang="zh-TW" altLang="zh-TW" sz="3600" b="1" dirty="0" smtClean="0">
                <a:latin typeface="標楷體" panose="03000509000000000000" pitchFamily="65" charset="-120"/>
                <a:ea typeface="標楷體" panose="03000509000000000000" pitchFamily="65" charset="-120"/>
              </a:rPr>
              <a:t>困境</a:t>
            </a:r>
            <a:r>
              <a:rPr lang="en-US" altLang="zh-TW" sz="3600" b="1" dirty="0" smtClean="0">
                <a:latin typeface="標楷體" panose="03000509000000000000" pitchFamily="65" charset="-120"/>
                <a:ea typeface="標楷體" panose="03000509000000000000" pitchFamily="65" charset="-120"/>
              </a:rPr>
              <a:t>-4</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809297" y="942618"/>
            <a:ext cx="10588735" cy="5476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66700" indent="0">
              <a:lnSpc>
                <a:spcPct val="100000"/>
              </a:lnSpc>
              <a:spcBef>
                <a:spcPts val="0"/>
              </a:spcBef>
              <a:spcAft>
                <a:spcPts val="0"/>
              </a:spcAft>
              <a:buClrTx/>
              <a:buNone/>
            </a:pPr>
            <a:r>
              <a:rPr lang="zh-TW" altLang="en-US"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四</a:t>
            </a:r>
            <a:r>
              <a:rPr lang="en-US"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婦</a:t>
            </a:r>
            <a:r>
              <a:rPr lang="zh-TW"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幼警察隊與少年警察隊在防制兒少遭受性剝削犯罪之業務區塊</a:t>
            </a:r>
            <a:r>
              <a:rPr lang="zh-TW"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形</a:t>
            </a:r>
            <a:r>
              <a:rPr lang="en-US"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p>
          <a:p>
            <a:pPr marL="266700" indent="0">
              <a:lnSpc>
                <a:spcPct val="100000"/>
              </a:lnSpc>
              <a:spcBef>
                <a:spcPts val="0"/>
              </a:spcBef>
              <a:spcAft>
                <a:spcPts val="0"/>
              </a:spcAft>
              <a:buClrTx/>
              <a:buNone/>
            </a:pPr>
            <a:r>
              <a:rPr lang="en-US"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成</a:t>
            </a:r>
            <a:r>
              <a:rPr lang="zh-TW"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重疊</a:t>
            </a:r>
            <a:r>
              <a:rPr lang="zh-TW"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現象</a:t>
            </a:r>
            <a:endParaRPr lang="en-US"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12800" lvl="3" indent="-276225">
              <a:lnSpc>
                <a:spcPct val="100000"/>
              </a:lnSpc>
              <a:spcBef>
                <a:spcPts val="0"/>
              </a:spcBef>
              <a:spcAft>
                <a:spcPts val="0"/>
              </a:spcAft>
              <a:buClr>
                <a:srgbClr val="00B0F0"/>
              </a:buClr>
              <a:buSzPct val="100000"/>
              <a:buFont typeface="Wingdings" panose="05000000000000000000" pitchFamily="2" charset="2"/>
              <a:buChar char="Ø"/>
            </a:pP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警察局</a:t>
            </a: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少年警察隊工作</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範疇：</a:t>
            </a:r>
            <a:r>
              <a:rPr lang="zh-TW" altLang="zh-TW" sz="2600" dirty="0">
                <a:latin typeface="標楷體" panose="03000509000000000000" pitchFamily="65" charset="-120"/>
                <a:ea typeface="標楷體" panose="03000509000000000000" pitchFamily="65" charset="-120"/>
              </a:rPr>
              <a:t>少年犯罪偵防與宣導、協助偏差行為少年諮商與輔導、中輟生與行方不明少年之協尋、執行校園安全維護、有關少年保護事項。</a:t>
            </a:r>
            <a:endParaRPr lang="en-US" altLang="zh-TW" sz="2600" dirty="0">
              <a:latin typeface="標楷體" panose="03000509000000000000" pitchFamily="65" charset="-120"/>
              <a:ea typeface="標楷體" panose="03000509000000000000" pitchFamily="65" charset="-120"/>
            </a:endParaRPr>
          </a:p>
          <a:p>
            <a:pPr marL="812800" lvl="3" indent="-276225">
              <a:lnSpc>
                <a:spcPct val="100000"/>
              </a:lnSpc>
              <a:spcBef>
                <a:spcPts val="0"/>
              </a:spcBef>
              <a:spcAft>
                <a:spcPts val="0"/>
              </a:spcAft>
              <a:buClr>
                <a:srgbClr val="00B0F0"/>
              </a:buClr>
              <a:buSzPct val="100000"/>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警察局婦幼警察隊工作</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範疇：</a:t>
            </a:r>
            <a:r>
              <a:rPr lang="zh-TW" altLang="zh-TW" sz="2600" dirty="0">
                <a:latin typeface="標楷體" panose="03000509000000000000" pitchFamily="65" charset="-120"/>
                <a:ea typeface="標楷體" panose="03000509000000000000" pitchFamily="65" charset="-120"/>
              </a:rPr>
              <a:t>婦幼安全、家庭暴力防治、性侵害防治、兒童及少年性交易防制、兒童保護、迷途婦孺之保護措施、其他協助偵查犯罪等事項</a:t>
            </a:r>
            <a:r>
              <a:rPr lang="zh-TW" altLang="zh-TW"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812800" lvl="3" indent="-276225">
              <a:lnSpc>
                <a:spcPct val="100000"/>
              </a:lnSpc>
              <a:spcBef>
                <a:spcPts val="0"/>
              </a:spcBef>
              <a:spcAft>
                <a:spcPts val="0"/>
              </a:spcAft>
              <a:buClr>
                <a:srgbClr val="00B0F0"/>
              </a:buClr>
              <a:buSzPct val="100000"/>
              <a:buFont typeface="Wingdings" panose="05000000000000000000" pitchFamily="2" charset="2"/>
              <a:buChar char="Ø"/>
            </a:pP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整合重疊</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業務及分工：</a:t>
            </a:r>
            <a:r>
              <a:rPr lang="zh-TW" altLang="zh-TW" sz="2600" dirty="0" smtClean="0">
                <a:latin typeface="標楷體" panose="03000509000000000000" pitchFamily="65" charset="-120"/>
                <a:ea typeface="標楷體" panose="03000509000000000000" pitchFamily="65" charset="-120"/>
              </a:rPr>
              <a:t>從</a:t>
            </a:r>
            <a:r>
              <a:rPr lang="zh-TW" altLang="zh-TW" sz="2600" dirty="0">
                <a:latin typeface="標楷體" panose="03000509000000000000" pitchFamily="65" charset="-120"/>
                <a:ea typeface="標楷體" panose="03000509000000000000" pitchFamily="65" charset="-120"/>
              </a:rPr>
              <a:t>以上二者的勤、業務工作範疇可以得知</a:t>
            </a:r>
            <a:r>
              <a:rPr lang="zh-TW" altLang="en-US" sz="2600" dirty="0" smtClean="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警察局</a:t>
            </a:r>
            <a:r>
              <a:rPr lang="zh-TW" altLang="zh-TW" sz="2600" dirty="0">
                <a:latin typeface="標楷體" panose="03000509000000000000" pitchFamily="65" charset="-120"/>
                <a:ea typeface="標楷體" panose="03000509000000000000" pitchFamily="65" charset="-120"/>
              </a:rPr>
              <a:t>婦幼警察隊與少年警察隊之工作性質雖大部分不同，惟在少部分似乎有重疊情形，例如在防制兒少遭受性剝削</a:t>
            </a:r>
            <a:r>
              <a:rPr lang="zh-TW" altLang="zh-TW" sz="2600" dirty="0" smtClean="0">
                <a:latin typeface="標楷體" panose="03000509000000000000" pitchFamily="65" charset="-120"/>
                <a:ea typeface="標楷體" panose="03000509000000000000" pitchFamily="65" charset="-120"/>
              </a:rPr>
              <a:t>犯罪及校園</a:t>
            </a:r>
            <a:r>
              <a:rPr lang="zh-TW" altLang="zh-TW" sz="2600" dirty="0">
                <a:latin typeface="標楷體" panose="03000509000000000000" pitchFamily="65" charset="-120"/>
                <a:ea typeface="標楷體" panose="03000509000000000000" pitchFamily="65" charset="-120"/>
              </a:rPr>
              <a:t>安全維護及宣導</a:t>
            </a:r>
            <a:r>
              <a:rPr lang="zh-TW" altLang="zh-TW" sz="2600" dirty="0" smtClean="0">
                <a:latin typeface="標楷體" panose="03000509000000000000" pitchFamily="65" charset="-120"/>
                <a:ea typeface="標楷體" panose="03000509000000000000" pitchFamily="65" charset="-120"/>
              </a:rPr>
              <a:t>部分有</a:t>
            </a:r>
            <a:r>
              <a:rPr lang="zh-TW" altLang="zh-TW" sz="2600" dirty="0">
                <a:latin typeface="標楷體" panose="03000509000000000000" pitchFamily="65" charset="-120"/>
                <a:ea typeface="標楷體" panose="03000509000000000000" pitchFamily="65" charset="-120"/>
              </a:rPr>
              <a:t>重疊現象，</a:t>
            </a:r>
            <a:r>
              <a:rPr lang="zh-TW" altLang="zh-TW" sz="26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如何將其整合以避免警力的浪費</a:t>
            </a:r>
            <a:r>
              <a:rPr lang="zh-TW" altLang="zh-TW" sz="2600" dirty="0">
                <a:latin typeface="標楷體" panose="03000509000000000000" pitchFamily="65" charset="-120"/>
                <a:ea typeface="標楷體" panose="03000509000000000000" pitchFamily="65" charset="-120"/>
              </a:rPr>
              <a:t>，應是當務之急。</a:t>
            </a:r>
          </a:p>
          <a:p>
            <a:r>
              <a:rPr lang="en-US" altLang="zh-TW" sz="2400" b="1" dirty="0">
                <a:latin typeface="標楷體" panose="03000509000000000000" pitchFamily="65" charset="-120"/>
                <a:ea typeface="標楷體" panose="03000509000000000000" pitchFamily="65" charset="-120"/>
              </a:rPr>
              <a:t> </a:t>
            </a:r>
            <a:endParaRPr lang="zh-TW" altLang="zh-TW" sz="2400" dirty="0">
              <a:latin typeface="標楷體" panose="03000509000000000000" pitchFamily="65" charset="-120"/>
              <a:ea typeface="標楷體" panose="03000509000000000000" pitchFamily="65" charset="-120"/>
            </a:endParaRPr>
          </a:p>
          <a:p>
            <a:pPr marL="609600" indent="-342900">
              <a:lnSpc>
                <a:spcPct val="100000"/>
              </a:lnSpc>
              <a:spcBef>
                <a:spcPts val="0"/>
              </a:spcBef>
              <a:spcAft>
                <a:spcPts val="0"/>
              </a:spcAft>
              <a:buClr>
                <a:srgbClr val="00B0F0"/>
              </a:buClr>
              <a:buFont typeface="Wingdings" panose="05000000000000000000" pitchFamily="2" charset="2"/>
              <a:buChar char="Ø"/>
            </a:pPr>
            <a:endParaRPr lang="en-US" altLang="zh-TW" b="1" dirty="0" smtClean="0"/>
          </a:p>
          <a:p>
            <a:pPr marL="609600" indent="-342900">
              <a:lnSpc>
                <a:spcPct val="100000"/>
              </a:lnSpc>
              <a:spcBef>
                <a:spcPts val="0"/>
              </a:spcBef>
              <a:spcAft>
                <a:spcPts val="0"/>
              </a:spcAft>
              <a:buClrTx/>
              <a:buFont typeface="Wingdings" panose="05000000000000000000" pitchFamily="2" charset="2"/>
              <a:buChar char="Ø"/>
            </a:pPr>
            <a:endParaRPr lang="zh-TW" altLang="zh-TW" dirty="0"/>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25</a:t>
            </a:fld>
            <a:endParaRPr lang="zh-TW" altLang="en-US" dirty="0">
              <a:solidFill>
                <a:prstClr val="black"/>
              </a:solidFill>
            </a:endParaRPr>
          </a:p>
        </p:txBody>
      </p:sp>
    </p:spTree>
    <p:extLst>
      <p:ext uri="{BB962C8B-B14F-4D97-AF65-F5344CB8AC3E}">
        <p14:creationId xmlns:p14="http://schemas.microsoft.com/office/powerpoint/2010/main" val="38345922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51489" y="97305"/>
            <a:ext cx="11845918"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t>我國防制兒童及少年遭受性剝削機制的</a:t>
            </a:r>
            <a:r>
              <a:rPr lang="zh-TW" altLang="zh-TW" sz="3600" b="1" dirty="0" smtClean="0"/>
              <a:t>困境</a:t>
            </a:r>
            <a:r>
              <a:rPr lang="en-US" altLang="zh-TW" sz="3600" b="1" dirty="0" smtClean="0"/>
              <a:t>-5</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809297" y="942618"/>
            <a:ext cx="10588735" cy="5476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66700" indent="0">
              <a:lnSpc>
                <a:spcPct val="100000"/>
              </a:lnSpc>
              <a:spcBef>
                <a:spcPts val="0"/>
              </a:spcBef>
              <a:spcAft>
                <a:spcPts val="0"/>
              </a:spcAft>
              <a:buClrTx/>
              <a:buNone/>
            </a:pPr>
            <a:r>
              <a:rPr lang="zh-TW" altLang="en-US"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五</a:t>
            </a:r>
            <a:r>
              <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網路</a:t>
            </a:r>
            <a:r>
              <a:rPr lang="zh-TW" altLang="zh-TW"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兒少遭受性剝削犯罪之犯案手段推陳出新，不易</a:t>
            </a: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防治</a:t>
            </a:r>
            <a:endPar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609600" indent="-342900">
              <a:lnSpc>
                <a:spcPct val="100000"/>
              </a:lnSpc>
              <a:spcBef>
                <a:spcPts val="0"/>
              </a:spcBef>
              <a:spcAft>
                <a:spcPts val="0"/>
              </a:spcAft>
              <a:buClrTx/>
              <a:buFont typeface="Wingdings" panose="05000000000000000000" pitchFamily="2" charset="2"/>
              <a:buChar char="Ø"/>
            </a:pPr>
            <a:r>
              <a:rPr lang="zh-TW" altLang="zh-TW"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目前</a:t>
            </a:r>
            <a:r>
              <a:rPr lang="zh-TW"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網路性剝削常見的七大犯罪手法</a:t>
            </a:r>
            <a:r>
              <a:rPr lang="zh-TW" altLang="zh-TW"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如下：</a:t>
            </a:r>
            <a:endParaRPr lang="zh-TW"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714375" lvl="0" indent="-84138" hangingPunct="0">
              <a:spcBef>
                <a:spcPts val="0"/>
              </a:spcBef>
              <a:spcAft>
                <a:spcPts val="0"/>
              </a:spcAft>
              <a:buClrTx/>
              <a:buFont typeface="+mj-lt"/>
              <a:buAutoNum type="arabicPeriod"/>
              <a:tabLst>
                <a:tab pos="987425" algn="l"/>
              </a:tabLst>
            </a:pPr>
            <a:r>
              <a:rPr lang="zh-TW" altLang="zh-TW" sz="2400" dirty="0" smtClean="0">
                <a:latin typeface="標楷體" panose="03000509000000000000" pitchFamily="65" charset="-120"/>
                <a:ea typeface="標楷體" panose="03000509000000000000" pitchFamily="65" charset="-120"/>
              </a:rPr>
              <a:t>假意</a:t>
            </a:r>
            <a:r>
              <a:rPr lang="zh-TW" altLang="zh-TW" sz="2400" dirty="0">
                <a:latin typeface="標楷體" panose="03000509000000000000" pitchFamily="65" charset="-120"/>
                <a:ea typeface="標楷體" panose="03000509000000000000" pitchFamily="65" charset="-120"/>
              </a:rPr>
              <a:t>成為男女朋友要求私密照</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714375" indent="-84138" hangingPunct="0">
              <a:spcBef>
                <a:spcPts val="0"/>
              </a:spcBef>
              <a:spcAft>
                <a:spcPts val="0"/>
              </a:spcAft>
              <a:buClrTx/>
              <a:buFont typeface="+mj-lt"/>
              <a:buAutoNum type="arabicPeriod"/>
              <a:tabLst>
                <a:tab pos="987425" algn="l"/>
              </a:tabLst>
            </a:pPr>
            <a:r>
              <a:rPr lang="zh-TW" altLang="zh-TW" sz="2400" dirty="0" smtClean="0">
                <a:latin typeface="標楷體" panose="03000509000000000000" pitchFamily="65" charset="-120"/>
                <a:ea typeface="標楷體" panose="03000509000000000000" pitchFamily="65" charset="-120"/>
              </a:rPr>
              <a:t>成為</a:t>
            </a:r>
            <a:r>
              <a:rPr lang="zh-TW" altLang="zh-TW" sz="2400" dirty="0">
                <a:latin typeface="標楷體" panose="03000509000000000000" pitchFamily="65" charset="-120"/>
                <a:ea typeface="標楷體" panose="03000509000000000000" pitchFamily="65" charset="-120"/>
              </a:rPr>
              <a:t>「知心好友」，再以情緒勒索取得私密照。</a:t>
            </a:r>
          </a:p>
          <a:p>
            <a:pPr marL="714375" indent="-84138" hangingPunct="0">
              <a:spcBef>
                <a:spcPts val="0"/>
              </a:spcBef>
              <a:spcAft>
                <a:spcPts val="0"/>
              </a:spcAft>
              <a:buClrTx/>
              <a:buFont typeface="+mj-lt"/>
              <a:buAutoNum type="arabicPeriod"/>
              <a:tabLst>
                <a:tab pos="987425" algn="l"/>
              </a:tabLst>
            </a:pPr>
            <a:r>
              <a:rPr lang="zh-TW" altLang="zh-TW" sz="2400" dirty="0" smtClean="0">
                <a:latin typeface="標楷體" panose="03000509000000000000" pitchFamily="65" charset="-120"/>
                <a:ea typeface="標楷體" panose="03000509000000000000" pitchFamily="65" charset="-120"/>
              </a:rPr>
              <a:t>洩漏</a:t>
            </a:r>
            <a:r>
              <a:rPr lang="zh-TW" altLang="zh-TW" sz="2400" dirty="0">
                <a:latin typeface="標楷體" panose="03000509000000000000" pitchFamily="65" charset="-120"/>
                <a:ea typeface="標楷體" panose="03000509000000000000" pitchFamily="65" charset="-120"/>
              </a:rPr>
              <a:t>個資後的私密照威脅。</a:t>
            </a:r>
          </a:p>
          <a:p>
            <a:pPr marL="714375" indent="-84138" hangingPunct="0">
              <a:spcBef>
                <a:spcPts val="0"/>
              </a:spcBef>
              <a:spcAft>
                <a:spcPts val="0"/>
              </a:spcAft>
              <a:buClrTx/>
              <a:buFont typeface="+mj-lt"/>
              <a:buAutoNum type="arabicPeriod"/>
              <a:tabLst>
                <a:tab pos="987425" algn="l"/>
              </a:tabLst>
            </a:pPr>
            <a:r>
              <a:rPr lang="zh-TW" altLang="zh-TW" sz="2400" dirty="0">
                <a:latin typeface="標楷體" panose="03000509000000000000" pitchFamily="65" charset="-120"/>
                <a:ea typeface="標楷體" panose="03000509000000000000" pitchFamily="65" charset="-120"/>
              </a:rPr>
              <a:t>假裝為同齡青少年，要私密照互相檢查發育狀況。</a:t>
            </a:r>
          </a:p>
          <a:p>
            <a:pPr marL="714375" indent="-84138" hangingPunct="0">
              <a:spcBef>
                <a:spcPts val="0"/>
              </a:spcBef>
              <a:spcAft>
                <a:spcPts val="0"/>
              </a:spcAft>
              <a:buClrTx/>
              <a:buFont typeface="+mj-lt"/>
              <a:buAutoNum type="arabicPeriod"/>
              <a:tabLst>
                <a:tab pos="987425" algn="l"/>
              </a:tabLst>
            </a:pPr>
            <a:r>
              <a:rPr lang="zh-TW" altLang="zh-TW" sz="2400" dirty="0">
                <a:latin typeface="標楷體" panose="03000509000000000000" pitchFamily="65" charset="-120"/>
                <a:ea typeface="標楷體" panose="03000509000000000000" pitchFamily="65" charset="-120"/>
              </a:rPr>
              <a:t>徵模特兒，要求私密照片做為應徵條件。</a:t>
            </a:r>
          </a:p>
          <a:p>
            <a:pPr marL="714375" indent="-84138" hangingPunct="0">
              <a:spcBef>
                <a:spcPts val="0"/>
              </a:spcBef>
              <a:spcAft>
                <a:spcPts val="0"/>
              </a:spcAft>
              <a:buClrTx/>
              <a:buFont typeface="+mj-lt"/>
              <a:buAutoNum type="arabicPeriod"/>
              <a:tabLst>
                <a:tab pos="987425" algn="l"/>
              </a:tabLst>
            </a:pPr>
            <a:r>
              <a:rPr lang="zh-TW" altLang="zh-TW" sz="2400" dirty="0">
                <a:latin typeface="標楷體" panose="03000509000000000000" pitchFamily="65" charset="-120"/>
                <a:ea typeface="標楷體" panose="03000509000000000000" pitchFamily="65" charset="-120"/>
              </a:rPr>
              <a:t>提供減肥秘方，以私密照面試使用者。</a:t>
            </a:r>
          </a:p>
          <a:p>
            <a:pPr marL="714375" indent="-84138" hangingPunct="0">
              <a:spcBef>
                <a:spcPts val="0"/>
              </a:spcBef>
              <a:spcAft>
                <a:spcPts val="0"/>
              </a:spcAft>
              <a:buClrTx/>
              <a:buFont typeface="+mj-lt"/>
              <a:buAutoNum type="arabicPeriod"/>
              <a:tabLst>
                <a:tab pos="987425" algn="l"/>
              </a:tabLst>
            </a:pPr>
            <a:r>
              <a:rPr lang="zh-TW" altLang="zh-TW" sz="2400" dirty="0">
                <a:latin typeface="標楷體" panose="03000509000000000000" pitchFamily="65" charset="-120"/>
                <a:ea typeface="標楷體" panose="03000509000000000000" pitchFamily="65" charset="-120"/>
              </a:rPr>
              <a:t>用私密照交換遊戲點數、寶物，或是偶像演唱會門票等實質物品</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630237" indent="0" hangingPunct="0">
              <a:spcBef>
                <a:spcPts val="0"/>
              </a:spcBef>
              <a:spcAft>
                <a:spcPts val="0"/>
              </a:spcAft>
              <a:buNone/>
              <a:tabLst>
                <a:tab pos="987425" algn="l"/>
              </a:tabLst>
            </a:pPr>
            <a:endParaRPr lang="en-US" altLang="zh-TW" sz="2400" dirty="0" smtClean="0">
              <a:latin typeface="標楷體" panose="03000509000000000000" pitchFamily="65" charset="-120"/>
              <a:ea typeface="標楷體" panose="03000509000000000000" pitchFamily="65" charset="-120"/>
            </a:endParaRPr>
          </a:p>
          <a:p>
            <a:pPr marL="609600" indent="-342900">
              <a:lnSpc>
                <a:spcPct val="100000"/>
              </a:lnSpc>
              <a:spcBef>
                <a:spcPts val="0"/>
              </a:spcBef>
              <a:spcAft>
                <a:spcPts val="0"/>
              </a:spcAft>
              <a:buClrTx/>
              <a:buFont typeface="Wingdings" panose="05000000000000000000" pitchFamily="2" charset="2"/>
              <a:buChar char="Ø"/>
              <a:tabLst>
                <a:tab pos="987425" algn="l"/>
              </a:tabLst>
            </a:pPr>
            <a:r>
              <a:rPr lang="zh-TW"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犯罪手法持續地出陳推</a:t>
            </a:r>
            <a:r>
              <a:rPr lang="zh-TW" altLang="zh-TW"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a:t>
            </a:r>
            <a:r>
              <a:rPr lang="zh-TW" altLang="en-US"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網路</a:t>
            </a:r>
            <a:r>
              <a:rPr lang="zh-TW" altLang="zh-TW" sz="2400" dirty="0">
                <a:latin typeface="標楷體" panose="03000509000000000000" pitchFamily="65" charset="-120"/>
                <a:ea typeface="標楷體" panose="03000509000000000000" pitchFamily="65" charset="-120"/>
              </a:rPr>
              <a:t>常見的各項兒童及少年性剝削案件犯罪手法持續地出陳推新，亦可以得知近來網路兒少遭受性剝削犯罪之犯案手段具多變性，實不易防治，實為政府當局應重視之重要議題之一。</a:t>
            </a:r>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26</a:t>
            </a:fld>
            <a:endParaRPr lang="zh-TW" altLang="en-US" dirty="0">
              <a:solidFill>
                <a:prstClr val="black"/>
              </a:solidFill>
            </a:endParaRPr>
          </a:p>
        </p:txBody>
      </p:sp>
    </p:spTree>
    <p:extLst>
      <p:ext uri="{BB962C8B-B14F-4D97-AF65-F5344CB8AC3E}">
        <p14:creationId xmlns:p14="http://schemas.microsoft.com/office/powerpoint/2010/main" val="760768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575" y="290926"/>
            <a:ext cx="10947155" cy="833681"/>
          </a:xfrm>
        </p:spPr>
        <p:txBody>
          <a:bodyPr>
            <a:normAutofit fontScale="90000"/>
          </a:bodyPr>
          <a:lstStyle/>
          <a:p>
            <a:r>
              <a:rPr lang="en-US" altLang="zh-TW" b="1" dirty="0">
                <a:latin typeface="標楷體" panose="03000509000000000000" pitchFamily="65" charset="-120"/>
                <a:ea typeface="標楷體" panose="03000509000000000000" pitchFamily="65" charset="-120"/>
              </a:rPr>
              <a:t>2017</a:t>
            </a:r>
            <a:r>
              <a:rPr lang="zh-TW" altLang="zh-TW" b="1" dirty="0">
                <a:latin typeface="標楷體" panose="03000509000000000000" pitchFamily="65" charset="-120"/>
                <a:ea typeface="標楷體" panose="03000509000000000000" pitchFamily="65" charset="-120"/>
              </a:rPr>
              <a:t>年至</a:t>
            </a:r>
            <a:r>
              <a:rPr lang="en-US" altLang="zh-TW" b="1" dirty="0">
                <a:latin typeface="標楷體" panose="03000509000000000000" pitchFamily="65" charset="-120"/>
                <a:ea typeface="標楷體" panose="03000509000000000000" pitchFamily="65" charset="-120"/>
              </a:rPr>
              <a:t>2018</a:t>
            </a:r>
            <a:r>
              <a:rPr lang="zh-TW" altLang="zh-TW" b="1" dirty="0">
                <a:latin typeface="標楷體" panose="03000509000000000000" pitchFamily="65" charset="-120"/>
                <a:ea typeface="標楷體" panose="03000509000000000000" pitchFamily="65" charset="-120"/>
              </a:rPr>
              <a:t>兒少性剝削案件類型統計圖</a:t>
            </a:r>
            <a:endParaRPr lang="zh-TW" altLang="en-US" dirty="0">
              <a:latin typeface="標楷體" panose="03000509000000000000" pitchFamily="65" charset="-120"/>
              <a:ea typeface="標楷體" panose="03000509000000000000" pitchFamily="65" charset="-120"/>
            </a:endParaRPr>
          </a:p>
        </p:txBody>
      </p:sp>
      <p:pic>
        <p:nvPicPr>
          <p:cNvPr id="4" name="內容版面配置區 3" descr="C:\Users\USER\Desktop\未命名.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4402" y="1418897"/>
            <a:ext cx="9259798" cy="4214648"/>
          </a:xfrm>
          <a:prstGeom prst="rect">
            <a:avLst/>
          </a:prstGeom>
          <a:noFill/>
          <a:ln>
            <a:noFill/>
          </a:ln>
        </p:spPr>
      </p:pic>
      <p:sp>
        <p:nvSpPr>
          <p:cNvPr id="5" name="文字方塊 4"/>
          <p:cNvSpPr txBox="1"/>
          <p:nvPr/>
        </p:nvSpPr>
        <p:spPr>
          <a:xfrm>
            <a:off x="2532993" y="6043448"/>
            <a:ext cx="9249104" cy="646331"/>
          </a:xfrm>
          <a:prstGeom prst="rect">
            <a:avLst/>
          </a:prstGeom>
          <a:noFill/>
        </p:spPr>
        <p:txBody>
          <a:bodyPr wrap="square" rtlCol="0">
            <a:spAutoFit/>
          </a:bodyPr>
          <a:lstStyle/>
          <a:p>
            <a:r>
              <a:rPr lang="zh-TW" altLang="zh-TW" dirty="0"/>
              <a:t>資料來源：衛生福利部統計</a:t>
            </a:r>
            <a:r>
              <a:rPr lang="zh-TW" altLang="zh-TW" dirty="0" smtClean="0"/>
              <a:t>處</a:t>
            </a:r>
            <a:r>
              <a:rPr lang="zh-TW" altLang="en-US" dirty="0" smtClean="0"/>
              <a:t>，</a:t>
            </a:r>
            <a:r>
              <a:rPr lang="en-US" altLang="zh-TW" dirty="0"/>
              <a:t>https://dep.mohw.gov.tw/dos/cp-5119-59201-113.html</a:t>
            </a:r>
            <a:endParaRPr lang="zh-TW" altLang="zh-TW" dirty="0"/>
          </a:p>
          <a:p>
            <a:endParaRPr lang="zh-TW" altLang="en-US" dirty="0"/>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6" name="投影片編號版面配置區 5"/>
          <p:cNvSpPr>
            <a:spLocks noGrp="1"/>
          </p:cNvSpPr>
          <p:nvPr>
            <p:ph type="sldNum" sz="quarter" idx="12"/>
          </p:nvPr>
        </p:nvSpPr>
        <p:spPr/>
        <p:txBody>
          <a:bodyPr/>
          <a:lstStyle/>
          <a:p>
            <a:fld id="{401CF334-2D5C-4859-84A6-CA7E6E43FAEB}" type="slidenum">
              <a:rPr lang="en-US" altLang="zh-TW" smtClean="0">
                <a:solidFill>
                  <a:prstClr val="black"/>
                </a:solidFill>
              </a:rPr>
              <a:pPr/>
              <a:t>27</a:t>
            </a:fld>
            <a:endParaRPr lang="zh-TW" altLang="en-US" dirty="0">
              <a:solidFill>
                <a:prstClr val="black"/>
              </a:solidFill>
            </a:endParaRPr>
          </a:p>
        </p:txBody>
      </p:sp>
    </p:spTree>
    <p:extLst>
      <p:ext uri="{BB962C8B-B14F-4D97-AF65-F5344CB8AC3E}">
        <p14:creationId xmlns:p14="http://schemas.microsoft.com/office/powerpoint/2010/main" val="231027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51488" y="97305"/>
            <a:ext cx="11940511"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latin typeface="標楷體" panose="03000509000000000000" pitchFamily="65" charset="-120"/>
                <a:ea typeface="標楷體" panose="03000509000000000000" pitchFamily="65" charset="-120"/>
              </a:rPr>
              <a:t>我國防制兒童及少年遭受性剝削機制的</a:t>
            </a:r>
            <a:r>
              <a:rPr lang="zh-TW" altLang="zh-TW" sz="3600" b="1" dirty="0" smtClean="0">
                <a:latin typeface="標楷體" panose="03000509000000000000" pitchFamily="65" charset="-120"/>
                <a:ea typeface="標楷體" panose="03000509000000000000" pitchFamily="65" charset="-120"/>
              </a:rPr>
              <a:t>困境</a:t>
            </a:r>
            <a:r>
              <a:rPr lang="en-US" altLang="zh-TW" sz="3600" b="1" dirty="0" smtClean="0">
                <a:latin typeface="標楷體" panose="03000509000000000000" pitchFamily="65" charset="-120"/>
                <a:ea typeface="標楷體" panose="03000509000000000000" pitchFamily="65" charset="-120"/>
              </a:rPr>
              <a:t>-6</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809297" y="942618"/>
            <a:ext cx="10588735" cy="5476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66700" indent="0">
              <a:lnSpc>
                <a:spcPct val="100000"/>
              </a:lnSpc>
              <a:spcBef>
                <a:spcPts val="0"/>
              </a:spcBef>
              <a:spcAft>
                <a:spcPts val="0"/>
              </a:spcAft>
              <a:buClrTx/>
              <a:buNone/>
            </a:pPr>
            <a:r>
              <a:rPr lang="zh-TW" altLang="en-US"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六</a:t>
            </a:r>
            <a:r>
              <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違反</a:t>
            </a:r>
            <a:r>
              <a:rPr lang="zh-TW" altLang="zh-TW"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兒童與少年性剝削防制條例之量刑低、起訴率亦</a:t>
            </a: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低</a:t>
            </a:r>
            <a:endPar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609600" indent="-342900">
              <a:lnSpc>
                <a:spcPct val="100000"/>
              </a:lnSpc>
              <a:spcBef>
                <a:spcPts val="600"/>
              </a:spcBef>
              <a:spcAft>
                <a:spcPts val="600"/>
              </a:spcAft>
              <a:buFont typeface="Wingdings" panose="05000000000000000000" pitchFamily="2" charset="2"/>
              <a:buChar char="Ø"/>
            </a:pPr>
            <a:r>
              <a:rPr lang="zh-TW"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性剝削</a:t>
            </a: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案件</a:t>
            </a:r>
            <a:r>
              <a:rPr lang="zh-TW"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不起訴或緩</a:t>
            </a:r>
            <a:r>
              <a:rPr lang="zh-TW" altLang="zh-TW"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起訴</a:t>
            </a:r>
            <a:r>
              <a:rPr lang="zh-TW" altLang="en-US"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民間</a:t>
            </a:r>
            <a:r>
              <a:rPr lang="zh-TW" altLang="zh-TW" sz="2400" dirty="0">
                <a:latin typeface="標楷體" panose="03000509000000000000" pitchFamily="65" charset="-120"/>
                <a:ea typeface="標楷體" panose="03000509000000000000" pitchFamily="65" charset="-120"/>
              </a:rPr>
              <a:t>社會團體希望提高違反兒童與少年性剝削防制條例之量刑刑度及增加輔導機制</a:t>
            </a:r>
            <a:r>
              <a:rPr lang="zh-TW" altLang="zh-TW" sz="2400" dirty="0" smtClean="0">
                <a:latin typeface="標楷體" panose="03000509000000000000" pitchFamily="65" charset="-120"/>
                <a:ea typeface="標楷體" panose="03000509000000000000" pitchFamily="65" charset="-120"/>
              </a:rPr>
              <a:t>，歷年</a:t>
            </a:r>
            <a:r>
              <a:rPr lang="zh-TW" altLang="zh-TW" sz="2400" dirty="0">
                <a:latin typeface="標楷體" panose="03000509000000000000" pitchFamily="65" charset="-120"/>
                <a:ea typeface="標楷體" panose="03000509000000000000" pitchFamily="65" charset="-120"/>
              </a:rPr>
              <a:t>的違反兒童與少年性剝削防制條例案件通常不起訴或緩起訴居多，約有</a:t>
            </a:r>
            <a:r>
              <a:rPr lang="en-US" altLang="zh-TW" sz="2400" dirty="0">
                <a:latin typeface="標楷體" panose="03000509000000000000" pitchFamily="65" charset="-120"/>
                <a:ea typeface="標楷體" panose="03000509000000000000" pitchFamily="65" charset="-120"/>
              </a:rPr>
              <a:t>65.2%</a:t>
            </a:r>
            <a:r>
              <a:rPr lang="zh-TW" altLang="zh-TW" sz="2400" dirty="0">
                <a:latin typeface="標楷體" panose="03000509000000000000" pitchFamily="65" charset="-120"/>
                <a:ea typeface="標楷體" panose="03000509000000000000" pitchFamily="65" charset="-120"/>
              </a:rPr>
              <a:t>之比率</a:t>
            </a:r>
            <a:r>
              <a:rPr lang="zh-TW" altLang="zh-TW" sz="2400" dirty="0" smtClean="0">
                <a:latin typeface="標楷體" panose="03000509000000000000" pitchFamily="65" charset="-120"/>
                <a:ea typeface="標楷體" panose="03000509000000000000" pitchFamily="65" charset="-120"/>
              </a:rPr>
              <a:t>數</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609600" indent="-342900">
              <a:lnSpc>
                <a:spcPct val="100000"/>
              </a:lnSpc>
              <a:spcBef>
                <a:spcPts val="600"/>
              </a:spcBef>
              <a:spcAft>
                <a:spcPts val="600"/>
              </a:spcAft>
              <a:buFont typeface="Wingdings" panose="05000000000000000000" pitchFamily="2" charset="2"/>
              <a:buChar char="Ø"/>
            </a:pPr>
            <a:r>
              <a:rPr lang="zh-TW" altLang="en-US"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法令規定：</a:t>
            </a:r>
            <a:r>
              <a:rPr lang="zh-TW" altLang="zh-TW" sz="2400" dirty="0" smtClean="0">
                <a:latin typeface="標楷體" panose="03000509000000000000" pitchFamily="65" charset="-120"/>
                <a:ea typeface="標楷體" panose="03000509000000000000" pitchFamily="65" charset="-120"/>
              </a:rPr>
              <a:t>依據</a:t>
            </a:r>
            <a:r>
              <a:rPr lang="zh-TW" altLang="zh-TW" sz="2400" dirty="0">
                <a:latin typeface="標楷體" panose="03000509000000000000" pitchFamily="65" charset="-120"/>
                <a:ea typeface="標楷體" panose="03000509000000000000" pitchFamily="65" charset="-120"/>
              </a:rPr>
              <a:t>兒童與少年性剝削防制條例第</a:t>
            </a:r>
            <a:r>
              <a:rPr lang="en-US" altLang="zh-TW" sz="2400" dirty="0">
                <a:latin typeface="標楷體" panose="03000509000000000000" pitchFamily="65" charset="-120"/>
                <a:ea typeface="標楷體" panose="03000509000000000000" pitchFamily="65" charset="-120"/>
              </a:rPr>
              <a:t>39</a:t>
            </a:r>
            <a:r>
              <a:rPr lang="zh-TW" altLang="zh-TW" sz="2400" dirty="0">
                <a:latin typeface="標楷體" panose="03000509000000000000" pitchFamily="65" charset="-120"/>
                <a:ea typeface="標楷體" panose="03000509000000000000" pitchFamily="65" charset="-120"/>
              </a:rPr>
              <a:t>條之規定：「無正當理由持有前條第一項物品，第一次被查獲者，處新臺幣一萬元以上十萬元以下罰鍰，並得令其接受二小時以上十小時以下之輔導教育，其物品不問屬於持有人與否，沒入之</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609600" indent="-342900">
              <a:lnSpc>
                <a:spcPct val="100000"/>
              </a:lnSpc>
              <a:spcBef>
                <a:spcPts val="600"/>
              </a:spcBef>
              <a:spcAft>
                <a:spcPts val="600"/>
              </a:spcAft>
              <a:buFont typeface="Wingdings" panose="05000000000000000000" pitchFamily="2" charset="2"/>
              <a:buChar char="Ø"/>
            </a:pPr>
            <a:r>
              <a:rPr lang="zh-TW"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性</a:t>
            </a:r>
            <a:r>
              <a:rPr lang="zh-TW" altLang="zh-TW"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剝削</a:t>
            </a:r>
            <a:r>
              <a:rPr lang="zh-TW" altLang="en-US"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案件</a:t>
            </a:r>
            <a:r>
              <a:rPr lang="zh-TW" altLang="zh-TW"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量刑</a:t>
            </a:r>
            <a:r>
              <a:rPr lang="zh-TW"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過</a:t>
            </a:r>
            <a:r>
              <a:rPr lang="zh-TW" altLang="zh-TW"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輕</a:t>
            </a:r>
            <a:r>
              <a:rPr lang="zh-TW" altLang="en-US"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有關</a:t>
            </a:r>
            <a:r>
              <a:rPr lang="zh-TW" altLang="zh-TW" sz="2400" dirty="0">
                <a:latin typeface="標楷體" panose="03000509000000000000" pitchFamily="65" charset="-120"/>
                <a:ea typeface="標楷體" panose="03000509000000000000" pitchFamily="65" charset="-120"/>
              </a:rPr>
              <a:t>本條例之相關規定遭民間團體詬病量刑過輕，且二次都僅是行政罰責，應提高量刑始符合目前的社會形態，惟本案相關權責機關包括衛生福利部及法務部均未達成共識，仍為未來值得商榷的一個重要議題。</a:t>
            </a:r>
          </a:p>
          <a:p>
            <a:pPr marL="609600" indent="-342900">
              <a:lnSpc>
                <a:spcPct val="100000"/>
              </a:lnSpc>
              <a:spcBef>
                <a:spcPts val="600"/>
              </a:spcBef>
              <a:spcAft>
                <a:spcPts val="600"/>
              </a:spcAft>
              <a:buClrTx/>
              <a:buFont typeface="Wingdings" panose="05000000000000000000" pitchFamily="2" charset="2"/>
              <a:buChar char="Ø"/>
            </a:pPr>
            <a:endParaRPr lang="en-US" altLang="zh-TW" b="1" dirty="0" smtClean="0">
              <a:latin typeface="標楷體" panose="03000509000000000000" pitchFamily="65" charset="-120"/>
              <a:ea typeface="標楷體" panose="03000509000000000000" pitchFamily="65" charset="-120"/>
            </a:endParaRPr>
          </a:p>
          <a:p>
            <a:pPr marL="609600" indent="-342900">
              <a:lnSpc>
                <a:spcPct val="100000"/>
              </a:lnSpc>
              <a:spcBef>
                <a:spcPts val="600"/>
              </a:spcBef>
              <a:spcAft>
                <a:spcPts val="600"/>
              </a:spcAft>
              <a:buClrTx/>
              <a:buFont typeface="Wingdings" panose="05000000000000000000" pitchFamily="2" charset="2"/>
              <a:buChar char="Ø"/>
            </a:pPr>
            <a:endParaRPr lang="zh-TW" altLang="en-US" b="1" dirty="0">
              <a:latin typeface="+mj-ea"/>
              <a:ea typeface="+mj-ea"/>
            </a:endParaRPr>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28</a:t>
            </a:fld>
            <a:endParaRPr lang="zh-TW" altLang="en-US" dirty="0">
              <a:solidFill>
                <a:prstClr val="black"/>
              </a:solidFill>
            </a:endParaRPr>
          </a:p>
        </p:txBody>
      </p:sp>
    </p:spTree>
    <p:extLst>
      <p:ext uri="{BB962C8B-B14F-4D97-AF65-F5344CB8AC3E}">
        <p14:creationId xmlns:p14="http://schemas.microsoft.com/office/powerpoint/2010/main" val="2074040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51488" y="97305"/>
            <a:ext cx="11940511"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latin typeface="標楷體" panose="03000509000000000000" pitchFamily="65" charset="-120"/>
                <a:ea typeface="標楷體" panose="03000509000000000000" pitchFamily="65" charset="-120"/>
              </a:rPr>
              <a:t>我國防制兒童及少年遭受性剝削機制的</a:t>
            </a:r>
            <a:r>
              <a:rPr lang="zh-TW" altLang="zh-TW" sz="3600" b="1" dirty="0" smtClean="0">
                <a:latin typeface="標楷體" panose="03000509000000000000" pitchFamily="65" charset="-120"/>
                <a:ea typeface="標楷體" panose="03000509000000000000" pitchFamily="65" charset="-120"/>
              </a:rPr>
              <a:t>困境</a:t>
            </a:r>
            <a:r>
              <a:rPr lang="en-US" altLang="zh-TW" sz="3600" b="1" dirty="0" smtClean="0">
                <a:latin typeface="標楷體" panose="03000509000000000000" pitchFamily="65" charset="-120"/>
                <a:ea typeface="標楷體" panose="03000509000000000000" pitchFamily="65" charset="-120"/>
              </a:rPr>
              <a:t>-7</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809297" y="942618"/>
            <a:ext cx="10588735" cy="5476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12800" indent="-546100">
              <a:lnSpc>
                <a:spcPct val="100000"/>
              </a:lnSpc>
              <a:spcBef>
                <a:spcPts val="600"/>
              </a:spcBef>
              <a:spcAft>
                <a:spcPts val="600"/>
              </a:spcAft>
              <a:buClrTx/>
              <a:buFont typeface="+mj-ea"/>
              <a:buAutoNum type="ea1ChtPeriod" startAt="7"/>
            </a:pPr>
            <a:r>
              <a:rPr lang="zh-TW"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刑事</a:t>
            </a:r>
            <a:r>
              <a:rPr lang="zh-TW"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警察局「暑期保護青少年</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青春專案」評比計畫並未全年度常態化實施，形成防治兒少性剝削犯罪之治安大</a:t>
            </a:r>
            <a:r>
              <a:rPr lang="zh-TW"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漏洞</a:t>
            </a:r>
            <a:endPar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12800" indent="-546100">
              <a:lnSpc>
                <a:spcPct val="100000"/>
              </a:lnSpc>
              <a:spcBef>
                <a:spcPts val="600"/>
              </a:spcBef>
              <a:spcAft>
                <a:spcPts val="600"/>
              </a:spcAft>
              <a:buClr>
                <a:srgbClr val="00B0F0"/>
              </a:buClr>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暑期保護</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青少年青春專案</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刑事</a:t>
            </a:r>
            <a:r>
              <a:rPr lang="zh-TW" altLang="zh-TW" sz="2600" dirty="0">
                <a:latin typeface="標楷體" panose="03000509000000000000" pitchFamily="65" charset="-120"/>
                <a:ea typeface="標楷體" panose="03000509000000000000" pitchFamily="65" charset="-120"/>
              </a:rPr>
              <a:t>警察局所舉辦之「暑期保護青少年</a:t>
            </a:r>
            <a:r>
              <a:rPr lang="en-US" altLang="zh-TW" sz="2600" dirty="0" smtClean="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青春</a:t>
            </a:r>
            <a:r>
              <a:rPr lang="zh-TW" altLang="zh-TW" sz="2600" dirty="0">
                <a:latin typeface="標楷體" panose="03000509000000000000" pitchFamily="65" charset="-120"/>
                <a:ea typeface="標楷體" panose="03000509000000000000" pitchFamily="65" charset="-120"/>
              </a:rPr>
              <a:t>專案」，均在每年暑假期間，而青春專案內容主要係以「淨化妨害青少年成長環境」、「防制青少年被害」及「預防犯罪宣導」為三大主軸</a:t>
            </a:r>
            <a:r>
              <a:rPr lang="zh-TW" altLang="zh-TW" sz="2600" dirty="0" smtClean="0">
                <a:latin typeface="標楷體" panose="03000509000000000000" pitchFamily="65" charset="-120"/>
                <a:ea typeface="標楷體" panose="03000509000000000000" pitchFamily="65" charset="-120"/>
              </a:rPr>
              <a:t>工作</a:t>
            </a:r>
            <a:r>
              <a:rPr lang="zh-TW" altLang="en-US" sz="2600" dirty="0" smtClean="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期</a:t>
            </a:r>
            <a:r>
              <a:rPr lang="zh-TW" altLang="zh-TW" sz="2600" dirty="0">
                <a:latin typeface="標楷體" panose="03000509000000000000" pitchFamily="65" charset="-120"/>
                <a:ea typeface="標楷體" panose="03000509000000000000" pitchFamily="65" charset="-120"/>
              </a:rPr>
              <a:t>程自每年</a:t>
            </a:r>
            <a:r>
              <a:rPr lang="en-US" altLang="zh-TW" sz="2600" dirty="0">
                <a:latin typeface="標楷體" panose="03000509000000000000" pitchFamily="65" charset="-120"/>
                <a:ea typeface="標楷體" panose="03000509000000000000" pitchFamily="65" charset="-120"/>
              </a:rPr>
              <a:t>7</a:t>
            </a:r>
            <a:r>
              <a:rPr lang="zh-TW" altLang="zh-TW" sz="2600" dirty="0">
                <a:latin typeface="標楷體" panose="03000509000000000000" pitchFamily="65" charset="-120"/>
                <a:ea typeface="標楷體" panose="03000509000000000000" pitchFamily="65" charset="-120"/>
              </a:rPr>
              <a:t>月開始執行至</a:t>
            </a:r>
            <a:r>
              <a:rPr lang="en-US" altLang="zh-TW" sz="2600" dirty="0">
                <a:latin typeface="標楷體" panose="03000509000000000000" pitchFamily="65" charset="-120"/>
                <a:ea typeface="標楷體" panose="03000509000000000000" pitchFamily="65" charset="-120"/>
              </a:rPr>
              <a:t>8</a:t>
            </a:r>
            <a:r>
              <a:rPr lang="zh-TW" altLang="zh-TW" sz="2600" dirty="0">
                <a:latin typeface="標楷體" panose="03000509000000000000" pitchFamily="65" charset="-120"/>
                <a:ea typeface="標楷體" panose="03000509000000000000" pitchFamily="65" charset="-120"/>
              </a:rPr>
              <a:t>月底</a:t>
            </a:r>
            <a:r>
              <a:rPr lang="zh-TW" altLang="zh-TW" sz="2600" dirty="0" smtClean="0">
                <a:latin typeface="標楷體" panose="03000509000000000000" pitchFamily="65" charset="-120"/>
                <a:ea typeface="標楷體" panose="03000509000000000000" pitchFamily="65" charset="-120"/>
              </a:rPr>
              <a:t>結束</a:t>
            </a:r>
            <a:r>
              <a:rPr lang="zh-TW" altLang="en-US" sz="2600" dirty="0" smtClean="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本</a:t>
            </a:r>
            <a:r>
              <a:rPr lang="zh-TW" altLang="zh-TW" sz="2600" dirty="0">
                <a:latin typeface="標楷體" panose="03000509000000000000" pitchFamily="65" charset="-120"/>
                <a:ea typeface="標楷體" panose="03000509000000000000" pitchFamily="65" charset="-120"/>
              </a:rPr>
              <a:t>專案係採取多元化之犯罪預防宣導，希望教育少年學子於暑假期間如何遠離危害並預防偏差行為</a:t>
            </a:r>
            <a:r>
              <a:rPr lang="zh-TW" altLang="zh-TW" sz="2600" dirty="0" smtClean="0">
                <a:latin typeface="標楷體" panose="03000509000000000000" pitchFamily="65" charset="-120"/>
                <a:ea typeface="標楷體" panose="03000509000000000000" pitchFamily="65" charset="-120"/>
              </a:rPr>
              <a:t>發生</a:t>
            </a:r>
            <a:r>
              <a:rPr lang="zh-TW" altLang="en-US"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812800" indent="-546100">
              <a:lnSpc>
                <a:spcPct val="100000"/>
              </a:lnSpc>
              <a:spcBef>
                <a:spcPts val="600"/>
              </a:spcBef>
              <a:spcAft>
                <a:spcPts val="600"/>
              </a:spcAft>
              <a:buClr>
                <a:srgbClr val="00B0F0"/>
              </a:buClr>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保護青少年青春</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專案</a:t>
            </a: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宜常態</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化</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本</a:t>
            </a:r>
            <a:r>
              <a:rPr lang="zh-TW" altLang="zh-TW" sz="2600" dirty="0">
                <a:latin typeface="標楷體" panose="03000509000000000000" pitchFamily="65" charset="-120"/>
                <a:ea typeface="標楷體" panose="03000509000000000000" pitchFamily="65" charset="-120"/>
              </a:rPr>
              <a:t>專案已經實施多年且集中於暑假期間加強查緝取締青少年犯罪行為，因應少年事件處理新法之修正本項專案評比宜常態化，以防治形成兒少案件之治安漏洞。</a:t>
            </a:r>
            <a:endParaRPr lang="zh-TW" altLang="en-US" sz="2600" b="1" dirty="0">
              <a:latin typeface="標楷體" panose="03000509000000000000" pitchFamily="65" charset="-120"/>
              <a:ea typeface="標楷體" panose="03000509000000000000" pitchFamily="65" charset="-120"/>
            </a:endParaRPr>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29</a:t>
            </a:fld>
            <a:endParaRPr lang="zh-TW" altLang="en-US" dirty="0">
              <a:solidFill>
                <a:prstClr val="black"/>
              </a:solidFill>
            </a:endParaRPr>
          </a:p>
        </p:txBody>
      </p:sp>
    </p:spTree>
    <p:extLst>
      <p:ext uri="{BB962C8B-B14F-4D97-AF65-F5344CB8AC3E}">
        <p14:creationId xmlns:p14="http://schemas.microsoft.com/office/powerpoint/2010/main" val="721375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51602"/>
            <a:ext cx="10972800" cy="845312"/>
          </a:xfrm>
        </p:spPr>
        <p:txBody>
          <a:bodyPr>
            <a:normAutofit/>
          </a:bodyPr>
          <a:lstStyle/>
          <a:p>
            <a:r>
              <a:rPr lang="zh-TW" altLang="en-US" sz="4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作者介紹</a:t>
            </a:r>
            <a:endParaRPr lang="zh-TW" altLang="en-US" sz="4800" b="1" dirty="0">
              <a:solidFill>
                <a:srgbClr val="C00000"/>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609600" y="1219199"/>
            <a:ext cx="10857187" cy="4960883"/>
          </a:xfrm>
        </p:spPr>
        <p:txBody>
          <a:bodyPr>
            <a:normAutofit fontScale="62500" lnSpcReduction="20000"/>
          </a:bodyPr>
          <a:lstStyle/>
          <a:p>
            <a:pPr lvl="0"/>
            <a:r>
              <a:rPr lang="zh-TW" altLang="en-US" sz="42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柯雨瑞教授</a:t>
            </a:r>
          </a:p>
          <a:p>
            <a:pPr marL="0" lvl="0" indent="0">
              <a:buNone/>
            </a:pPr>
            <a:r>
              <a:rPr lang="zh-TW" altLang="en-US" sz="4200" dirty="0" smtClean="0">
                <a:latin typeface="標楷體" panose="03000509000000000000" pitchFamily="65" charset="-120"/>
                <a:ea typeface="標楷體" panose="03000509000000000000" pitchFamily="65" charset="-120"/>
              </a:rPr>
              <a:t>  中央</a:t>
            </a:r>
            <a:r>
              <a:rPr lang="zh-TW" altLang="en-US" sz="4200" dirty="0">
                <a:latin typeface="標楷體" panose="03000509000000000000" pitchFamily="65" charset="-120"/>
                <a:ea typeface="標楷體" panose="03000509000000000000" pitchFamily="65" charset="-120"/>
              </a:rPr>
              <a:t>警察大學犯罪防治研究所法學</a:t>
            </a:r>
            <a:r>
              <a:rPr lang="zh-TW" altLang="en-US" sz="4200" dirty="0" smtClean="0">
                <a:latin typeface="標楷體" panose="03000509000000000000" pitchFamily="65" charset="-120"/>
                <a:ea typeface="標楷體" panose="03000509000000000000" pitchFamily="65" charset="-120"/>
              </a:rPr>
              <a:t>博士，</a:t>
            </a:r>
            <a:r>
              <a:rPr lang="zh-TW" altLang="zh-TW" sz="4200" dirty="0" smtClean="0">
                <a:latin typeface="標楷體" panose="03000509000000000000" pitchFamily="65" charset="-120"/>
                <a:ea typeface="標楷體" panose="03000509000000000000" pitchFamily="65" charset="-120"/>
              </a:rPr>
              <a:t>中央</a:t>
            </a:r>
            <a:r>
              <a:rPr lang="zh-TW" altLang="zh-TW" sz="4200" dirty="0">
                <a:latin typeface="標楷體" panose="03000509000000000000" pitchFamily="65" charset="-120"/>
                <a:ea typeface="標楷體" panose="03000509000000000000" pitchFamily="65" charset="-120"/>
              </a:rPr>
              <a:t>警察大學國境警察學系</a:t>
            </a:r>
            <a:r>
              <a:rPr lang="zh-TW" altLang="zh-TW" sz="4200" dirty="0" smtClean="0">
                <a:latin typeface="標楷體" panose="03000509000000000000" pitchFamily="65" charset="-120"/>
                <a:ea typeface="標楷體" panose="03000509000000000000" pitchFamily="65" charset="-120"/>
              </a:rPr>
              <a:t>暨</a:t>
            </a:r>
            <a:r>
              <a:rPr lang="en-US" altLang="zh-TW" sz="4200" dirty="0" smtClean="0">
                <a:latin typeface="標楷體" panose="03000509000000000000" pitchFamily="65" charset="-120"/>
                <a:ea typeface="標楷體" panose="03000509000000000000" pitchFamily="65" charset="-120"/>
              </a:rPr>
              <a:t>  </a:t>
            </a:r>
          </a:p>
          <a:p>
            <a:pPr marL="0" lvl="0" indent="0">
              <a:buNone/>
            </a:pPr>
            <a:r>
              <a:rPr lang="en-US" altLang="zh-TW" sz="4200" dirty="0">
                <a:latin typeface="標楷體" panose="03000509000000000000" pitchFamily="65" charset="-120"/>
                <a:ea typeface="標楷體" panose="03000509000000000000" pitchFamily="65" charset="-120"/>
              </a:rPr>
              <a:t> </a:t>
            </a:r>
            <a:r>
              <a:rPr lang="en-US" altLang="zh-TW" sz="4200" dirty="0" smtClean="0">
                <a:latin typeface="標楷體" panose="03000509000000000000" pitchFamily="65" charset="-120"/>
                <a:ea typeface="標楷體" panose="03000509000000000000" pitchFamily="65" charset="-120"/>
              </a:rPr>
              <a:t>   </a:t>
            </a:r>
            <a:r>
              <a:rPr lang="zh-TW" altLang="zh-TW" sz="4200" dirty="0" smtClean="0">
                <a:latin typeface="標楷體" panose="03000509000000000000" pitchFamily="65" charset="-120"/>
                <a:ea typeface="標楷體" panose="03000509000000000000" pitchFamily="65" charset="-120"/>
              </a:rPr>
              <a:t>研究所專任教授</a:t>
            </a:r>
            <a:endParaRPr lang="en-US" altLang="zh-TW" sz="4200" dirty="0" smtClean="0">
              <a:latin typeface="標楷體" panose="03000509000000000000" pitchFamily="65" charset="-120"/>
              <a:ea typeface="標楷體" panose="03000509000000000000" pitchFamily="65" charset="-120"/>
            </a:endParaRPr>
          </a:p>
          <a:p>
            <a:r>
              <a:rPr lang="zh-TW" altLang="en-US" sz="42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曾麗文博士生</a:t>
            </a:r>
            <a:endParaRPr lang="en-US" altLang="zh-TW" sz="42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lvl="0" indent="0">
              <a:buNone/>
            </a:pPr>
            <a:r>
              <a:rPr lang="zh-TW" altLang="en-US" sz="4200" dirty="0" smtClean="0">
                <a:latin typeface="標楷體" panose="03000509000000000000" pitchFamily="65" charset="-120"/>
                <a:ea typeface="標楷體" panose="03000509000000000000" pitchFamily="65" charset="-120"/>
              </a:rPr>
              <a:t>  中央</a:t>
            </a:r>
            <a:r>
              <a:rPr lang="zh-TW" altLang="en-US" sz="4200" dirty="0">
                <a:latin typeface="標楷體" panose="03000509000000000000" pitchFamily="65" charset="-120"/>
                <a:ea typeface="標楷體" panose="03000509000000000000" pitchFamily="65" charset="-120"/>
              </a:rPr>
              <a:t>警察大學犯罪防治</a:t>
            </a:r>
            <a:r>
              <a:rPr lang="zh-TW" altLang="en-US" sz="4200" dirty="0" smtClean="0">
                <a:latin typeface="標楷體" panose="03000509000000000000" pitchFamily="65" charset="-120"/>
                <a:ea typeface="標楷體" panose="03000509000000000000" pitchFamily="65" charset="-120"/>
              </a:rPr>
              <a:t>研究所博士生。</a:t>
            </a:r>
            <a:r>
              <a:rPr lang="zh-TW" altLang="zh-TW" sz="4200" dirty="0">
                <a:latin typeface="標楷體" panose="03000509000000000000" pitchFamily="65" charset="-120"/>
                <a:ea typeface="標楷體" panose="03000509000000000000" pitchFamily="65" charset="-120"/>
              </a:rPr>
              <a:t>研究專長：犯罪偵防、警察行政。</a:t>
            </a:r>
            <a:endParaRPr lang="en-US" altLang="zh-TW" sz="4200" dirty="0">
              <a:latin typeface="標楷體" panose="03000509000000000000" pitchFamily="65" charset="-120"/>
              <a:ea typeface="標楷體" panose="03000509000000000000" pitchFamily="65" charset="-120"/>
            </a:endParaRPr>
          </a:p>
          <a:p>
            <a:pPr lvl="0"/>
            <a:r>
              <a:rPr lang="zh-TW" altLang="zh-TW" sz="42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黃翠紋</a:t>
            </a:r>
            <a:r>
              <a:rPr lang="zh-TW" altLang="en-US" sz="42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教授</a:t>
            </a:r>
          </a:p>
          <a:p>
            <a:pPr marL="0" lvl="0" indent="0">
              <a:buNone/>
            </a:pPr>
            <a:r>
              <a:rPr lang="zh-TW" altLang="en-US" sz="4200" dirty="0">
                <a:latin typeface="標楷體" panose="03000509000000000000" pitchFamily="65" charset="-120"/>
                <a:ea typeface="標楷體" panose="03000509000000000000" pitchFamily="65" charset="-120"/>
              </a:rPr>
              <a:t>  </a:t>
            </a:r>
            <a:r>
              <a:rPr lang="zh-TW" altLang="en-US" sz="4200" dirty="0" smtClean="0">
                <a:latin typeface="標楷體" panose="03000509000000000000" pitchFamily="65" charset="-120"/>
                <a:ea typeface="標楷體" panose="03000509000000000000" pitchFamily="65" charset="-120"/>
              </a:rPr>
              <a:t>中央</a:t>
            </a:r>
            <a:r>
              <a:rPr lang="zh-TW" altLang="en-US" sz="4200" dirty="0">
                <a:latin typeface="標楷體" panose="03000509000000000000" pitchFamily="65" charset="-120"/>
                <a:ea typeface="標楷體" panose="03000509000000000000" pitchFamily="65" charset="-120"/>
              </a:rPr>
              <a:t>警察大學犯罪防治研究所法學</a:t>
            </a:r>
            <a:r>
              <a:rPr lang="zh-TW" altLang="en-US" sz="4200" dirty="0" smtClean="0">
                <a:latin typeface="標楷體" panose="03000509000000000000" pitchFamily="65" charset="-120"/>
                <a:ea typeface="標楷體" panose="03000509000000000000" pitchFamily="65" charset="-120"/>
              </a:rPr>
              <a:t>博士，</a:t>
            </a:r>
            <a:r>
              <a:rPr lang="zh-TW" altLang="zh-TW" sz="4200" dirty="0" smtClean="0">
                <a:latin typeface="標楷體" panose="03000509000000000000" pitchFamily="65" charset="-120"/>
                <a:ea typeface="標楷體" panose="03000509000000000000" pitchFamily="65" charset="-120"/>
              </a:rPr>
              <a:t>中央</a:t>
            </a:r>
            <a:r>
              <a:rPr lang="zh-TW" altLang="zh-TW" sz="4200" dirty="0">
                <a:latin typeface="標楷體" panose="03000509000000000000" pitchFamily="65" charset="-120"/>
                <a:ea typeface="標楷體" panose="03000509000000000000" pitchFamily="65" charset="-120"/>
              </a:rPr>
              <a:t>警察大學行政警察學系</a:t>
            </a:r>
            <a:r>
              <a:rPr lang="zh-TW" altLang="zh-TW" sz="4200" dirty="0" smtClean="0">
                <a:latin typeface="標楷體" panose="03000509000000000000" pitchFamily="65" charset="-120"/>
                <a:ea typeface="標楷體" panose="03000509000000000000" pitchFamily="65" charset="-120"/>
              </a:rPr>
              <a:t>暨</a:t>
            </a:r>
            <a:r>
              <a:rPr lang="en-US" altLang="zh-TW" sz="4200" dirty="0" smtClean="0">
                <a:latin typeface="標楷體" panose="03000509000000000000" pitchFamily="65" charset="-120"/>
                <a:ea typeface="標楷體" panose="03000509000000000000" pitchFamily="65" charset="-120"/>
              </a:rPr>
              <a:t>  </a:t>
            </a:r>
          </a:p>
          <a:p>
            <a:pPr marL="0" lvl="0" indent="0">
              <a:buNone/>
            </a:pPr>
            <a:r>
              <a:rPr lang="en-US" altLang="zh-TW" sz="4200" dirty="0">
                <a:latin typeface="標楷體" panose="03000509000000000000" pitchFamily="65" charset="-120"/>
                <a:ea typeface="標楷體" panose="03000509000000000000" pitchFamily="65" charset="-120"/>
              </a:rPr>
              <a:t> </a:t>
            </a:r>
            <a:r>
              <a:rPr lang="en-US" altLang="zh-TW" sz="4200" dirty="0" smtClean="0">
                <a:latin typeface="標楷體" panose="03000509000000000000" pitchFamily="65" charset="-120"/>
                <a:ea typeface="標楷體" panose="03000509000000000000" pitchFamily="65" charset="-120"/>
              </a:rPr>
              <a:t>   </a:t>
            </a:r>
            <a:r>
              <a:rPr lang="zh-TW" altLang="zh-TW" sz="4200" dirty="0" smtClean="0">
                <a:latin typeface="標楷體" panose="03000509000000000000" pitchFamily="65" charset="-120"/>
                <a:ea typeface="標楷體" panose="03000509000000000000" pitchFamily="65" charset="-120"/>
              </a:rPr>
              <a:t>警察政策</a:t>
            </a:r>
            <a:r>
              <a:rPr lang="zh-TW" altLang="zh-TW" sz="4200" dirty="0">
                <a:latin typeface="標楷體" panose="03000509000000000000" pitchFamily="65" charset="-120"/>
                <a:ea typeface="標楷體" panose="03000509000000000000" pitchFamily="65" charset="-120"/>
              </a:rPr>
              <a:t>研究所專任</a:t>
            </a:r>
            <a:r>
              <a:rPr lang="zh-TW" altLang="zh-TW" sz="4200" dirty="0" smtClean="0">
                <a:latin typeface="標楷體" panose="03000509000000000000" pitchFamily="65" charset="-120"/>
                <a:ea typeface="標楷體" panose="03000509000000000000" pitchFamily="65" charset="-120"/>
              </a:rPr>
              <a:t>教授</a:t>
            </a:r>
            <a:endParaRPr lang="en-US" altLang="zh-TW" sz="4200" dirty="0" smtClean="0">
              <a:latin typeface="標楷體" panose="03000509000000000000" pitchFamily="65" charset="-120"/>
              <a:ea typeface="標楷體" panose="03000509000000000000" pitchFamily="65" charset="-120"/>
            </a:endParaRPr>
          </a:p>
          <a:p>
            <a:r>
              <a:rPr lang="zh-TW" altLang="en-US" sz="42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葉碧翠助理教授</a:t>
            </a:r>
            <a:endParaRPr lang="en-US" altLang="zh-TW" sz="42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lvl="0" indent="0">
              <a:buNone/>
            </a:pPr>
            <a:r>
              <a:rPr lang="zh-TW" altLang="en-US" sz="4200" dirty="0" smtClean="0">
                <a:latin typeface="標楷體" panose="03000509000000000000" pitchFamily="65" charset="-120"/>
                <a:ea typeface="標楷體" panose="03000509000000000000" pitchFamily="65" charset="-120"/>
              </a:rPr>
              <a:t>  中央</a:t>
            </a:r>
            <a:r>
              <a:rPr lang="zh-TW" altLang="en-US" sz="4200" dirty="0">
                <a:latin typeface="標楷體" panose="03000509000000000000" pitchFamily="65" charset="-120"/>
                <a:ea typeface="標楷體" panose="03000509000000000000" pitchFamily="65" charset="-120"/>
              </a:rPr>
              <a:t>警察大學犯罪防治研究所法學</a:t>
            </a:r>
            <a:r>
              <a:rPr lang="zh-TW" altLang="en-US" sz="4200" dirty="0" smtClean="0">
                <a:latin typeface="標楷體" panose="03000509000000000000" pitchFamily="65" charset="-120"/>
                <a:ea typeface="標楷體" panose="03000509000000000000" pitchFamily="65" charset="-120"/>
              </a:rPr>
              <a:t>博士，</a:t>
            </a:r>
            <a:r>
              <a:rPr lang="zh-TW" altLang="zh-TW" sz="4200" dirty="0" smtClean="0">
                <a:latin typeface="標楷體" panose="03000509000000000000" pitchFamily="65" charset="-120"/>
                <a:ea typeface="標楷體" panose="03000509000000000000" pitchFamily="65" charset="-120"/>
              </a:rPr>
              <a:t>現</a:t>
            </a:r>
            <a:r>
              <a:rPr lang="zh-TW" altLang="zh-TW" sz="4200" dirty="0">
                <a:latin typeface="標楷體" panose="03000509000000000000" pitchFamily="65" charset="-120"/>
                <a:ea typeface="標楷體" panose="03000509000000000000" pitchFamily="65" charset="-120"/>
              </a:rPr>
              <a:t>為中央警察大學犯罪防治</a:t>
            </a:r>
            <a:r>
              <a:rPr lang="zh-TW" altLang="zh-TW" sz="4200" dirty="0" smtClean="0">
                <a:latin typeface="標楷體" panose="03000509000000000000" pitchFamily="65" charset="-120"/>
                <a:ea typeface="標楷體" panose="03000509000000000000" pitchFamily="65" charset="-120"/>
              </a:rPr>
              <a:t>學</a:t>
            </a:r>
            <a:endParaRPr lang="en-US" altLang="zh-TW" sz="4200" dirty="0" smtClean="0">
              <a:latin typeface="標楷體" panose="03000509000000000000" pitchFamily="65" charset="-120"/>
              <a:ea typeface="標楷體" panose="03000509000000000000" pitchFamily="65" charset="-120"/>
            </a:endParaRPr>
          </a:p>
          <a:p>
            <a:pPr marL="0" lvl="0" indent="0">
              <a:buNone/>
            </a:pPr>
            <a:r>
              <a:rPr lang="en-US" altLang="zh-TW" sz="4200" dirty="0">
                <a:latin typeface="標楷體" panose="03000509000000000000" pitchFamily="65" charset="-120"/>
                <a:ea typeface="標楷體" panose="03000509000000000000" pitchFamily="65" charset="-120"/>
              </a:rPr>
              <a:t> </a:t>
            </a:r>
            <a:r>
              <a:rPr lang="en-US" altLang="zh-TW" sz="4200" dirty="0" smtClean="0">
                <a:latin typeface="標楷體" panose="03000509000000000000" pitchFamily="65" charset="-120"/>
                <a:ea typeface="標楷體" panose="03000509000000000000" pitchFamily="65" charset="-120"/>
              </a:rPr>
              <a:t>   </a:t>
            </a:r>
            <a:r>
              <a:rPr lang="zh-TW" altLang="zh-TW" sz="4200" dirty="0" smtClean="0">
                <a:latin typeface="標楷體" panose="03000509000000000000" pitchFamily="65" charset="-120"/>
                <a:ea typeface="標楷體" panose="03000509000000000000" pitchFamily="65" charset="-120"/>
              </a:rPr>
              <a:t>系</a:t>
            </a:r>
            <a:r>
              <a:rPr lang="zh-TW" altLang="zh-TW" sz="4200" dirty="0">
                <a:latin typeface="標楷體" panose="03000509000000000000" pitchFamily="65" charset="-120"/>
                <a:ea typeface="標楷體" panose="03000509000000000000" pitchFamily="65" charset="-120"/>
              </a:rPr>
              <a:t>暨</a:t>
            </a:r>
            <a:r>
              <a:rPr lang="zh-TW" altLang="zh-TW" sz="4200" dirty="0" smtClean="0">
                <a:latin typeface="標楷體" panose="03000509000000000000" pitchFamily="65" charset="-120"/>
                <a:ea typeface="標楷體" panose="03000509000000000000" pitchFamily="65" charset="-120"/>
              </a:rPr>
              <a:t>研究所</a:t>
            </a:r>
            <a:r>
              <a:rPr lang="zh-TW" altLang="zh-TW" sz="4200" dirty="0">
                <a:latin typeface="標楷體" panose="03000509000000000000" pitchFamily="65" charset="-120"/>
                <a:ea typeface="標楷體" panose="03000509000000000000" pitchFamily="65" charset="-120"/>
              </a:rPr>
              <a:t>專任助理教授</a:t>
            </a:r>
            <a:r>
              <a:rPr lang="zh-TW" altLang="zh-TW" sz="4200" dirty="0" smtClean="0">
                <a:latin typeface="標楷體" panose="03000509000000000000" pitchFamily="65" charset="-120"/>
                <a:ea typeface="標楷體" panose="03000509000000000000" pitchFamily="65" charset="-120"/>
              </a:rPr>
              <a:t>。</a:t>
            </a:r>
            <a:endParaRPr lang="zh-TW" altLang="en-US"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3</a:t>
            </a:fld>
            <a:endParaRPr lang="zh-TW" altLang="en-US" dirty="0">
              <a:solidFill>
                <a:prstClr val="black"/>
              </a:solidFill>
            </a:endParaRPr>
          </a:p>
        </p:txBody>
      </p:sp>
    </p:spTree>
    <p:extLst>
      <p:ext uri="{BB962C8B-B14F-4D97-AF65-F5344CB8AC3E}">
        <p14:creationId xmlns:p14="http://schemas.microsoft.com/office/powerpoint/2010/main" val="282769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70840" y="145859"/>
            <a:ext cx="9785131" cy="947218"/>
          </a:xfrm>
        </p:spPr>
        <p:txBody>
          <a:bodyPr>
            <a:normAutofit/>
          </a:bodyPr>
          <a:lstStyle/>
          <a:p>
            <a:r>
              <a:rPr lang="zh-TW" altLang="zh-TW" sz="4600" b="1" kern="100" dirty="0">
                <a:latin typeface="標楷體" panose="03000509000000000000" pitchFamily="65" charset="-120"/>
                <a:ea typeface="標楷體" panose="03000509000000000000" pitchFamily="65" charset="-120"/>
                <a:cs typeface="Times New Roman" panose="02020603050405020304" pitchFamily="18" charset="0"/>
              </a:rPr>
              <a:t>衛生福利部</a:t>
            </a:r>
            <a:r>
              <a:rPr lang="zh-TW" altLang="zh-TW" sz="4600" b="1" dirty="0" smtClean="0">
                <a:latin typeface="標楷體" panose="03000509000000000000" pitchFamily="65" charset="-120"/>
                <a:ea typeface="標楷體" panose="03000509000000000000" pitchFamily="65" charset="-120"/>
              </a:rPr>
              <a:t>兒</a:t>
            </a:r>
            <a:r>
              <a:rPr lang="zh-TW" altLang="zh-TW" sz="4600" b="1" dirty="0">
                <a:latin typeface="標楷體" panose="03000509000000000000" pitchFamily="65" charset="-120"/>
                <a:ea typeface="標楷體" panose="03000509000000000000" pitchFamily="65" charset="-120"/>
              </a:rPr>
              <a:t>少性剝削綜合評估</a:t>
            </a:r>
            <a:r>
              <a:rPr lang="zh-TW" altLang="zh-TW" sz="4600" b="1" dirty="0" smtClean="0">
                <a:latin typeface="標楷體" panose="03000509000000000000" pitchFamily="65" charset="-120"/>
                <a:ea typeface="標楷體" panose="03000509000000000000" pitchFamily="65" charset="-120"/>
              </a:rPr>
              <a:t>圖</a:t>
            </a:r>
            <a:endParaRPr lang="zh-TW" altLang="en-US" sz="4600" dirty="0">
              <a:latin typeface="標楷體" panose="03000509000000000000" pitchFamily="65" charset="-120"/>
              <a:ea typeface="標楷體" panose="03000509000000000000" pitchFamily="65" charset="-120"/>
            </a:endParaRPr>
          </a:p>
        </p:txBody>
      </p:sp>
      <p:pic>
        <p:nvPicPr>
          <p:cNvPr id="4" name="內容版面配置區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486" y="1093077"/>
            <a:ext cx="11811000" cy="4614040"/>
          </a:xfrm>
          <a:prstGeom prst="rect">
            <a:avLst/>
          </a:prstGeom>
          <a:noFill/>
          <a:ln>
            <a:noFill/>
          </a:ln>
        </p:spPr>
      </p:pic>
      <p:sp>
        <p:nvSpPr>
          <p:cNvPr id="5" name="矩形 4"/>
          <p:cNvSpPr/>
          <p:nvPr/>
        </p:nvSpPr>
        <p:spPr>
          <a:xfrm>
            <a:off x="2165131" y="5954138"/>
            <a:ext cx="6810704" cy="646331"/>
          </a:xfrm>
          <a:prstGeom prst="rect">
            <a:avLst/>
          </a:prstGeom>
        </p:spPr>
        <p:txBody>
          <a:bodyPr wrap="square">
            <a:spAutoFit/>
          </a:bodyPr>
          <a:lstStyle/>
          <a:p>
            <a:pPr indent="455930">
              <a:spcAft>
                <a:spcPts val="0"/>
              </a:spcAft>
            </a:pPr>
            <a:r>
              <a:rPr lang="zh-TW" altLang="zh-TW" b="1" kern="100" dirty="0">
                <a:latin typeface="Times New Roman" panose="02020603050405020304" pitchFamily="18" charset="0"/>
                <a:ea typeface="新細明體" panose="02020500000000000000" pitchFamily="18" charset="-120"/>
                <a:cs typeface="Times New Roman" panose="02020603050405020304" pitchFamily="18" charset="0"/>
              </a:rPr>
              <a:t>資料來源：衛生福利部「兒少性剝削防制新法工作手冊</a:t>
            </a:r>
            <a:r>
              <a:rPr lang="zh-TW" altLang="zh-TW" b="1" kern="100" dirty="0" smtClean="0">
                <a:latin typeface="Times New Roman" panose="02020603050405020304" pitchFamily="18" charset="0"/>
                <a:ea typeface="新細明體" panose="02020500000000000000" pitchFamily="18" charset="-120"/>
                <a:cs typeface="Times New Roman" panose="02020603050405020304" pitchFamily="18" charset="0"/>
              </a:rPr>
              <a:t>」</a:t>
            </a:r>
            <a:r>
              <a:rPr lang="zh-TW" altLang="en-US" b="1" kern="100" dirty="0" smtClean="0">
                <a:latin typeface="Times New Roman" panose="02020603050405020304" pitchFamily="18" charset="0"/>
                <a:ea typeface="新細明體" panose="02020500000000000000" pitchFamily="18" charset="-120"/>
                <a:cs typeface="Times New Roman" panose="02020603050405020304" pitchFamily="18" charset="0"/>
              </a:rPr>
              <a:t>，  </a:t>
            </a:r>
            <a:endParaRPr lang="en-US" altLang="zh-TW" b="1" kern="100" dirty="0" smtClean="0">
              <a:latin typeface="Times New Roman" panose="02020603050405020304" pitchFamily="18" charset="0"/>
              <a:ea typeface="新細明體" panose="02020500000000000000" pitchFamily="18" charset="-120"/>
              <a:cs typeface="Times New Roman" panose="02020603050405020304" pitchFamily="18" charset="0"/>
            </a:endParaRPr>
          </a:p>
          <a:p>
            <a:pPr indent="455930">
              <a:spcAft>
                <a:spcPts val="0"/>
              </a:spcAft>
            </a:pPr>
            <a:r>
              <a:rPr lang="en-US" altLang="zh-TW" b="1" kern="1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b="1" kern="100" dirty="0" smtClean="0">
                <a:latin typeface="Times New Roman" panose="02020603050405020304" pitchFamily="18" charset="0"/>
                <a:ea typeface="新細明體" panose="02020500000000000000" pitchFamily="18" charset="-120"/>
                <a:cs typeface="Times New Roman" panose="02020603050405020304" pitchFamily="18" charset="0"/>
              </a:rPr>
              <a:t>https</a:t>
            </a:r>
            <a:r>
              <a:rPr lang="en-US" altLang="zh-TW" b="1" kern="100" dirty="0">
                <a:latin typeface="Times New Roman" panose="02020603050405020304" pitchFamily="18" charset="0"/>
                <a:ea typeface="新細明體" panose="02020500000000000000" pitchFamily="18" charset="-120"/>
                <a:cs typeface="Times New Roman" panose="02020603050405020304" pitchFamily="18" charset="0"/>
              </a:rPr>
              <a:t>://dep.mohw.gov.tw/dops/cp-1266-6907-105.html</a:t>
            </a:r>
            <a:endParaRPr lang="zh-TW" altLang="zh-TW"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6" name="投影片編號版面配置區 5"/>
          <p:cNvSpPr>
            <a:spLocks noGrp="1"/>
          </p:cNvSpPr>
          <p:nvPr>
            <p:ph type="sldNum" sz="quarter" idx="12"/>
          </p:nvPr>
        </p:nvSpPr>
        <p:spPr/>
        <p:txBody>
          <a:bodyPr/>
          <a:lstStyle/>
          <a:p>
            <a:fld id="{401CF334-2D5C-4859-84A6-CA7E6E43FAEB}" type="slidenum">
              <a:rPr lang="en-US" altLang="zh-TW" smtClean="0">
                <a:solidFill>
                  <a:prstClr val="black"/>
                </a:solidFill>
              </a:rPr>
              <a:pPr/>
              <a:t>30</a:t>
            </a:fld>
            <a:endParaRPr lang="zh-TW" altLang="en-US" dirty="0">
              <a:solidFill>
                <a:prstClr val="black"/>
              </a:solidFill>
            </a:endParaRPr>
          </a:p>
        </p:txBody>
      </p:sp>
    </p:spTree>
    <p:extLst>
      <p:ext uri="{BB962C8B-B14F-4D97-AF65-F5344CB8AC3E}">
        <p14:creationId xmlns:p14="http://schemas.microsoft.com/office/powerpoint/2010/main" val="61883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51488" y="97305"/>
            <a:ext cx="11940511"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latin typeface="標楷體" panose="03000509000000000000" pitchFamily="65" charset="-120"/>
                <a:ea typeface="標楷體" panose="03000509000000000000" pitchFamily="65" charset="-120"/>
              </a:rPr>
              <a:t>我國防制兒童及少年遭受性剝削機制的</a:t>
            </a:r>
            <a:r>
              <a:rPr lang="zh-TW" altLang="zh-TW" sz="3600" b="1" dirty="0" smtClean="0">
                <a:latin typeface="標楷體" panose="03000509000000000000" pitchFamily="65" charset="-120"/>
                <a:ea typeface="標楷體" panose="03000509000000000000" pitchFamily="65" charset="-120"/>
              </a:rPr>
              <a:t>困境</a:t>
            </a:r>
            <a:r>
              <a:rPr lang="en-US" altLang="zh-TW" sz="3600" b="1" dirty="0" smtClean="0">
                <a:latin typeface="標楷體" panose="03000509000000000000" pitchFamily="65" charset="-120"/>
                <a:ea typeface="標楷體" panose="03000509000000000000" pitchFamily="65" charset="-120"/>
              </a:rPr>
              <a:t>-8</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4488873" y="942618"/>
            <a:ext cx="7223751" cy="5476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12800" indent="-546100">
              <a:lnSpc>
                <a:spcPct val="100000"/>
              </a:lnSpc>
              <a:spcBef>
                <a:spcPts val="0"/>
              </a:spcBef>
              <a:spcAft>
                <a:spcPts val="0"/>
              </a:spcAft>
              <a:buClrTx/>
              <a:buFont typeface="+mj-ea"/>
              <a:buAutoNum type="ea1ChtPeriod" startAt="8"/>
            </a:pP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家庭</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的失能會促發兒少性剝削案件之發生，但傳統家庭的功能未受</a:t>
            </a: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重視</a:t>
            </a:r>
            <a:endPar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12800" indent="-546100">
              <a:lnSpc>
                <a:spcPct val="100000"/>
              </a:lnSpc>
              <a:spcBef>
                <a:spcPts val="0"/>
              </a:spcBef>
              <a:spcAft>
                <a:spcPts val="600"/>
              </a:spcAft>
              <a:buClr>
                <a:srgbClr val="00B0F0"/>
              </a:buClr>
              <a:buFont typeface="Wingdings" panose="05000000000000000000" pitchFamily="2" charset="2"/>
              <a:buChar char="Ø"/>
            </a:pP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家庭功能：</a:t>
            </a:r>
            <a:r>
              <a:rPr lang="zh-TW" altLang="zh-TW" sz="2600" dirty="0" smtClean="0">
                <a:latin typeface="標楷體" panose="03000509000000000000" pitchFamily="65" charset="-120"/>
                <a:ea typeface="標楷體" panose="03000509000000000000" pitchFamily="65" charset="-120"/>
              </a:rPr>
              <a:t>家庭</a:t>
            </a:r>
            <a:r>
              <a:rPr lang="zh-TW" altLang="zh-TW" sz="2600" dirty="0">
                <a:latin typeface="標楷體" panose="03000509000000000000" pitchFamily="65" charset="-120"/>
                <a:ea typeface="標楷體" panose="03000509000000000000" pitchFamily="65" charset="-120"/>
              </a:rPr>
              <a:t>有許多功能，包含生產、生育、教化、及社會保障等多種功能。但是，人類社會不斷地發展及改變，傳統家庭功能結構也隨之改變</a:t>
            </a:r>
            <a:r>
              <a:rPr lang="zh-TW" altLang="zh-TW"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812800" indent="-546100">
              <a:lnSpc>
                <a:spcPct val="100000"/>
              </a:lnSpc>
              <a:spcBef>
                <a:spcPts val="0"/>
              </a:spcBef>
              <a:spcAft>
                <a:spcPts val="600"/>
              </a:spcAft>
              <a:buClr>
                <a:srgbClr val="00B0F0"/>
              </a:buClr>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高風險</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家庭</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危險因子：</a:t>
            </a:r>
            <a:r>
              <a:rPr lang="zh-TW" altLang="zh-TW" sz="2600" dirty="0" smtClean="0">
                <a:latin typeface="標楷體" panose="03000509000000000000" pitchFamily="65" charset="-120"/>
                <a:ea typeface="標楷體" panose="03000509000000000000" pitchFamily="65" charset="-120"/>
              </a:rPr>
              <a:t>社會</a:t>
            </a:r>
            <a:r>
              <a:rPr lang="zh-TW" altLang="zh-TW" sz="2600" dirty="0">
                <a:latin typeface="標楷體" panose="03000509000000000000" pitchFamily="65" charset="-120"/>
                <a:ea typeface="標楷體" panose="03000509000000000000" pitchFamily="65" charset="-120"/>
              </a:rPr>
              <a:t>結構快速的變遷，造成家庭結構改變</a:t>
            </a:r>
            <a:r>
              <a:rPr lang="zh-TW" altLang="zh-TW" sz="2600" dirty="0" smtClean="0">
                <a:latin typeface="標楷體" panose="03000509000000000000" pitchFamily="65" charset="-120"/>
                <a:ea typeface="標楷體" panose="03000509000000000000" pitchFamily="65" charset="-120"/>
              </a:rPr>
              <a:t>，這些</a:t>
            </a:r>
            <a:r>
              <a:rPr lang="zh-TW" altLang="zh-TW" sz="2600" dirty="0">
                <a:latin typeface="標楷體" panose="03000509000000000000" pitchFamily="65" charset="-120"/>
                <a:ea typeface="標楷體" panose="03000509000000000000" pitchFamily="65" charset="-120"/>
              </a:rPr>
              <a:t>家庭結構欠缺穩定及完整性，被定義為功能失調或者為高風險家庭；而在高風險家庭成長之下的小孩，更是促發兒少性剝削案件之發生的關鍵因素，所以在家庭功能不健全環境成長下之少年，將是一顆誘發未來犯罪行為發生的不定時炸彈。</a:t>
            </a:r>
          </a:p>
          <a:p>
            <a:pPr marL="812800" indent="-546100">
              <a:lnSpc>
                <a:spcPct val="100000"/>
              </a:lnSpc>
              <a:spcBef>
                <a:spcPts val="0"/>
              </a:spcBef>
              <a:spcAft>
                <a:spcPts val="0"/>
              </a:spcAft>
              <a:buClrTx/>
              <a:buFont typeface="Wingdings" panose="05000000000000000000" pitchFamily="2" charset="2"/>
              <a:buChar char="Ø"/>
            </a:pPr>
            <a:endParaRPr lang="zh-TW" altLang="en-US" b="1" dirty="0">
              <a:latin typeface="標楷體" panose="03000509000000000000" pitchFamily="65" charset="-120"/>
              <a:ea typeface="標楷體" panose="03000509000000000000" pitchFamily="65" charset="-120"/>
            </a:endParaRPr>
          </a:p>
        </p:txBody>
      </p:sp>
      <p:sp>
        <p:nvSpPr>
          <p:cNvPr id="3" name="文字方塊 2"/>
          <p:cNvSpPr txBox="1"/>
          <p:nvPr/>
        </p:nvSpPr>
        <p:spPr>
          <a:xfrm>
            <a:off x="852055" y="1049482"/>
            <a:ext cx="3449781" cy="5039591"/>
          </a:xfrm>
          <a:prstGeom prst="rect">
            <a:avLst/>
          </a:prstGeom>
          <a:noFill/>
        </p:spPr>
        <p:txBody>
          <a:bodyPr wrap="square" rtlCol="0">
            <a:spAutoFit/>
          </a:bodyPr>
          <a:lstStyle/>
          <a:p>
            <a:endParaRPr lang="zh-TW" altLang="en-US" dirty="0"/>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89" y="783772"/>
            <a:ext cx="4050348" cy="4561310"/>
          </a:xfrm>
          <a:prstGeom prst="rect">
            <a:avLst/>
          </a:prstGeom>
        </p:spPr>
      </p:pic>
      <p:sp>
        <p:nvSpPr>
          <p:cNvPr id="6" name="文字方塊 5"/>
          <p:cNvSpPr txBox="1"/>
          <p:nvPr/>
        </p:nvSpPr>
        <p:spPr>
          <a:xfrm>
            <a:off x="852055" y="5559136"/>
            <a:ext cx="3341573" cy="954107"/>
          </a:xfrm>
          <a:prstGeom prst="rect">
            <a:avLst/>
          </a:prstGeom>
          <a:noFill/>
        </p:spPr>
        <p:txBody>
          <a:bodyPr wrap="square" rtlCol="0">
            <a:spAutoFit/>
          </a:bodyPr>
          <a:lstStyle/>
          <a:p>
            <a:r>
              <a:rPr lang="zh-TW" altLang="en-US" sz="1400" b="1" dirty="0" smtClean="0"/>
              <a:t>圖資料來源：台灣兒童暨家庭扶助基金會高風險方案圖，</a:t>
            </a:r>
            <a:r>
              <a:rPr lang="en-US" altLang="zh-TW" sz="1400" b="1" dirty="0" smtClean="0"/>
              <a:t>https</a:t>
            </a:r>
            <a:r>
              <a:rPr lang="en-US" altLang="zh-TW" sz="1400" b="1" dirty="0"/>
              <a:t>://www.ccf.org.tw/?action=ourservices_domestic&amp;class_id=7</a:t>
            </a:r>
            <a:endParaRPr lang="zh-TW" altLang="en-US" sz="1400" b="1" dirty="0"/>
          </a:p>
        </p:txBody>
      </p:sp>
      <p:sp>
        <p:nvSpPr>
          <p:cNvPr id="7" name="頁尾版面配置區 6"/>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8" name="投影片編號版面配置區 7"/>
          <p:cNvSpPr>
            <a:spLocks noGrp="1"/>
          </p:cNvSpPr>
          <p:nvPr>
            <p:ph type="sldNum" sz="quarter" idx="12"/>
          </p:nvPr>
        </p:nvSpPr>
        <p:spPr/>
        <p:txBody>
          <a:bodyPr/>
          <a:lstStyle/>
          <a:p>
            <a:fld id="{401CF334-2D5C-4859-84A6-CA7E6E43FAEB}" type="slidenum">
              <a:rPr lang="en-US" altLang="zh-TW" smtClean="0">
                <a:solidFill>
                  <a:prstClr val="black"/>
                </a:solidFill>
              </a:rPr>
              <a:pPr/>
              <a:t>31</a:t>
            </a:fld>
            <a:endParaRPr lang="zh-TW" altLang="en-US" dirty="0">
              <a:solidFill>
                <a:prstClr val="black"/>
              </a:solidFill>
            </a:endParaRPr>
          </a:p>
        </p:txBody>
      </p:sp>
    </p:spTree>
    <p:extLst>
      <p:ext uri="{BB962C8B-B14F-4D97-AF65-F5344CB8AC3E}">
        <p14:creationId xmlns:p14="http://schemas.microsoft.com/office/powerpoint/2010/main" val="1032510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51489" y="97305"/>
            <a:ext cx="11833138"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latin typeface="標楷體" panose="03000509000000000000" pitchFamily="65" charset="-120"/>
                <a:ea typeface="標楷體" panose="03000509000000000000" pitchFamily="65" charset="-120"/>
              </a:rPr>
              <a:t>我國防制兒童及少年遭受性剝削機制的</a:t>
            </a:r>
            <a:r>
              <a:rPr lang="zh-TW" altLang="zh-TW" sz="3600" b="1" dirty="0" smtClean="0">
                <a:latin typeface="標楷體" panose="03000509000000000000" pitchFamily="65" charset="-120"/>
                <a:ea typeface="標楷體" panose="03000509000000000000" pitchFamily="65" charset="-120"/>
              </a:rPr>
              <a:t>困境</a:t>
            </a:r>
            <a:r>
              <a:rPr lang="en-US" altLang="zh-TW" sz="3600" b="1" dirty="0" smtClean="0">
                <a:latin typeface="標楷體" panose="03000509000000000000" pitchFamily="65" charset="-120"/>
                <a:ea typeface="標楷體" panose="03000509000000000000" pitchFamily="65" charset="-120"/>
              </a:rPr>
              <a:t>-9</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809297" y="942617"/>
            <a:ext cx="11035862" cy="560532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12800" indent="-546100">
              <a:lnSpc>
                <a:spcPct val="100000"/>
              </a:lnSpc>
              <a:spcBef>
                <a:spcPts val="0"/>
              </a:spcBef>
              <a:spcAft>
                <a:spcPts val="0"/>
              </a:spcAft>
              <a:buClrTx/>
              <a:buFont typeface="+mj-ea"/>
              <a:buAutoNum type="ea1ChtPeriod" startAt="9"/>
            </a:pP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司法</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院大法官會議釋字第</a:t>
            </a:r>
            <a:r>
              <a:rPr lang="en-US"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623</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號對兒童及少年性自主權之管制作為是否合憲頗具有高度爭議</a:t>
            </a: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性</a:t>
            </a:r>
            <a:endPar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12800" indent="-546100">
              <a:lnSpc>
                <a:spcPct val="100000"/>
              </a:lnSpc>
              <a:spcBef>
                <a:spcPts val="0"/>
              </a:spcBef>
              <a:spcAft>
                <a:spcPts val="0"/>
              </a:spcAft>
              <a:buClrTx/>
              <a:buFont typeface="Wingdings" panose="05000000000000000000" pitchFamily="2" charset="2"/>
              <a:buChar char="Ø"/>
            </a:pPr>
            <a:r>
              <a:rPr lang="zh-TW" altLang="zh-TW"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釋字第</a:t>
            </a:r>
            <a:r>
              <a:rPr lang="en-US" altLang="zh-TW"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623</a:t>
            </a:r>
            <a:r>
              <a:rPr lang="zh-TW" altLang="zh-TW"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a:t>
            </a:r>
            <a:r>
              <a:rPr lang="zh-TW" altLang="en-US"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爭點：</a:t>
            </a:r>
            <a:r>
              <a:rPr lang="zh-TW" altLang="zh-TW" dirty="0" smtClean="0">
                <a:latin typeface="標楷體" panose="03000509000000000000" pitchFamily="65" charset="-120"/>
                <a:ea typeface="標楷體" panose="03000509000000000000" pitchFamily="65" charset="-120"/>
              </a:rPr>
              <a:t>司法</a:t>
            </a:r>
            <a:r>
              <a:rPr lang="zh-TW" altLang="zh-TW" dirty="0">
                <a:latin typeface="標楷體" panose="03000509000000000000" pitchFamily="65" charset="-120"/>
                <a:ea typeface="標楷體" panose="03000509000000000000" pitchFamily="65" charset="-120"/>
              </a:rPr>
              <a:t>院大法官會議釋字第</a:t>
            </a:r>
            <a:r>
              <a:rPr lang="en-US" altLang="zh-TW" dirty="0">
                <a:latin typeface="標楷體" panose="03000509000000000000" pitchFamily="65" charset="-120"/>
                <a:ea typeface="標楷體" panose="03000509000000000000" pitchFamily="65" charset="-120"/>
              </a:rPr>
              <a:t>623</a:t>
            </a:r>
            <a:r>
              <a:rPr lang="zh-TW" altLang="zh-TW" dirty="0">
                <a:latin typeface="標楷體" panose="03000509000000000000" pitchFamily="65" charset="-120"/>
                <a:ea typeface="標楷體" panose="03000509000000000000" pitchFamily="65" charset="-120"/>
              </a:rPr>
              <a:t>號係於司法院於民國</a:t>
            </a:r>
            <a:r>
              <a:rPr lang="en-US" altLang="zh-TW" dirty="0">
                <a:latin typeface="標楷體" panose="03000509000000000000" pitchFamily="65" charset="-120"/>
                <a:ea typeface="標楷體" panose="03000509000000000000" pitchFamily="65" charset="-120"/>
              </a:rPr>
              <a:t> 96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01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26 </a:t>
            </a:r>
            <a:r>
              <a:rPr lang="zh-TW" altLang="zh-TW" dirty="0">
                <a:latin typeface="標楷體" panose="03000509000000000000" pitchFamily="65" charset="-120"/>
                <a:ea typeface="標楷體" panose="03000509000000000000" pitchFamily="65" charset="-120"/>
              </a:rPr>
              <a:t>日所解釋公布院令（</a:t>
            </a:r>
            <a:r>
              <a:rPr lang="zh-TW" altLang="zh-TW" b="1" dirty="0">
                <a:latin typeface="標楷體" panose="03000509000000000000" pitchFamily="65" charset="-120"/>
                <a:ea typeface="標楷體" panose="03000509000000000000" pitchFamily="65" charset="-120"/>
              </a:rPr>
              <a:t>司法院，</a:t>
            </a:r>
            <a:r>
              <a:rPr lang="en-US" altLang="zh-TW" b="1" dirty="0">
                <a:latin typeface="標楷體" panose="03000509000000000000" pitchFamily="65" charset="-120"/>
                <a:ea typeface="標楷體" panose="03000509000000000000" pitchFamily="65" charset="-120"/>
              </a:rPr>
              <a:t>2021)</a:t>
            </a:r>
            <a:r>
              <a:rPr lang="zh-TW" altLang="zh-TW" dirty="0">
                <a:latin typeface="標楷體" panose="03000509000000000000" pitchFamily="65" charset="-120"/>
                <a:ea typeface="標楷體" panose="03000509000000000000" pitchFamily="65" charset="-120"/>
              </a:rPr>
              <a:t>，其所解釋爭點為原兒童及少年性交易防制條例第</a:t>
            </a:r>
            <a:r>
              <a:rPr lang="en-US" altLang="zh-TW" dirty="0">
                <a:latin typeface="標楷體" panose="03000509000000000000" pitchFamily="65" charset="-120"/>
                <a:ea typeface="標楷體" panose="03000509000000000000" pitchFamily="65" charset="-120"/>
              </a:rPr>
              <a:t>29</a:t>
            </a:r>
            <a:r>
              <a:rPr lang="zh-TW" altLang="zh-TW" dirty="0">
                <a:latin typeface="標楷體" panose="03000509000000000000" pitchFamily="65" charset="-120"/>
                <a:ea typeface="標楷體" panose="03000509000000000000" pitchFamily="65" charset="-120"/>
              </a:rPr>
              <a:t>條</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已於修改為兒童及少年性剝削防制條例</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是否違憲</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812800" indent="-546100">
              <a:lnSpc>
                <a:spcPct val="100000"/>
              </a:lnSpc>
              <a:spcBef>
                <a:spcPts val="0"/>
              </a:spcBef>
              <a:spcAft>
                <a:spcPts val="0"/>
              </a:spcAft>
              <a:buClrTx/>
              <a:buFont typeface="Wingdings" panose="05000000000000000000" pitchFamily="2" charset="2"/>
              <a:buChar char="Ø"/>
            </a:pPr>
            <a:r>
              <a:rPr lang="zh-TW" altLang="zh-TW"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聯合國「兒童權利公約</a:t>
            </a:r>
            <a:r>
              <a:rPr lang="zh-TW" altLang="en-US"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保護</a:t>
            </a:r>
            <a:r>
              <a:rPr lang="zh-TW" altLang="zh-TW" dirty="0">
                <a:latin typeface="標楷體" panose="03000509000000000000" pitchFamily="65" charset="-120"/>
                <a:ea typeface="標楷體" panose="03000509000000000000" pitchFamily="65" charset="-120"/>
              </a:rPr>
              <a:t>少年男女之身心健全發展及維護少年之性自主權利，我國訂有刑法第</a:t>
            </a:r>
            <a:r>
              <a:rPr lang="en-US" altLang="zh-TW" dirty="0">
                <a:latin typeface="標楷體" panose="03000509000000000000" pitchFamily="65" charset="-120"/>
                <a:ea typeface="標楷體" panose="03000509000000000000" pitchFamily="65" charset="-120"/>
              </a:rPr>
              <a:t>227</a:t>
            </a:r>
            <a:r>
              <a:rPr lang="zh-TW" altLang="zh-TW" dirty="0">
                <a:latin typeface="標楷體" panose="03000509000000000000" pitchFamily="65" charset="-120"/>
                <a:ea typeface="標楷體" panose="03000509000000000000" pitchFamily="65" charset="-120"/>
              </a:rPr>
              <a:t>條等上述處罰規定，且聯合國大會亦於</a:t>
            </a:r>
            <a:r>
              <a:rPr lang="en-US" altLang="zh-TW" dirty="0">
                <a:latin typeface="標楷體" panose="03000509000000000000" pitchFamily="65" charset="-120"/>
                <a:ea typeface="標楷體" panose="03000509000000000000" pitchFamily="65" charset="-120"/>
              </a:rPr>
              <a:t>1990</a:t>
            </a:r>
            <a:r>
              <a:rPr lang="zh-TW" altLang="zh-TW" dirty="0">
                <a:latin typeface="標楷體" panose="03000509000000000000" pitchFamily="65" charset="-120"/>
                <a:ea typeface="標楷體" panose="03000509000000000000" pitchFamily="65" charset="-120"/>
              </a:rPr>
              <a:t>年通過保障兒童相關權利的「兒童權利公約，避免兒童及少年遭受任何形式的迫害及剝削</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812800" indent="-546100">
              <a:lnSpc>
                <a:spcPct val="100000"/>
              </a:lnSpc>
              <a:spcBef>
                <a:spcPts val="0"/>
              </a:spcBef>
              <a:spcAft>
                <a:spcPts val="0"/>
              </a:spcAft>
              <a:buClrTx/>
              <a:buFont typeface="Wingdings" panose="05000000000000000000" pitchFamily="2" charset="2"/>
              <a:buChar char="Ø"/>
            </a:pPr>
            <a:r>
              <a:rPr lang="zh-TW" altLang="en-US"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本國立法相關規定</a:t>
            </a:r>
            <a:r>
              <a:rPr lang="zh-TW" altLang="en-US"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12800" indent="-182563">
              <a:lnSpc>
                <a:spcPct val="100000"/>
              </a:lnSpc>
              <a:spcBef>
                <a:spcPts val="0"/>
              </a:spcBef>
              <a:spcAft>
                <a:spcPts val="0"/>
              </a:spcAft>
              <a:buClrTx/>
              <a:buFont typeface="+mj-lt"/>
              <a:buAutoNum type="arabicPeriod"/>
            </a:pPr>
            <a:r>
              <a:rPr lang="zh-TW" altLang="zh-TW" dirty="0" smtClean="0">
                <a:latin typeface="標楷體" panose="03000509000000000000" pitchFamily="65" charset="-120"/>
                <a:ea typeface="標楷體" panose="03000509000000000000" pitchFamily="65" charset="-120"/>
              </a:rPr>
              <a:t>我國</a:t>
            </a:r>
            <a:r>
              <a:rPr lang="zh-TW" altLang="zh-TW" dirty="0">
                <a:latin typeface="標楷體" panose="03000509000000000000" pitchFamily="65" charset="-120"/>
                <a:ea typeface="標楷體" panose="03000509000000000000" pitchFamily="65" charset="-120"/>
              </a:rPr>
              <a:t>刑法第</a:t>
            </a:r>
            <a:r>
              <a:rPr lang="en-US" altLang="zh-TW" dirty="0">
                <a:latin typeface="標楷體" panose="03000509000000000000" pitchFamily="65" charset="-120"/>
                <a:ea typeface="標楷體" panose="03000509000000000000" pitchFamily="65" charset="-120"/>
              </a:rPr>
              <a:t>227</a:t>
            </a:r>
            <a:r>
              <a:rPr lang="zh-TW" altLang="zh-TW" dirty="0">
                <a:latin typeface="標楷體" panose="03000509000000000000" pitchFamily="65" charset="-120"/>
                <a:ea typeface="標楷體" panose="03000509000000000000" pitchFamily="65" charset="-120"/>
              </a:rPr>
              <a:t>條之立意精神係考量兒童因為年少且心智未成熟，但又因青春期對性充滿好奇，故訂有對於未滿十四歲及十四以上未滿十六歲之男女為猥褻之行為者之告訴乃論相關處罰</a:t>
            </a:r>
            <a:r>
              <a:rPr lang="zh-TW" altLang="zh-TW" dirty="0" smtClean="0">
                <a:latin typeface="標楷體" panose="03000509000000000000" pitchFamily="65" charset="-120"/>
                <a:ea typeface="標楷體" panose="03000509000000000000" pitchFamily="65" charset="-120"/>
              </a:rPr>
              <a:t>規定</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刑法</a:t>
            </a:r>
            <a:r>
              <a:rPr lang="zh-TW" altLang="zh-TW"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227</a:t>
            </a:r>
            <a:r>
              <a:rPr lang="zh-TW" altLang="zh-TW" dirty="0">
                <a:latin typeface="標楷體" panose="03000509000000000000" pitchFamily="65" charset="-120"/>
                <a:ea typeface="標楷體" panose="03000509000000000000" pitchFamily="65" charset="-120"/>
              </a:rPr>
              <a:t>條處罰相關規定則引發了不同的爭議，本條例不僅保障未成年人之身心安全不受性侵害，但亦同時限制及剝奪了未成年人的性自</a:t>
            </a:r>
            <a:r>
              <a:rPr lang="zh-TW" altLang="zh-TW" dirty="0" smtClean="0">
                <a:latin typeface="標楷體" panose="03000509000000000000" pitchFamily="65" charset="-120"/>
                <a:ea typeface="標楷體" panose="03000509000000000000" pitchFamily="65" charset="-120"/>
              </a:rPr>
              <a:t>主權</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812800" indent="-182563">
              <a:lnSpc>
                <a:spcPct val="100000"/>
              </a:lnSpc>
              <a:spcBef>
                <a:spcPts val="0"/>
              </a:spcBef>
              <a:spcAft>
                <a:spcPts val="0"/>
              </a:spcAft>
              <a:buClrTx/>
              <a:buFont typeface="+mj-lt"/>
              <a:buAutoNum type="arabicPeriod"/>
            </a:pPr>
            <a:r>
              <a:rPr lang="zh-TW" altLang="zh-TW" dirty="0" smtClean="0">
                <a:latin typeface="標楷體" panose="03000509000000000000" pitchFamily="65" charset="-120"/>
                <a:ea typeface="標楷體" panose="03000509000000000000" pitchFamily="65" charset="-120"/>
              </a:rPr>
              <a:t>性</a:t>
            </a:r>
            <a:r>
              <a:rPr lang="zh-TW" altLang="zh-TW" dirty="0">
                <a:latin typeface="標楷體" panose="03000509000000000000" pitchFamily="65" charset="-120"/>
                <a:ea typeface="標楷體" panose="03000509000000000000" pitchFamily="65" charset="-120"/>
              </a:rPr>
              <a:t>自主權的法律規定及大法官的釋字解釋的意涵，均承認性自主權，係為人權之一。</a:t>
            </a:r>
            <a:endParaRPr lang="zh-TW" altLang="en-US" b="1" dirty="0">
              <a:latin typeface="標楷體" panose="03000509000000000000" pitchFamily="65" charset="-120"/>
              <a:ea typeface="標楷體" panose="03000509000000000000" pitchFamily="65" charset="-120"/>
            </a:endParaRPr>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32</a:t>
            </a:fld>
            <a:endParaRPr lang="zh-TW" altLang="en-US" dirty="0">
              <a:solidFill>
                <a:prstClr val="black"/>
              </a:solidFill>
            </a:endParaRPr>
          </a:p>
        </p:txBody>
      </p:sp>
    </p:spTree>
    <p:extLst>
      <p:ext uri="{BB962C8B-B14F-4D97-AF65-F5344CB8AC3E}">
        <p14:creationId xmlns:p14="http://schemas.microsoft.com/office/powerpoint/2010/main" val="3330598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19957" y="97306"/>
            <a:ext cx="12114052"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latin typeface="標楷體" panose="03000509000000000000" pitchFamily="65" charset="-120"/>
                <a:ea typeface="標楷體" panose="03000509000000000000" pitchFamily="65" charset="-120"/>
              </a:rPr>
              <a:t>我國防制兒童及少年遭受性剝削機制的</a:t>
            </a:r>
            <a:r>
              <a:rPr lang="zh-TW" altLang="zh-TW" sz="3600" b="1" dirty="0" smtClean="0">
                <a:latin typeface="標楷體" panose="03000509000000000000" pitchFamily="65" charset="-120"/>
                <a:ea typeface="標楷體" panose="03000509000000000000" pitchFamily="65" charset="-120"/>
              </a:rPr>
              <a:t>困境</a:t>
            </a:r>
            <a:r>
              <a:rPr lang="en-US" altLang="zh-TW" sz="3600" b="1" dirty="0" smtClean="0">
                <a:latin typeface="標楷體" panose="03000509000000000000" pitchFamily="65" charset="-120"/>
                <a:ea typeface="標楷體" panose="03000509000000000000" pitchFamily="65" charset="-120"/>
              </a:rPr>
              <a:t>-10</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809297" y="942618"/>
            <a:ext cx="10588735" cy="5476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12800" indent="-546100">
              <a:lnSpc>
                <a:spcPct val="100000"/>
              </a:lnSpc>
              <a:spcBef>
                <a:spcPts val="0"/>
              </a:spcBef>
              <a:spcAft>
                <a:spcPts val="0"/>
              </a:spcAft>
              <a:buClrTx/>
              <a:buFont typeface="+mj-ea"/>
              <a:buAutoNum type="ea1ChtPeriod" startAt="10"/>
            </a:pP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少遭受性剝削保護安置機構之功能尚有未圓滿之</a:t>
            </a: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處</a:t>
            </a:r>
            <a:endPar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273050" indent="-273050" hangingPunct="0">
              <a:buFont typeface="Wingdings" panose="05000000000000000000" pitchFamily="2" charset="2"/>
              <a:buChar char="Ø"/>
            </a:pPr>
            <a:r>
              <a:rPr lang="zh-TW" altLang="en-US"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本國立法相關規定</a:t>
            </a:r>
            <a:r>
              <a:rPr lang="zh-TW" altLang="en-US"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7200" indent="-100013" hangingPunct="0">
              <a:lnSpc>
                <a:spcPct val="100000"/>
              </a:lnSpc>
              <a:spcBef>
                <a:spcPts val="0"/>
              </a:spcBef>
              <a:buFont typeface="+mj-lt"/>
              <a:buAutoNum type="arabicPeriod"/>
            </a:pPr>
            <a:r>
              <a:rPr lang="zh-TW" altLang="zh-TW" dirty="0" smtClean="0">
                <a:latin typeface="標楷體" panose="03000509000000000000" pitchFamily="65" charset="-120"/>
                <a:ea typeface="標楷體" panose="03000509000000000000" pitchFamily="65" charset="-120"/>
              </a:rPr>
              <a:t>依據</a:t>
            </a:r>
            <a:r>
              <a:rPr lang="zh-TW" altLang="zh-TW" dirty="0">
                <a:latin typeface="標楷體" panose="03000509000000000000" pitchFamily="65" charset="-120"/>
                <a:ea typeface="標楷體" panose="03000509000000000000" pitchFamily="65" charset="-120"/>
              </a:rPr>
              <a:t>兒童及少年性剝削防制條例第</a:t>
            </a:r>
            <a:r>
              <a:rPr lang="en-US" altLang="zh-TW" dirty="0">
                <a:latin typeface="標楷體" panose="03000509000000000000" pitchFamily="65" charset="-120"/>
                <a:ea typeface="標楷體" panose="03000509000000000000" pitchFamily="65" charset="-120"/>
              </a:rPr>
              <a:t>15</a:t>
            </a:r>
            <a:r>
              <a:rPr lang="zh-TW" altLang="zh-TW" dirty="0">
                <a:latin typeface="標楷體" panose="03000509000000000000" pitchFamily="65" charset="-120"/>
                <a:ea typeface="標楷體" panose="03000509000000000000" pitchFamily="65" charset="-120"/>
              </a:rPr>
              <a:t>至第</a:t>
            </a:r>
            <a:r>
              <a:rPr lang="en-US" altLang="zh-TW" dirty="0">
                <a:latin typeface="標楷體" panose="03000509000000000000" pitchFamily="65" charset="-120"/>
                <a:ea typeface="標楷體" panose="03000509000000000000" pitchFamily="65" charset="-120"/>
              </a:rPr>
              <a:t>30</a:t>
            </a:r>
            <a:r>
              <a:rPr lang="zh-TW" altLang="zh-TW" dirty="0">
                <a:latin typeface="標楷體" panose="03000509000000000000" pitchFamily="65" charset="-120"/>
                <a:ea typeface="標楷體" panose="03000509000000000000" pitchFamily="65" charset="-120"/>
              </a:rPr>
              <a:t>條及兒童及少年性剝削防制條例施行細則第</a:t>
            </a:r>
            <a:r>
              <a:rPr lang="en-US" altLang="zh-TW" dirty="0">
                <a:latin typeface="標楷體" panose="03000509000000000000" pitchFamily="65" charset="-120"/>
                <a:ea typeface="標楷體" panose="03000509000000000000" pitchFamily="65" charset="-120"/>
              </a:rPr>
              <a:t>11</a:t>
            </a:r>
            <a:r>
              <a:rPr lang="zh-TW" altLang="zh-TW" dirty="0">
                <a:latin typeface="標楷體" panose="03000509000000000000" pitchFamily="65" charset="-120"/>
                <a:ea typeface="標楷體" panose="03000509000000000000" pitchFamily="65" charset="-120"/>
              </a:rPr>
              <a:t>條至第</a:t>
            </a:r>
            <a:r>
              <a:rPr lang="en-US" altLang="zh-TW" dirty="0">
                <a:latin typeface="標楷體" panose="03000509000000000000" pitchFamily="65" charset="-120"/>
                <a:ea typeface="標楷體" panose="03000509000000000000" pitchFamily="65" charset="-120"/>
              </a:rPr>
              <a:t>16</a:t>
            </a:r>
            <a:r>
              <a:rPr lang="zh-TW" altLang="zh-TW" dirty="0">
                <a:latin typeface="標楷體" panose="03000509000000000000" pitchFamily="65" charset="-120"/>
                <a:ea typeface="標楷體" panose="03000509000000000000" pitchFamily="65" charset="-120"/>
              </a:rPr>
              <a:t>條等之相關安置</a:t>
            </a:r>
            <a:r>
              <a:rPr lang="zh-TW" altLang="zh-TW" dirty="0" smtClean="0">
                <a:latin typeface="標楷體" panose="03000509000000000000" pitchFamily="65" charset="-120"/>
                <a:ea typeface="標楷體" panose="03000509000000000000" pitchFamily="65" charset="-120"/>
              </a:rPr>
              <a:t>規定</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457200" indent="-100013" hangingPunct="0">
              <a:lnSpc>
                <a:spcPct val="100000"/>
              </a:lnSpc>
              <a:spcBef>
                <a:spcPts val="0"/>
              </a:spcBef>
              <a:buFont typeface="+mj-lt"/>
              <a:buAutoNum type="arabicPeriod"/>
            </a:pPr>
            <a:r>
              <a:rPr lang="zh-TW" altLang="zh-TW" dirty="0" smtClean="0">
                <a:latin typeface="標楷體" panose="03000509000000000000" pitchFamily="65" charset="-120"/>
                <a:ea typeface="標楷體" panose="03000509000000000000" pitchFamily="65" charset="-120"/>
              </a:rPr>
              <a:t>兒童</a:t>
            </a:r>
            <a:r>
              <a:rPr lang="zh-TW" altLang="zh-TW" dirty="0">
                <a:latin typeface="標楷體" panose="03000509000000000000" pitchFamily="65" charset="-120"/>
                <a:ea typeface="標楷體" panose="03000509000000000000" pitchFamily="65" charset="-120"/>
              </a:rPr>
              <a:t>及少年性剝削保護個案安置流程中如被害兒少於偵查及指認加害人完畢後，應立即由主管機關進行評估完成後，立即送收容中心安置，俟經法院裁定後準備繼續安置或其他</a:t>
            </a:r>
            <a:r>
              <a:rPr lang="zh-TW" altLang="zh-TW" dirty="0" smtClean="0">
                <a:latin typeface="標楷體" panose="03000509000000000000" pitchFamily="65" charset="-120"/>
                <a:ea typeface="標楷體" panose="03000509000000000000" pitchFamily="65" charset="-120"/>
              </a:rPr>
              <a:t>事宜</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273050" indent="-273050" hangingPunct="0">
              <a:buFont typeface="Wingdings" panose="05000000000000000000" pitchFamily="2" charset="2"/>
              <a:buChar char="Ø"/>
            </a:pPr>
            <a:r>
              <a:rPr lang="zh-TW" altLang="zh-TW"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衛生福利部所訂定之兒少保護相關措施規定</a:t>
            </a:r>
            <a:r>
              <a:rPr lang="zh-TW" altLang="en-US"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兒童</a:t>
            </a:r>
            <a:r>
              <a:rPr lang="zh-TW" altLang="zh-TW" dirty="0">
                <a:latin typeface="標楷體" panose="03000509000000000000" pitchFamily="65" charset="-120"/>
                <a:ea typeface="標楷體" panose="03000509000000000000" pitchFamily="65" charset="-120"/>
              </a:rPr>
              <a:t>及少年性剝削被害人接受保護及安置服務之相關程序，其中包括被害人至警察局製作偵訊筆錄需有社工陪同、全案經主管機關評估及法院裁定、安置等處遇方向，及案件結束後安置於兒少之家，最後接受主管機關追蹤輔導至少</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年或至其年滿</a:t>
            </a:r>
            <a:r>
              <a:rPr lang="en-US" altLang="zh-TW" dirty="0">
                <a:latin typeface="標楷體" panose="03000509000000000000" pitchFamily="65" charset="-120"/>
                <a:ea typeface="標楷體" panose="03000509000000000000" pitchFamily="65" charset="-120"/>
              </a:rPr>
              <a:t>20</a:t>
            </a:r>
            <a:r>
              <a:rPr lang="zh-TW" altLang="zh-TW" dirty="0">
                <a:latin typeface="標楷體" panose="03000509000000000000" pitchFamily="65" charset="-120"/>
                <a:ea typeface="標楷體" panose="03000509000000000000" pitchFamily="65" charset="-120"/>
              </a:rPr>
              <a:t>歲為止</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273050" indent="-273050" hangingPunct="0">
              <a:buFont typeface="Wingdings" panose="05000000000000000000" pitchFamily="2" charset="2"/>
              <a:buChar char="Ø"/>
            </a:pPr>
            <a:r>
              <a:rPr lang="zh-TW" altLang="zh-TW"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欠缺的是實際的家庭功能</a:t>
            </a:r>
            <a:r>
              <a:rPr lang="zh-TW" altLang="en-US"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「機構安置」仍屬一種替代性的服務，所欠缺的是實際的家庭功能，且在寄養機構數量不足僅能提供短期的安置，亦或者寄養機關若出現功能不彰或考核不佳時，又將如何因應</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相關嚴重問題便因應而生了，亦是相關權責機關應高度重視的議題</a:t>
            </a:r>
            <a:r>
              <a:rPr lang="zh-TW" altLang="zh-TW" dirty="0" smtClean="0">
                <a:latin typeface="標楷體" panose="03000509000000000000" pitchFamily="65" charset="-120"/>
                <a:ea typeface="標楷體" panose="03000509000000000000" pitchFamily="65" charset="-120"/>
              </a:rPr>
              <a:t>。</a:t>
            </a:r>
            <a:endParaRPr lang="zh-TW" altLang="en-US" b="1" dirty="0">
              <a:latin typeface="+mj-ea"/>
              <a:ea typeface="+mj-ea"/>
            </a:endParaRPr>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33</a:t>
            </a:fld>
            <a:endParaRPr lang="zh-TW" altLang="en-US" dirty="0">
              <a:solidFill>
                <a:prstClr val="black"/>
              </a:solidFill>
            </a:endParaRPr>
          </a:p>
        </p:txBody>
      </p:sp>
    </p:spTree>
    <p:extLst>
      <p:ext uri="{BB962C8B-B14F-4D97-AF65-F5344CB8AC3E}">
        <p14:creationId xmlns:p14="http://schemas.microsoft.com/office/powerpoint/2010/main" val="3939776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488" y="97305"/>
            <a:ext cx="12061739" cy="845312"/>
          </a:xfrm>
        </p:spPr>
        <p:txBody>
          <a:bodyPr>
            <a:noAutofit/>
          </a:bodyPr>
          <a:lstStyle/>
          <a:p>
            <a:pPr marL="263525">
              <a:tabLst>
                <a:tab pos="631825" algn="l"/>
              </a:tabLst>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肆、我國</a:t>
            </a:r>
            <a:r>
              <a:rPr lang="zh-TW" altLang="zh-TW" sz="3600" b="1" dirty="0">
                <a:latin typeface="標楷體" panose="03000509000000000000" pitchFamily="65" charset="-120"/>
                <a:ea typeface="標楷體" panose="03000509000000000000" pitchFamily="65" charset="-120"/>
              </a:rPr>
              <a:t>我國防制兒童及少年遭受性剝削機制的</a:t>
            </a:r>
            <a:r>
              <a:rPr lang="zh-TW" altLang="zh-TW" sz="3600" b="1" dirty="0" smtClean="0">
                <a:latin typeface="標楷體" panose="03000509000000000000" pitchFamily="65" charset="-120"/>
                <a:ea typeface="標楷體" panose="03000509000000000000" pitchFamily="65" charset="-120"/>
              </a:rPr>
              <a:t>困境</a:t>
            </a:r>
            <a:r>
              <a:rPr lang="en-US" altLang="zh-TW" sz="3600" b="1" dirty="0" smtClean="0">
                <a:latin typeface="標楷體" panose="03000509000000000000" pitchFamily="65" charset="-120"/>
                <a:ea typeface="標楷體" panose="03000509000000000000" pitchFamily="65" charset="-120"/>
              </a:rPr>
              <a:t>-11</a:t>
            </a:r>
            <a:endParaRPr lang="en-US" altLang="zh-TW" sz="36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809297" y="942618"/>
            <a:ext cx="10588735" cy="5476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12800" indent="-546100">
              <a:lnSpc>
                <a:spcPct val="100000"/>
              </a:lnSpc>
              <a:spcBef>
                <a:spcPts val="0"/>
              </a:spcBef>
              <a:spcAft>
                <a:spcPts val="0"/>
              </a:spcAft>
              <a:buClrTx/>
              <a:buFont typeface="+mj-ea"/>
              <a:buAutoNum type="ea1ChtPeriod" startAt="11"/>
            </a:pPr>
            <a:r>
              <a:rPr lang="zh-TW"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兒童</a:t>
            </a:r>
            <a:r>
              <a:rPr lang="zh-TW"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及少年性剝削防制條例第</a:t>
            </a:r>
            <a:r>
              <a:rPr lang="en-US"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條「性剝削」之定義完全排除兒童及少年之「真摯合意」之適用，引發高度爭議</a:t>
            </a:r>
            <a:r>
              <a:rPr lang="zh-TW"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性</a:t>
            </a:r>
            <a:endParaRPr lang="en-US" altLang="zh-TW" sz="2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609600" indent="-342900">
              <a:lnSpc>
                <a:spcPct val="100000"/>
              </a:lnSpc>
              <a:spcBef>
                <a:spcPts val="0"/>
              </a:spcBef>
              <a:spcAft>
                <a:spcPts val="0"/>
              </a:spcAft>
              <a:buClr>
                <a:srgbClr val="00B0F0"/>
              </a:buClr>
              <a:buFont typeface="Wingdings" panose="05000000000000000000" pitchFamily="2" charset="2"/>
              <a:buChar char="Ø"/>
            </a:pPr>
            <a:r>
              <a:rPr lang="zh-TW" altLang="en-US"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法令依據：</a:t>
            </a:r>
            <a:r>
              <a:rPr lang="zh-TW" altLang="zh-TW" dirty="0" smtClean="0">
                <a:latin typeface="標楷體" panose="03000509000000000000" pitchFamily="65" charset="-120"/>
                <a:ea typeface="標楷體" panose="03000509000000000000" pitchFamily="65" charset="-120"/>
              </a:rPr>
              <a:t>我國</a:t>
            </a:r>
            <a:r>
              <a:rPr lang="zh-TW" altLang="zh-TW" dirty="0">
                <a:latin typeface="標楷體" panose="03000509000000000000" pitchFamily="65" charset="-120"/>
                <a:ea typeface="標楷體" panose="03000509000000000000" pitchFamily="65" charset="-120"/>
              </a:rPr>
              <a:t>於</a:t>
            </a:r>
            <a:r>
              <a:rPr lang="en-US" altLang="zh-TW" dirty="0">
                <a:latin typeface="標楷體" panose="03000509000000000000" pitchFamily="65" charset="-120"/>
                <a:ea typeface="標楷體" panose="03000509000000000000" pitchFamily="65" charset="-120"/>
              </a:rPr>
              <a:t>104</a:t>
            </a:r>
            <a:r>
              <a:rPr lang="zh-TW" altLang="zh-TW" dirty="0">
                <a:latin typeface="標楷體" panose="03000509000000000000" pitchFamily="65" charset="-120"/>
                <a:ea typeface="標楷體" panose="03000509000000000000" pitchFamily="65" charset="-120"/>
              </a:rPr>
              <a:t>年修訂兒童及少年性剝削防制條例，並自</a:t>
            </a:r>
            <a:r>
              <a:rPr lang="en-US" altLang="zh-TW" dirty="0">
                <a:latin typeface="標楷體" panose="03000509000000000000" pitchFamily="65" charset="-120"/>
                <a:ea typeface="標楷體" panose="03000509000000000000" pitchFamily="65" charset="-120"/>
              </a:rPr>
              <a:t>106</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日施行。兒童及少年性剝削防制條例第</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條：「本條例所稱兒童或少年性剝削，係指下列行為之一：一、使兒童或少年為有對價之性交或猥褻行為。二、利用兒童或少年為性交、猥褻之行為，以供人觀覽。三、拍攝、製造兒童或少年為性交或猥褻行為之圖畫、照片、影片、影帶、光碟、電子訊號或其他物品。四、使兒童或少年坐檯陪酒或涉及色情之伴遊、伴唱、伴舞等行為。</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609600" indent="-342900">
              <a:lnSpc>
                <a:spcPct val="100000"/>
              </a:lnSpc>
              <a:spcBef>
                <a:spcPts val="0"/>
              </a:spcBef>
              <a:spcAft>
                <a:spcPts val="0"/>
              </a:spcAft>
              <a:buClr>
                <a:srgbClr val="00B0F0"/>
              </a:buClr>
              <a:buFont typeface="Wingdings" panose="05000000000000000000" pitchFamily="2" charset="2"/>
              <a:buChar char="Ø"/>
            </a:pPr>
            <a:r>
              <a:rPr lang="zh-TW" altLang="zh-TW"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被害人</a:t>
            </a:r>
            <a:r>
              <a:rPr lang="zh-TW" altLang="en-US"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定義：</a:t>
            </a:r>
            <a:r>
              <a:rPr lang="zh-TW" altLang="zh-TW" dirty="0" smtClean="0">
                <a:latin typeface="標楷體" panose="03000509000000000000" pitchFamily="65" charset="-120"/>
                <a:ea typeface="標楷體" panose="03000509000000000000" pitchFamily="65" charset="-120"/>
              </a:rPr>
              <a:t>本條例</a:t>
            </a:r>
            <a:r>
              <a:rPr lang="zh-TW" altLang="zh-TW" dirty="0">
                <a:latin typeface="標楷體" panose="03000509000000000000" pitchFamily="65" charset="-120"/>
                <a:ea typeface="標楷體" panose="03000509000000000000" pitchFamily="65" charset="-120"/>
              </a:rPr>
              <a:t>所稱之被害人，係指遭受性剝削或疑似遭受性剝削之兒童或少年，修正後之新法強調兒及少年在性剝削活動之被害人地位，並從保護被害人的立場出發，而舊法該條文第一項第四款性剝削行為之定義為「利用兒童或少年從事坐檯陪酒或涉及色情之伴遊、伴唱、伴舞等侍應工作。</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609600" indent="-342900">
              <a:lnSpc>
                <a:spcPct val="100000"/>
              </a:lnSpc>
              <a:spcBef>
                <a:spcPts val="0"/>
              </a:spcBef>
              <a:spcAft>
                <a:spcPts val="0"/>
              </a:spcAft>
              <a:buClr>
                <a:srgbClr val="00B0F0"/>
              </a:buClr>
              <a:buFont typeface="Wingdings" panose="05000000000000000000" pitchFamily="2" charset="2"/>
              <a:buChar char="Ø"/>
            </a:pPr>
            <a:r>
              <a:rPr lang="zh-TW" altLang="en-US"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本文主張：</a:t>
            </a:r>
            <a:r>
              <a:rPr lang="zh-TW" altLang="zh-TW" dirty="0" smtClean="0">
                <a:latin typeface="標楷體" panose="03000509000000000000" pitchFamily="65" charset="-120"/>
                <a:ea typeface="標楷體" panose="03000509000000000000" pitchFamily="65" charset="-120"/>
              </a:rPr>
              <a:t>修正</a:t>
            </a:r>
            <a:r>
              <a:rPr lang="zh-TW" altLang="zh-TW" dirty="0">
                <a:latin typeface="標楷體" panose="03000509000000000000" pitchFamily="65" charset="-120"/>
                <a:ea typeface="標楷體" panose="03000509000000000000" pitchFamily="65" charset="-120"/>
              </a:rPr>
              <a:t>後之定義，根本完全排除兒童及少年之「真摯合意」之適用，而本文亦認為兒少因年少且心智尚未完全成熟，在法律上仍應有相當的保護機制。</a:t>
            </a:r>
          </a:p>
          <a:p>
            <a:pPr marL="812800" indent="-546100">
              <a:lnSpc>
                <a:spcPct val="100000"/>
              </a:lnSpc>
              <a:spcBef>
                <a:spcPts val="0"/>
              </a:spcBef>
              <a:spcAft>
                <a:spcPts val="0"/>
              </a:spcAft>
              <a:buClrTx/>
              <a:buFont typeface="+mj-ea"/>
              <a:buAutoNum type="ea1ChtPeriod" startAt="11"/>
            </a:pPr>
            <a:endParaRPr lang="zh-TW" altLang="en-US" b="1" dirty="0">
              <a:latin typeface="標楷體" panose="03000509000000000000" pitchFamily="65" charset="-120"/>
              <a:ea typeface="標楷體" panose="03000509000000000000" pitchFamily="65" charset="-120"/>
            </a:endParaRPr>
          </a:p>
        </p:txBody>
      </p:sp>
      <p:sp>
        <p:nvSpPr>
          <p:cNvPr id="3" name="頁尾版面配置區 2"/>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34</a:t>
            </a:fld>
            <a:endParaRPr lang="zh-TW" altLang="en-US" dirty="0">
              <a:solidFill>
                <a:prstClr val="black"/>
              </a:solidFill>
            </a:endParaRPr>
          </a:p>
        </p:txBody>
      </p:sp>
    </p:spTree>
    <p:extLst>
      <p:ext uri="{BB962C8B-B14F-4D97-AF65-F5344CB8AC3E}">
        <p14:creationId xmlns:p14="http://schemas.microsoft.com/office/powerpoint/2010/main" val="126817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endParaRPr lang="zh-TW" altLang="en-US" dirty="0"/>
          </a:p>
        </p:txBody>
      </p:sp>
      <p:sp>
        <p:nvSpPr>
          <p:cNvPr id="3" name="內容版面配置區 2"/>
          <p:cNvSpPr>
            <a:spLocks noGrp="1"/>
          </p:cNvSpPr>
          <p:nvPr>
            <p:ph idx="1"/>
          </p:nvPr>
        </p:nvSpPr>
        <p:spPr>
          <a:xfrm>
            <a:off x="911423" y="1052736"/>
            <a:ext cx="10976527" cy="5349765"/>
          </a:xfrm>
        </p:spPr>
        <p:txBody>
          <a:bodyPr>
            <a:noAutofit/>
          </a:bodyPr>
          <a:lstStyle/>
          <a:p>
            <a:pPr marL="514350" lvl="0" indent="-514350">
              <a:spcBef>
                <a:spcPts val="200"/>
              </a:spcBef>
              <a:buClrTx/>
              <a:buFont typeface="+mj-ea"/>
              <a:buAutoNum type="ea1ChtPeriod"/>
            </a:pPr>
            <a:r>
              <a:rPr lang="zh-TW" altLang="zh-TW" sz="3000" dirty="0" smtClean="0">
                <a:latin typeface="標楷體" panose="03000509000000000000" pitchFamily="65" charset="-120"/>
                <a:ea typeface="標楷體" panose="03000509000000000000" pitchFamily="65" charset="-120"/>
              </a:rPr>
              <a:t>加強</a:t>
            </a:r>
            <a:r>
              <a:rPr lang="zh-TW" altLang="zh-TW" sz="3000" dirty="0">
                <a:latin typeface="標楷體" panose="03000509000000000000" pitchFamily="65" charset="-120"/>
                <a:ea typeface="標楷體" panose="03000509000000000000" pitchFamily="65" charset="-120"/>
              </a:rPr>
              <a:t>、提升警察機關偵辦兒少性剝削犯罪之量能、設備與力</a:t>
            </a:r>
            <a:r>
              <a:rPr lang="zh-TW" altLang="zh-TW" sz="3000" dirty="0" smtClean="0">
                <a:latin typeface="標楷體" panose="03000509000000000000" pitchFamily="65" charset="-120"/>
                <a:ea typeface="標楷體" panose="03000509000000000000" pitchFamily="65" charset="-120"/>
              </a:rPr>
              <a:t>道</a:t>
            </a:r>
            <a:endParaRPr lang="en-US" altLang="zh-TW" sz="3000" dirty="0" smtClean="0">
              <a:latin typeface="標楷體" panose="03000509000000000000" pitchFamily="65" charset="-120"/>
              <a:ea typeface="標楷體" panose="03000509000000000000" pitchFamily="65" charset="-120"/>
            </a:endParaRPr>
          </a:p>
          <a:p>
            <a:pPr marL="630238" lvl="0" indent="-630238">
              <a:spcBef>
                <a:spcPts val="200"/>
              </a:spcBef>
              <a:buClrTx/>
              <a:buFont typeface="+mj-ea"/>
              <a:buAutoNum type="ea1ChtPeriod"/>
            </a:pPr>
            <a:r>
              <a:rPr lang="zh-TW" altLang="zh-TW" sz="3000" dirty="0">
                <a:latin typeface="標楷體" panose="03000509000000000000" pitchFamily="65" charset="-120"/>
                <a:ea typeface="標楷體" panose="03000509000000000000" pitchFamily="65" charset="-120"/>
              </a:rPr>
              <a:t>刑事警察局「暑期保護青少年</a:t>
            </a:r>
            <a:r>
              <a:rPr lang="en-US" altLang="zh-TW" sz="3000" dirty="0">
                <a:latin typeface="標楷體" panose="03000509000000000000" pitchFamily="65" charset="-120"/>
                <a:ea typeface="標楷體" panose="03000509000000000000" pitchFamily="65" charset="-120"/>
              </a:rPr>
              <a:t>---</a:t>
            </a:r>
            <a:r>
              <a:rPr lang="zh-TW" altLang="zh-TW" sz="3000" dirty="0">
                <a:latin typeface="標楷體" panose="03000509000000000000" pitchFamily="65" charset="-120"/>
                <a:ea typeface="標楷體" panose="03000509000000000000" pitchFamily="65" charset="-120"/>
              </a:rPr>
              <a:t>青春專案」評比計畫宜全年度、常態化實施，而非僅限於</a:t>
            </a:r>
            <a:r>
              <a:rPr lang="zh-TW" altLang="zh-TW" sz="3000" dirty="0" smtClean="0">
                <a:latin typeface="標楷體" panose="03000509000000000000" pitchFamily="65" charset="-120"/>
                <a:ea typeface="標楷體" panose="03000509000000000000" pitchFamily="65" charset="-120"/>
              </a:rPr>
              <a:t>暑期</a:t>
            </a:r>
            <a:endParaRPr lang="en-US" altLang="zh-TW" sz="3000" dirty="0" smtClean="0">
              <a:latin typeface="標楷體" panose="03000509000000000000" pitchFamily="65" charset="-120"/>
              <a:ea typeface="標楷體" panose="03000509000000000000" pitchFamily="65" charset="-120"/>
            </a:endParaRPr>
          </a:p>
          <a:p>
            <a:pPr marL="630238" indent="-630238">
              <a:spcBef>
                <a:spcPts val="200"/>
              </a:spcBef>
              <a:buClrTx/>
              <a:buFont typeface="+mj-ea"/>
              <a:buAutoNum type="ea1ChtPeriod"/>
            </a:pPr>
            <a:r>
              <a:rPr lang="zh-TW" altLang="zh-TW" sz="3000" dirty="0">
                <a:latin typeface="標楷體" panose="03000509000000000000" pitchFamily="65" charset="-120"/>
                <a:ea typeface="標楷體" panose="03000509000000000000" pitchFamily="65" charset="-120"/>
              </a:rPr>
              <a:t>婦幼警察隊與少年警察隊執行兒少性剝削犯罪之防治，宜進行適切分工</a:t>
            </a:r>
          </a:p>
          <a:p>
            <a:pPr marL="514350" indent="-514350">
              <a:spcBef>
                <a:spcPts val="200"/>
              </a:spcBef>
              <a:buClrTx/>
              <a:buFont typeface="+mj-ea"/>
              <a:buAutoNum type="ea1ChtPeriod"/>
            </a:pPr>
            <a:r>
              <a:rPr lang="zh-TW" altLang="zh-TW" sz="3000" dirty="0">
                <a:latin typeface="標楷體" panose="03000509000000000000" pitchFamily="65" charset="-120"/>
                <a:ea typeface="標楷體" panose="03000509000000000000" pitchFamily="65" charset="-120"/>
              </a:rPr>
              <a:t>強化警察機關與網路業者之協調合作機制</a:t>
            </a:r>
          </a:p>
          <a:p>
            <a:pPr marL="630238" indent="-630238">
              <a:spcBef>
                <a:spcPts val="200"/>
              </a:spcBef>
              <a:buClrTx/>
              <a:buFont typeface="+mj-ea"/>
              <a:buAutoNum type="ea1ChtPeriod"/>
            </a:pPr>
            <a:r>
              <a:rPr lang="zh-TW" altLang="zh-TW" sz="3000" dirty="0">
                <a:latin typeface="標楷體" panose="03000509000000000000" pitchFamily="65" charset="-120"/>
                <a:ea typeface="標楷體" panose="03000509000000000000" pitchFamily="65" charset="-120"/>
              </a:rPr>
              <a:t>研析網路兒少性剝削犯罪之犯案手法，並強化防治兒少性剝削犯罪之教育宣導</a:t>
            </a:r>
            <a:r>
              <a:rPr lang="en-US" altLang="zh-TW" sz="3000" b="1" dirty="0">
                <a:latin typeface="標楷體" panose="03000509000000000000" pitchFamily="65" charset="-120"/>
                <a:ea typeface="標楷體" panose="03000509000000000000" pitchFamily="65" charset="-120"/>
              </a:rPr>
              <a:t> </a:t>
            </a:r>
            <a:endParaRPr lang="zh-TW" altLang="zh-TW" sz="3000" b="1" dirty="0">
              <a:latin typeface="標楷體" panose="03000509000000000000" pitchFamily="65" charset="-120"/>
              <a:ea typeface="標楷體" panose="03000509000000000000" pitchFamily="65" charset="-120"/>
            </a:endParaRPr>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35</a:t>
            </a:fld>
            <a:endParaRPr lang="zh-TW" altLang="en-US" dirty="0">
              <a:solidFill>
                <a:prstClr val="black"/>
              </a:solidFill>
            </a:endParaRPr>
          </a:p>
        </p:txBody>
      </p:sp>
    </p:spTree>
    <p:extLst>
      <p:ext uri="{BB962C8B-B14F-4D97-AF65-F5344CB8AC3E}">
        <p14:creationId xmlns:p14="http://schemas.microsoft.com/office/powerpoint/2010/main" val="517937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續</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dirty="0"/>
          </a:p>
        </p:txBody>
      </p:sp>
      <p:sp>
        <p:nvSpPr>
          <p:cNvPr id="3" name="內容版面配置區 2"/>
          <p:cNvSpPr>
            <a:spLocks noGrp="1"/>
          </p:cNvSpPr>
          <p:nvPr>
            <p:ph idx="1"/>
          </p:nvPr>
        </p:nvSpPr>
        <p:spPr>
          <a:xfrm>
            <a:off x="911424" y="1052736"/>
            <a:ext cx="10976527" cy="5349765"/>
          </a:xfrm>
        </p:spPr>
        <p:txBody>
          <a:bodyPr>
            <a:noAutofit/>
          </a:bodyPr>
          <a:lstStyle/>
          <a:p>
            <a:pPr marL="514350" indent="-514350">
              <a:spcBef>
                <a:spcPts val="200"/>
              </a:spcBef>
              <a:buClrTx/>
              <a:buFont typeface="+mj-ea"/>
              <a:buAutoNum type="ea1ChtPeriod" startAt="6"/>
            </a:pPr>
            <a:r>
              <a:rPr lang="zh-TW" altLang="zh-TW" sz="3000" dirty="0" smtClean="0">
                <a:latin typeface="標楷體" panose="03000509000000000000" pitchFamily="65" charset="-120"/>
                <a:ea typeface="標楷體" panose="03000509000000000000" pitchFamily="65" charset="-120"/>
              </a:rPr>
              <a:t>精</a:t>
            </a:r>
            <a:r>
              <a:rPr lang="zh-TW" altLang="zh-TW" sz="3000" dirty="0">
                <a:latin typeface="標楷體" panose="03000509000000000000" pitchFamily="65" charset="-120"/>
                <a:ea typeface="標楷體" panose="03000509000000000000" pitchFamily="65" charset="-120"/>
              </a:rPr>
              <a:t>進提升違反兒童與少年性剝削防制條例案件之起訴率之作為</a:t>
            </a:r>
          </a:p>
          <a:p>
            <a:pPr marL="630238" indent="-630238">
              <a:spcBef>
                <a:spcPts val="200"/>
              </a:spcBef>
              <a:buClrTx/>
              <a:buFont typeface="+mj-ea"/>
              <a:buAutoNum type="ea1ChtPeriod" startAt="6"/>
            </a:pPr>
            <a:r>
              <a:rPr lang="zh-TW" altLang="zh-TW" sz="3000" dirty="0">
                <a:latin typeface="標楷體" panose="03000509000000000000" pitchFamily="65" charset="-120"/>
                <a:ea typeface="標楷體" panose="03000509000000000000" pitchFamily="65" charset="-120"/>
              </a:rPr>
              <a:t>在符合憲法保障言論自由原則下，宜強化網路色情分級管制之機制</a:t>
            </a:r>
            <a:endParaRPr lang="en-US" altLang="zh-TW" sz="3000" dirty="0">
              <a:latin typeface="標楷體" panose="03000509000000000000" pitchFamily="65" charset="-120"/>
              <a:ea typeface="標楷體" panose="03000509000000000000" pitchFamily="65" charset="-120"/>
            </a:endParaRPr>
          </a:p>
          <a:p>
            <a:pPr marL="514350" indent="-514350">
              <a:spcBef>
                <a:spcPts val="200"/>
              </a:spcBef>
              <a:buClrTx/>
              <a:buFont typeface="+mj-ea"/>
              <a:buAutoNum type="ea1ChtPeriod" startAt="6"/>
            </a:pPr>
            <a:r>
              <a:rPr lang="zh-TW" altLang="zh-TW" sz="3000" dirty="0">
                <a:latin typeface="標楷體" panose="03000509000000000000" pitchFamily="65" charset="-120"/>
                <a:ea typeface="標楷體" panose="03000509000000000000" pitchFamily="65" charset="-120"/>
              </a:rPr>
              <a:t>大幅地提升家庭的功能以抑制兒少性剝削案件之發生</a:t>
            </a:r>
            <a:endParaRPr lang="en-US" altLang="zh-TW" sz="3000" dirty="0">
              <a:latin typeface="標楷體" panose="03000509000000000000" pitchFamily="65" charset="-120"/>
              <a:ea typeface="標楷體" panose="03000509000000000000" pitchFamily="65" charset="-120"/>
            </a:endParaRPr>
          </a:p>
          <a:p>
            <a:pPr marL="514350" indent="-514350">
              <a:spcBef>
                <a:spcPts val="200"/>
              </a:spcBef>
              <a:buClrTx/>
              <a:buFont typeface="+mj-ea"/>
              <a:buAutoNum type="ea1ChtPeriod" startAt="6"/>
            </a:pPr>
            <a:r>
              <a:rPr lang="zh-TW" altLang="zh-TW" sz="3000" dirty="0">
                <a:latin typeface="標楷體" panose="03000509000000000000" pitchFamily="65" charset="-120"/>
                <a:ea typeface="標楷體" panose="03000509000000000000" pitchFamily="65" charset="-120"/>
              </a:rPr>
              <a:t>持續提升兒少遭受性剝削保護安置機構之功能</a:t>
            </a:r>
            <a:endParaRPr lang="en-US" altLang="zh-TW" sz="3000" dirty="0">
              <a:latin typeface="標楷體" panose="03000509000000000000" pitchFamily="65" charset="-120"/>
              <a:ea typeface="標楷體" panose="03000509000000000000" pitchFamily="65" charset="-120"/>
            </a:endParaRPr>
          </a:p>
          <a:p>
            <a:pPr marL="630238" indent="-630238">
              <a:spcBef>
                <a:spcPts val="200"/>
              </a:spcBef>
              <a:buClrTx/>
              <a:buFont typeface="+mj-ea"/>
              <a:buAutoNum type="ea1ChtPeriod" startAt="6"/>
            </a:pPr>
            <a:r>
              <a:rPr lang="zh-TW" altLang="zh-TW" sz="3000" dirty="0">
                <a:latin typeface="標楷體" panose="03000509000000000000" pitchFamily="65" charset="-120"/>
                <a:ea typeface="標楷體" panose="03000509000000000000" pitchFamily="65" charset="-120"/>
              </a:rPr>
              <a:t>兒童及少年性剝削防制條例第</a:t>
            </a:r>
            <a:r>
              <a:rPr lang="en-US" altLang="zh-TW" sz="3000" dirty="0">
                <a:latin typeface="標楷體" panose="03000509000000000000" pitchFamily="65" charset="-120"/>
                <a:ea typeface="標楷體" panose="03000509000000000000" pitchFamily="65" charset="-120"/>
              </a:rPr>
              <a:t>2</a:t>
            </a:r>
            <a:r>
              <a:rPr lang="zh-TW" altLang="zh-TW" sz="3000" dirty="0">
                <a:latin typeface="標楷體" panose="03000509000000000000" pitchFamily="65" charset="-120"/>
                <a:ea typeface="標楷體" panose="03000509000000000000" pitchFamily="65" charset="-120"/>
              </a:rPr>
              <a:t>條「性剝削」之定義，完全排除兒童及少年之「真摯合意」之適用仍應有其必要性 </a:t>
            </a:r>
            <a:endParaRPr lang="en-US" altLang="zh-TW" sz="3000" dirty="0">
              <a:latin typeface="標楷體" panose="03000509000000000000" pitchFamily="65" charset="-120"/>
              <a:ea typeface="標楷體" panose="03000509000000000000" pitchFamily="65" charset="-120"/>
            </a:endParaRPr>
          </a:p>
          <a:p>
            <a:pPr marL="987425" indent="-987425">
              <a:spcBef>
                <a:spcPts val="200"/>
              </a:spcBef>
              <a:buClrTx/>
              <a:buFont typeface="+mj-ea"/>
              <a:buAutoNum type="ea1ChtPeriod" startAt="6"/>
            </a:pPr>
            <a:r>
              <a:rPr lang="zh-TW" altLang="zh-TW" sz="3000" dirty="0">
                <a:latin typeface="標楷體" panose="03000509000000000000" pitchFamily="65" charset="-120"/>
                <a:ea typeface="標楷體" panose="03000509000000000000" pitchFamily="65" charset="-120"/>
              </a:rPr>
              <a:t>儘速通過施行兒童權利公約關於買賣兒童、兒童賣淫和兒童色情製品問題的任擇議定書及兒童權利公約關於規定申訴程序的任擇議定書</a:t>
            </a:r>
          </a:p>
          <a:p>
            <a:pPr>
              <a:spcBef>
                <a:spcPts val="200"/>
              </a:spcBef>
            </a:pPr>
            <a:r>
              <a:rPr lang="en-US" altLang="zh-TW" dirty="0"/>
              <a:t> </a:t>
            </a:r>
            <a:endParaRPr lang="zh-TW" altLang="zh-TW"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36</a:t>
            </a:fld>
            <a:endParaRPr lang="zh-TW" altLang="en-US" dirty="0">
              <a:solidFill>
                <a:prstClr val="black"/>
              </a:solidFill>
            </a:endParaRPr>
          </a:p>
        </p:txBody>
      </p:sp>
    </p:spTree>
    <p:extLst>
      <p:ext uri="{BB962C8B-B14F-4D97-AF65-F5344CB8AC3E}">
        <p14:creationId xmlns:p14="http://schemas.microsoft.com/office/powerpoint/2010/main" val="3551873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-1</a:t>
            </a:r>
            <a:endParaRPr lang="zh-TW" altLang="en-US" dirty="0"/>
          </a:p>
        </p:txBody>
      </p:sp>
      <p:sp>
        <p:nvSpPr>
          <p:cNvPr id="3" name="內容版面配置區 2"/>
          <p:cNvSpPr>
            <a:spLocks noGrp="1"/>
          </p:cNvSpPr>
          <p:nvPr>
            <p:ph idx="1"/>
          </p:nvPr>
        </p:nvSpPr>
        <p:spPr>
          <a:xfrm>
            <a:off x="1219200" y="1177158"/>
            <a:ext cx="10553938" cy="5349765"/>
          </a:xfrm>
        </p:spPr>
        <p:txBody>
          <a:bodyPr>
            <a:normAutofit fontScale="85000" lnSpcReduction="10000"/>
          </a:bodyPr>
          <a:lstStyle/>
          <a:p>
            <a:pPr marL="514350" lvl="0" indent="-514350">
              <a:buClrTx/>
              <a:buFont typeface="+mj-ea"/>
              <a:buAutoNum type="ea1ChtPeriod"/>
            </a:pP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加強</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、提升警察機關偵辦兒少性剝削犯罪之量能、設備與力</a:t>
            </a: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道</a:t>
            </a:r>
            <a:endPar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536575" indent="-357188">
              <a:lnSpc>
                <a:spcPct val="120000"/>
              </a:lnSpc>
              <a:buClr>
                <a:srgbClr val="00B0F0"/>
              </a:buClr>
              <a:buFont typeface="Wingdings" panose="05000000000000000000" pitchFamily="2" charset="2"/>
              <a:buChar char="Ø"/>
            </a:pPr>
            <a:r>
              <a:rPr lang="zh-TW"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警察局資訊科</a:t>
            </a:r>
            <a:r>
              <a:rPr lang="zh-TW" altLang="en-US"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的設置：</a:t>
            </a:r>
            <a:r>
              <a:rPr lang="zh-TW" altLang="zh-TW" sz="2800" dirty="0" smtClean="0">
                <a:latin typeface="標楷體" panose="03000509000000000000" pitchFamily="65" charset="-120"/>
                <a:ea typeface="標楷體" panose="03000509000000000000" pitchFamily="65" charset="-120"/>
              </a:rPr>
              <a:t>目前</a:t>
            </a:r>
            <a:r>
              <a:rPr lang="zh-TW" altLang="zh-TW" sz="2800" dirty="0">
                <a:latin typeface="標楷體" panose="03000509000000000000" pitchFamily="65" charset="-120"/>
                <a:ea typeface="標楷體" panose="03000509000000000000" pitchFamily="65" charset="-120"/>
              </a:rPr>
              <a:t>全國各縣市警察局設置有資訊科，而資訊科之業務範疇包括定期舉辦各項警政資訊系統規劃與訓練課程、各項電腦軟硬體設施操作及各種資訊教育訓練，以提升員警電腦資訊核心</a:t>
            </a:r>
            <a:r>
              <a:rPr lang="zh-TW" altLang="zh-TW" sz="2800" dirty="0" smtClean="0">
                <a:latin typeface="標楷體" panose="03000509000000000000" pitchFamily="65" charset="-120"/>
                <a:ea typeface="標楷體" panose="03000509000000000000" pitchFamily="65" charset="-120"/>
              </a:rPr>
              <a:t>能力</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536575" indent="-357188">
              <a:lnSpc>
                <a:spcPct val="120000"/>
              </a:lnSpc>
              <a:buClr>
                <a:srgbClr val="00B0F0"/>
              </a:buClr>
              <a:buFont typeface="Wingdings" panose="05000000000000000000" pitchFamily="2" charset="2"/>
              <a:buChar char="Ø"/>
            </a:pPr>
            <a:r>
              <a:rPr lang="zh-TW" altLang="zh-TW" sz="2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地方政府警察局</a:t>
            </a:r>
            <a:r>
              <a:rPr lang="zh-TW"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科技</a:t>
            </a:r>
            <a:r>
              <a:rPr lang="zh-TW" altLang="zh-TW" sz="2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犯罪偵查</a:t>
            </a:r>
            <a:r>
              <a:rPr lang="zh-TW"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隊</a:t>
            </a:r>
            <a:r>
              <a:rPr lang="zh-TW" altLang="en-US"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的增設：</a:t>
            </a:r>
            <a:endParaRPr lang="en-US"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93763" lvl="3" indent="-212725">
              <a:lnSpc>
                <a:spcPct val="120000"/>
              </a:lnSpc>
              <a:buClr>
                <a:srgbClr val="00B0F0"/>
              </a:buClr>
              <a:buFont typeface="Arial" panose="020B0604020202020204" pitchFamily="34" charset="0"/>
              <a:buChar char="•"/>
            </a:pPr>
            <a:r>
              <a:rPr lang="zh-TW" altLang="zh-TW" sz="2600" dirty="0" smtClean="0">
                <a:latin typeface="標楷體" panose="03000509000000000000" pitchFamily="65" charset="-120"/>
                <a:ea typeface="標楷體" panose="03000509000000000000" pitchFamily="65" charset="-120"/>
              </a:rPr>
              <a:t>警政</a:t>
            </a:r>
            <a:r>
              <a:rPr lang="zh-TW" altLang="zh-TW" sz="2600" dirty="0">
                <a:latin typeface="標楷體" panose="03000509000000000000" pitchFamily="65" charset="-120"/>
                <a:ea typeface="標楷體" panose="03000509000000000000" pitchFamily="65" charset="-120"/>
              </a:rPr>
              <a:t>署為提升科技刑事偵查犯罪及數位效能，及因應各項科技犯罪手法態樣趨勢，於</a:t>
            </a:r>
            <a:r>
              <a:rPr lang="en-US" altLang="zh-TW" sz="2600" dirty="0">
                <a:latin typeface="標楷體" panose="03000509000000000000" pitchFamily="65" charset="-120"/>
                <a:ea typeface="標楷體" panose="03000509000000000000" pitchFamily="65" charset="-120"/>
              </a:rPr>
              <a:t>105</a:t>
            </a:r>
            <a:r>
              <a:rPr lang="zh-TW" altLang="zh-TW" sz="2600" dirty="0">
                <a:latin typeface="標楷體" panose="03000509000000000000" pitchFamily="65" charset="-120"/>
                <a:ea typeface="標楷體" panose="03000509000000000000" pitchFamily="65" charset="-120"/>
              </a:rPr>
              <a:t>年於各地方政府警察局在刑事警察大隊之下另外成立科技犯罪偵查隊，投入科技犯案偵查的</a:t>
            </a:r>
            <a:r>
              <a:rPr lang="zh-TW" altLang="zh-TW" sz="2600" dirty="0" smtClean="0">
                <a:latin typeface="標楷體" panose="03000509000000000000" pitchFamily="65" charset="-120"/>
                <a:ea typeface="標楷體" panose="03000509000000000000" pitchFamily="65" charset="-120"/>
              </a:rPr>
              <a:t>行列</a:t>
            </a:r>
            <a:r>
              <a:rPr lang="zh-TW" altLang="en-US"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893763" lvl="3" indent="-212725">
              <a:lnSpc>
                <a:spcPct val="120000"/>
              </a:lnSpc>
              <a:buClr>
                <a:srgbClr val="00B0F0"/>
              </a:buClr>
              <a:buFont typeface="Arial" panose="020B0604020202020204" pitchFamily="34" charset="0"/>
              <a:buChar char="•"/>
            </a:pPr>
            <a:r>
              <a:rPr lang="zh-TW" altLang="zh-TW" sz="2600" dirty="0" smtClean="0">
                <a:latin typeface="標楷體" panose="03000509000000000000" pitchFamily="65" charset="-120"/>
                <a:ea typeface="標楷體" panose="03000509000000000000" pitchFamily="65" charset="-120"/>
              </a:rPr>
              <a:t>科技</a:t>
            </a:r>
            <a:r>
              <a:rPr lang="zh-TW" altLang="zh-TW" sz="2600" dirty="0">
                <a:latin typeface="標楷體" panose="03000509000000000000" pitchFamily="65" charset="-120"/>
                <a:ea typeface="標楷體" panose="03000509000000000000" pitchFamily="65" charset="-120"/>
              </a:rPr>
              <a:t>犯罪偵查隊其主要工作範疇及辦理勤業務為：網路犯罪偵查業務、建構涉案車輛查緝網、刑事資訊業務及科技犯罪偵查等任務。所以，加強、提升警察機關偵辦兒少性剝削犯罪之量能、設備與力道亦是目前警政偵辦刑事案件應有的積極態度。</a:t>
            </a:r>
          </a:p>
          <a:p>
            <a:pPr marL="0" lvl="0" indent="0">
              <a:buClrTx/>
              <a:buNone/>
            </a:pPr>
            <a:endParaRPr lang="zh-TW" altLang="en-US" sz="2800" b="1"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37</a:t>
            </a:fld>
            <a:endParaRPr lang="zh-TW" altLang="en-US" dirty="0">
              <a:solidFill>
                <a:prstClr val="black"/>
              </a:solidFill>
            </a:endParaRPr>
          </a:p>
        </p:txBody>
      </p:sp>
    </p:spTree>
    <p:extLst>
      <p:ext uri="{BB962C8B-B14F-4D97-AF65-F5344CB8AC3E}">
        <p14:creationId xmlns:p14="http://schemas.microsoft.com/office/powerpoint/2010/main" val="3971817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-2</a:t>
            </a:r>
            <a:endParaRPr lang="zh-TW" altLang="en-US" dirty="0"/>
          </a:p>
        </p:txBody>
      </p:sp>
      <p:sp>
        <p:nvSpPr>
          <p:cNvPr id="3" name="內容版面配置區 2"/>
          <p:cNvSpPr>
            <a:spLocks noGrp="1"/>
          </p:cNvSpPr>
          <p:nvPr>
            <p:ph idx="1"/>
          </p:nvPr>
        </p:nvSpPr>
        <p:spPr>
          <a:xfrm>
            <a:off x="1271752" y="1177158"/>
            <a:ext cx="10501385" cy="5349765"/>
          </a:xfrm>
        </p:spPr>
        <p:txBody>
          <a:bodyPr>
            <a:normAutofit fontScale="85000" lnSpcReduction="20000"/>
          </a:bodyPr>
          <a:lstStyle/>
          <a:p>
            <a:pPr marL="514350" lvl="0" indent="-514350">
              <a:buClrTx/>
              <a:buFont typeface="+mj-ea"/>
              <a:buAutoNum type="ea1ChtPeriod" startAt="2"/>
            </a:pP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刑事</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警察局「暑期保護青少年</a:t>
            </a:r>
            <a:r>
              <a:rPr lang="en-US"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青春專案」評比計畫宜全年度、常態化實施，而非僅限於</a:t>
            </a: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暑期</a:t>
            </a:r>
            <a:endPar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57188" indent="-357188">
              <a:lnSpc>
                <a:spcPct val="120000"/>
              </a:lnSpc>
              <a:buClrTx/>
              <a:buFont typeface="Wingdings" panose="05000000000000000000" pitchFamily="2" charset="2"/>
              <a:buChar char="Ø"/>
            </a:pPr>
            <a:r>
              <a:rPr lang="zh-TW" altLang="en-US"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少年事件處理法修正：</a:t>
            </a:r>
            <a:r>
              <a:rPr lang="zh-TW" altLang="zh-TW" sz="2800" dirty="0" smtClean="0">
                <a:latin typeface="標楷體" panose="03000509000000000000" pitchFamily="65" charset="-120"/>
                <a:ea typeface="標楷體" panose="03000509000000000000" pitchFamily="65" charset="-120"/>
              </a:rPr>
              <a:t>因應</a:t>
            </a:r>
            <a:r>
              <a:rPr lang="zh-TW" altLang="zh-TW" sz="2800" dirty="0">
                <a:latin typeface="標楷體" panose="03000509000000000000" pitchFamily="65" charset="-120"/>
                <a:ea typeface="標楷體" panose="03000509000000000000" pitchFamily="65" charset="-120"/>
              </a:rPr>
              <a:t>少年事件處理法於</a:t>
            </a:r>
            <a:r>
              <a:rPr lang="en-US" altLang="zh-TW" sz="2800" dirty="0">
                <a:latin typeface="標楷體" panose="03000509000000000000" pitchFamily="65" charset="-120"/>
                <a:ea typeface="標楷體" panose="03000509000000000000" pitchFamily="65" charset="-120"/>
              </a:rPr>
              <a:t>108</a:t>
            </a:r>
            <a:r>
              <a:rPr lang="zh-TW" altLang="zh-TW"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05</a:t>
            </a:r>
            <a:r>
              <a:rPr lang="zh-TW" altLang="zh-TW"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31</a:t>
            </a:r>
            <a:r>
              <a:rPr lang="zh-TW" altLang="zh-TW" sz="2800" dirty="0">
                <a:latin typeface="標楷體" panose="03000509000000000000" pitchFamily="65" charset="-120"/>
                <a:ea typeface="標楷體" panose="03000509000000000000" pitchFamily="65" charset="-120"/>
              </a:rPr>
              <a:t>做了大幅度修正，本次修正主要為將少年犯罪者去標籤，不再稱為「少年虞犯」而以非法律用語之「曝險少年」取代之，且當曝險少年發生曝險行為的情況發生時，先由少年輔導委員會處置，而不直接移送少年</a:t>
            </a:r>
            <a:r>
              <a:rPr lang="zh-TW" altLang="zh-TW" sz="2800" dirty="0" smtClean="0">
                <a:latin typeface="標楷體" panose="03000509000000000000" pitchFamily="65" charset="-120"/>
                <a:ea typeface="標楷體" panose="03000509000000000000" pitchFamily="65" charset="-120"/>
              </a:rPr>
              <a:t>法院</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本</a:t>
            </a:r>
            <a:r>
              <a:rPr lang="zh-TW" altLang="zh-TW" sz="2800" dirty="0">
                <a:latin typeface="標楷體" panose="03000509000000000000" pitchFamily="65" charset="-120"/>
                <a:ea typeface="標楷體" panose="03000509000000000000" pitchFamily="65" charset="-120"/>
              </a:rPr>
              <a:t>修正法令部分將於</a:t>
            </a:r>
            <a:r>
              <a:rPr lang="en-US" altLang="zh-TW" sz="2800" dirty="0">
                <a:latin typeface="標楷體" panose="03000509000000000000" pitchFamily="65" charset="-120"/>
                <a:ea typeface="標楷體" panose="03000509000000000000" pitchFamily="65" charset="-120"/>
              </a:rPr>
              <a:t>112</a:t>
            </a:r>
            <a:r>
              <a:rPr lang="zh-TW" altLang="zh-TW" sz="2800" dirty="0">
                <a:latin typeface="標楷體" panose="03000509000000000000" pitchFamily="65" charset="-120"/>
                <a:ea typeface="標楷體" panose="03000509000000000000" pitchFamily="65" charset="-120"/>
              </a:rPr>
              <a:t>年後全面</a:t>
            </a:r>
            <a:r>
              <a:rPr lang="zh-TW" altLang="zh-TW" sz="2800" dirty="0" smtClean="0">
                <a:latin typeface="標楷體" panose="03000509000000000000" pitchFamily="65" charset="-120"/>
                <a:ea typeface="標楷體" panose="03000509000000000000" pitchFamily="65" charset="-120"/>
              </a:rPr>
              <a:t>施行</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357188" indent="-357188">
              <a:lnSpc>
                <a:spcPct val="120000"/>
              </a:lnSpc>
              <a:buClrTx/>
              <a:buFont typeface="Wingdings" panose="05000000000000000000" pitchFamily="2" charset="2"/>
              <a:buChar char="Ø"/>
            </a:pPr>
            <a:r>
              <a:rPr lang="zh-TW" altLang="zh-TW" sz="2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「暑期保護青少年</a:t>
            </a:r>
            <a:r>
              <a:rPr lang="en-US" altLang="zh-TW" sz="2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青春專案」評比計畫宜常態</a:t>
            </a:r>
            <a:r>
              <a:rPr lang="zh-TW"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化</a:t>
            </a:r>
            <a:r>
              <a:rPr lang="zh-TW" altLang="en-US"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依據</a:t>
            </a:r>
            <a:r>
              <a:rPr lang="zh-TW" altLang="zh-TW" sz="2800" dirty="0">
                <a:latin typeface="標楷體" panose="03000509000000000000" pitchFamily="65" charset="-120"/>
                <a:ea typeface="標楷體" panose="03000509000000000000" pitchFamily="65" charset="-120"/>
              </a:rPr>
              <a:t>少年事件處理法的行政先行的修法精神觀之，刑事警察局每年所定期舉辦之「暑期保護青少年</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青春專案」評比計畫宜常態化，並進行全年度評核計畫且相關的評核制度亦可結合同時期各項專案，而非集中於暑假期間，不僅可避免造成治安上的漏洞外，亦可防制員警同仁因為爭取績效壓力而有「養案」等違反紀律的情事</a:t>
            </a:r>
            <a:r>
              <a:rPr lang="zh-TW" altLang="zh-TW" sz="2800" dirty="0" smtClean="0">
                <a:latin typeface="標楷體" panose="03000509000000000000" pitchFamily="65" charset="-120"/>
                <a:ea typeface="標楷體" panose="03000509000000000000" pitchFamily="65" charset="-120"/>
              </a:rPr>
              <a:t>發生。</a:t>
            </a:r>
            <a:endParaRPr lang="zh-TW" altLang="zh-TW" sz="2800" dirty="0">
              <a:latin typeface="標楷體" panose="03000509000000000000" pitchFamily="65" charset="-120"/>
              <a:ea typeface="標楷體" panose="03000509000000000000" pitchFamily="65" charset="-120"/>
            </a:endParaRPr>
          </a:p>
          <a:p>
            <a:pPr lvl="0">
              <a:buClrTx/>
              <a:buFont typeface="Wingdings" panose="05000000000000000000" pitchFamily="2" charset="2"/>
              <a:buChar char="Ø"/>
            </a:pPr>
            <a:endParaRPr lang="zh-TW" altLang="en-US" sz="2800" b="1"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38</a:t>
            </a:fld>
            <a:endParaRPr lang="zh-TW" altLang="en-US" dirty="0">
              <a:solidFill>
                <a:prstClr val="black"/>
              </a:solidFill>
            </a:endParaRPr>
          </a:p>
        </p:txBody>
      </p:sp>
    </p:spTree>
    <p:extLst>
      <p:ext uri="{BB962C8B-B14F-4D97-AF65-F5344CB8AC3E}">
        <p14:creationId xmlns:p14="http://schemas.microsoft.com/office/powerpoint/2010/main" val="451977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-3</a:t>
            </a:r>
            <a:endParaRPr lang="zh-TW" altLang="en-US" dirty="0"/>
          </a:p>
        </p:txBody>
      </p:sp>
      <p:sp>
        <p:nvSpPr>
          <p:cNvPr id="3" name="內容版面配置區 2"/>
          <p:cNvSpPr>
            <a:spLocks noGrp="1"/>
          </p:cNvSpPr>
          <p:nvPr>
            <p:ph idx="1"/>
          </p:nvPr>
        </p:nvSpPr>
        <p:spPr>
          <a:xfrm>
            <a:off x="1003107" y="958949"/>
            <a:ext cx="10749249" cy="5349765"/>
          </a:xfrm>
        </p:spPr>
        <p:txBody>
          <a:bodyPr>
            <a:normAutofit fontScale="92500" lnSpcReduction="10000"/>
          </a:bodyPr>
          <a:lstStyle/>
          <a:p>
            <a:pPr marL="514350" indent="-514350">
              <a:spcBef>
                <a:spcPts val="600"/>
              </a:spcBef>
              <a:buClrTx/>
              <a:buFont typeface="+mj-ea"/>
              <a:buAutoNum type="ea1ChtPeriod" startAt="3"/>
            </a:pP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婦</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幼警察隊與少年警察隊執行兒少性剝削犯罪之防治，宜進行適切</a:t>
            </a: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分工</a:t>
            </a:r>
            <a:endPar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57188" indent="-357188">
              <a:lnSpc>
                <a:spcPct val="110000"/>
              </a:lnSpc>
              <a:spcBef>
                <a:spcPts val="600"/>
              </a:spcBef>
              <a:buClrTx/>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婦幼警察</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隊</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業務範疇：</a:t>
            </a:r>
            <a:r>
              <a:rPr lang="zh-TW" altLang="zh-TW" sz="2600" dirty="0" smtClean="0">
                <a:latin typeface="標楷體" panose="03000509000000000000" pitchFamily="65" charset="-120"/>
                <a:ea typeface="標楷體" panose="03000509000000000000" pitchFamily="65" charset="-120"/>
              </a:rPr>
              <a:t>目前</a:t>
            </a:r>
            <a:r>
              <a:rPr lang="zh-TW" altLang="zh-TW" sz="2600" dirty="0">
                <a:latin typeface="標楷體" panose="03000509000000000000" pitchFamily="65" charset="-120"/>
                <a:ea typeface="標楷體" panose="03000509000000000000" pitchFamily="65" charset="-120"/>
              </a:rPr>
              <a:t>在全國各縣市警察局部分，婦幼警察隊其主要業務包含了婦幼被害防治、性騷擾防治及兒少保護業務三大類別，而在婦幼防治業務部分又分為</a:t>
            </a:r>
            <a:r>
              <a:rPr lang="en-US" altLang="zh-TW" sz="2600" dirty="0">
                <a:latin typeface="標楷體" panose="03000509000000000000" pitchFamily="65" charset="-120"/>
                <a:ea typeface="標楷體" panose="03000509000000000000" pitchFamily="65" charset="-120"/>
              </a:rPr>
              <a:t>1.</a:t>
            </a:r>
            <a:r>
              <a:rPr lang="zh-TW" altLang="zh-TW" sz="2600" dirty="0">
                <a:latin typeface="標楷體" panose="03000509000000000000" pitchFamily="65" charset="-120"/>
                <a:ea typeface="標楷體" panose="03000509000000000000" pitchFamily="65" charset="-120"/>
              </a:rPr>
              <a:t>家庭暴力防治，</a:t>
            </a:r>
            <a:r>
              <a:rPr lang="en-US" altLang="zh-TW" sz="2600" dirty="0">
                <a:latin typeface="標楷體" panose="03000509000000000000" pitchFamily="65" charset="-120"/>
                <a:ea typeface="標楷體" panose="03000509000000000000" pitchFamily="65" charset="-120"/>
              </a:rPr>
              <a:t>2.</a:t>
            </a:r>
            <a:r>
              <a:rPr lang="zh-TW" altLang="zh-TW" sz="2600" dirty="0">
                <a:latin typeface="標楷體" panose="03000509000000000000" pitchFamily="65" charset="-120"/>
                <a:ea typeface="標楷體" panose="03000509000000000000" pitchFamily="65" charset="-120"/>
              </a:rPr>
              <a:t>性侵害防治，及</a:t>
            </a:r>
            <a:r>
              <a:rPr lang="en-US" altLang="zh-TW" sz="2600" dirty="0">
                <a:latin typeface="標楷體" panose="03000509000000000000" pitchFamily="65" charset="-120"/>
                <a:ea typeface="標楷體" panose="03000509000000000000" pitchFamily="65" charset="-120"/>
              </a:rPr>
              <a:t>3.</a:t>
            </a:r>
            <a:r>
              <a:rPr lang="zh-TW" altLang="zh-TW" sz="2600" dirty="0">
                <a:latin typeface="標楷體" panose="03000509000000000000" pitchFamily="65" charset="-120"/>
                <a:ea typeface="標楷體" panose="03000509000000000000" pitchFamily="65" charset="-120"/>
              </a:rPr>
              <a:t>兒少性剝削防治等三大主軸業務</a:t>
            </a:r>
            <a:r>
              <a:rPr lang="zh-TW" altLang="en-US"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marL="357188" indent="-357188">
              <a:lnSpc>
                <a:spcPct val="110000"/>
              </a:lnSpc>
              <a:spcBef>
                <a:spcPts val="600"/>
              </a:spcBef>
              <a:buClrTx/>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少年警察</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隊</a:t>
            </a:r>
            <a:r>
              <a:rPr lang="zh-TW" altLang="en-US"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業務範疇</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少年</a:t>
            </a:r>
            <a:r>
              <a:rPr lang="zh-TW" altLang="zh-TW" sz="2600" dirty="0">
                <a:latin typeface="標楷體" panose="03000509000000000000" pitchFamily="65" charset="-120"/>
                <a:ea typeface="標楷體" panose="03000509000000000000" pitchFamily="65" charset="-120"/>
              </a:rPr>
              <a:t>警察隊部分，其主要為少年輔導及加強查緝少年犯罪。所以，目前在各縣市警察局有關執行兒少性剝削犯罪之防治係以婦幼警察隊為主要權責單位，而少年警察隊針對本部分案件，係為積極防治及校園教育安全宣導等之協辦</a:t>
            </a:r>
            <a:r>
              <a:rPr lang="zh-TW" altLang="zh-TW" sz="2600" dirty="0" smtClean="0">
                <a:latin typeface="標楷體" panose="03000509000000000000" pitchFamily="65" charset="-120"/>
                <a:ea typeface="標楷體" panose="03000509000000000000" pitchFamily="65" charset="-120"/>
              </a:rPr>
              <a:t>單位</a:t>
            </a:r>
            <a:r>
              <a:rPr lang="zh-TW" altLang="en-US"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357188" indent="-357188">
              <a:lnSpc>
                <a:spcPct val="110000"/>
              </a:lnSpc>
              <a:spcBef>
                <a:spcPts val="600"/>
              </a:spcBef>
              <a:buClrTx/>
              <a:buFont typeface="Wingdings" panose="05000000000000000000" pitchFamily="2" charset="2"/>
              <a:buChar char="Ø"/>
            </a:pPr>
            <a:r>
              <a:rPr lang="zh-TW"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婦幼警察隊與少年警察隊執行兒少性剝削犯罪之</a:t>
            </a:r>
            <a:r>
              <a:rPr lang="zh-TW" altLang="zh-TW"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防治</a:t>
            </a:r>
            <a:r>
              <a:rPr lang="zh-TW" altLang="en-US"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整合及</a:t>
            </a:r>
            <a:r>
              <a:rPr lang="zh-TW" altLang="zh-TW"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分工</a:t>
            </a:r>
            <a:r>
              <a:rPr lang="zh-TW" altLang="en-US"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各</a:t>
            </a:r>
            <a:r>
              <a:rPr lang="zh-TW" altLang="zh-TW" sz="2600" dirty="0">
                <a:latin typeface="標楷體" panose="03000509000000000000" pitchFamily="65" charset="-120"/>
                <a:ea typeface="標楷體" panose="03000509000000000000" pitchFamily="65" charset="-120"/>
              </a:rPr>
              <a:t>縣市警察局婦幼警察隊與少年警察隊執行兒少性剝削犯罪之防治，若能進行適切分工將可減少不必要的警力派遣，以備其他必要勤業務及機動警力之需。</a:t>
            </a:r>
          </a:p>
          <a:p>
            <a:pPr>
              <a:buClrTx/>
              <a:buFont typeface="Wingdings" panose="05000000000000000000" pitchFamily="2" charset="2"/>
              <a:buChar char="Ø"/>
            </a:pPr>
            <a:endParaRPr lang="zh-TW" altLang="zh-TW" sz="2800" dirty="0">
              <a:latin typeface="標楷體" panose="03000509000000000000" pitchFamily="65" charset="-120"/>
              <a:ea typeface="標楷體" panose="03000509000000000000" pitchFamily="65" charset="-120"/>
            </a:endParaRPr>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39</a:t>
            </a:fld>
            <a:endParaRPr lang="zh-TW" altLang="en-US" dirty="0">
              <a:solidFill>
                <a:prstClr val="black"/>
              </a:solidFill>
            </a:endParaRPr>
          </a:p>
        </p:txBody>
      </p:sp>
    </p:spTree>
    <p:extLst>
      <p:ext uri="{BB962C8B-B14F-4D97-AF65-F5344CB8AC3E}">
        <p14:creationId xmlns:p14="http://schemas.microsoft.com/office/powerpoint/2010/main" val="3749345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4758" y="496698"/>
            <a:ext cx="10972800" cy="845312"/>
          </a:xfrm>
        </p:spPr>
        <p:txBody>
          <a:bodyPr>
            <a:normAutofit/>
          </a:bodyPr>
          <a:lstStyle/>
          <a:p>
            <a:pPr marL="263525">
              <a:buClr>
                <a:schemeClr val="accent1"/>
              </a:buClr>
              <a:buSzPct val="80000"/>
              <a:tabLst>
                <a:tab pos="631825" algn="l"/>
              </a:tabLst>
            </a:pPr>
            <a:r>
              <a:rPr lang="zh-TW" altLang="en-US" sz="4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大綱</a:t>
            </a:r>
          </a:p>
        </p:txBody>
      </p:sp>
      <p:sp>
        <p:nvSpPr>
          <p:cNvPr id="3" name="內容版面配置區 2"/>
          <p:cNvSpPr>
            <a:spLocks noGrp="1"/>
          </p:cNvSpPr>
          <p:nvPr>
            <p:ph idx="1"/>
          </p:nvPr>
        </p:nvSpPr>
        <p:spPr>
          <a:xfrm>
            <a:off x="609600" y="1549400"/>
            <a:ext cx="11324734" cy="4775200"/>
          </a:xfrm>
        </p:spPr>
        <p:txBody>
          <a:bodyPr>
            <a:normAutofit/>
          </a:bodyPr>
          <a:lstStyle/>
          <a:p>
            <a:pPr marL="263525" indent="0">
              <a:buNone/>
              <a:tabLst>
                <a:tab pos="631825" algn="l"/>
              </a:tabLst>
            </a:pPr>
            <a:r>
              <a:rPr lang="zh-TW" altLang="en-US" sz="3800" b="1" dirty="0" smtClean="0">
                <a:latin typeface="標楷體" panose="03000509000000000000" pitchFamily="65" charset="-120"/>
                <a:ea typeface="標楷體" panose="03000509000000000000" pitchFamily="65" charset="-120"/>
                <a:cs typeface="Times New Roman" panose="02020603050405020304" pitchFamily="18" charset="0"/>
              </a:rPr>
              <a:t>壹、前言</a:t>
            </a:r>
            <a:endParaRPr lang="en-US" altLang="zh-TW" sz="3800" b="1" dirty="0" smtClean="0">
              <a:latin typeface="標楷體" panose="03000509000000000000" pitchFamily="65" charset="-120"/>
              <a:ea typeface="標楷體" panose="03000509000000000000" pitchFamily="65" charset="-120"/>
              <a:cs typeface="Times New Roman" panose="02020603050405020304" pitchFamily="18" charset="0"/>
            </a:endParaRPr>
          </a:p>
          <a:p>
            <a:pPr marL="263525" lvl="0" indent="0">
              <a:buNone/>
              <a:tabLst>
                <a:tab pos="631825" algn="l"/>
              </a:tabLst>
            </a:pPr>
            <a:r>
              <a:rPr lang="zh-TW" altLang="en-US" sz="3800" b="1" dirty="0">
                <a:latin typeface="標楷體" panose="03000509000000000000" pitchFamily="65" charset="-120"/>
                <a:ea typeface="標楷體" panose="03000509000000000000" pitchFamily="65" charset="-120"/>
                <a:cs typeface="Times New Roman" panose="02020603050405020304" pitchFamily="18" charset="0"/>
              </a:rPr>
              <a:t>貳、</a:t>
            </a:r>
            <a:r>
              <a:rPr lang="zh-TW" altLang="zh-TW" sz="3800" b="1" dirty="0">
                <a:latin typeface="標楷體" panose="03000509000000000000" pitchFamily="65" charset="-120"/>
                <a:ea typeface="標楷體" panose="03000509000000000000" pitchFamily="65" charset="-120"/>
                <a:cs typeface="Times New Roman" panose="02020603050405020304" pitchFamily="18" charset="0"/>
              </a:rPr>
              <a:t>美國防制兒童及少年遭受性剝削機制的</a:t>
            </a:r>
            <a:r>
              <a:rPr lang="zh-TW" altLang="zh-TW" sz="3800" b="1" dirty="0" smtClean="0">
                <a:latin typeface="標楷體" panose="03000509000000000000" pitchFamily="65" charset="-120"/>
                <a:ea typeface="標楷體" panose="03000509000000000000" pitchFamily="65" charset="-120"/>
                <a:cs typeface="Times New Roman" panose="02020603050405020304" pitchFamily="18" charset="0"/>
              </a:rPr>
              <a:t>現況</a:t>
            </a:r>
            <a:endParaRPr lang="en-US" altLang="zh-TW" sz="3800" b="1" dirty="0" smtClean="0">
              <a:latin typeface="標楷體" panose="03000509000000000000" pitchFamily="65" charset="-120"/>
              <a:ea typeface="標楷體" panose="03000509000000000000" pitchFamily="65" charset="-120"/>
              <a:cs typeface="Times New Roman" panose="02020603050405020304" pitchFamily="18" charset="0"/>
            </a:endParaRPr>
          </a:p>
          <a:p>
            <a:pPr marL="263525" lvl="0" indent="0">
              <a:buNone/>
              <a:tabLst>
                <a:tab pos="631825" algn="l"/>
              </a:tabLst>
            </a:pPr>
            <a:r>
              <a:rPr lang="zh-TW" altLang="en-US" sz="3800" b="1" dirty="0" smtClean="0">
                <a:latin typeface="標楷體" panose="03000509000000000000" pitchFamily="65" charset="-120"/>
                <a:ea typeface="標楷體" panose="03000509000000000000" pitchFamily="65" charset="-120"/>
                <a:cs typeface="Times New Roman" panose="02020603050405020304" pitchFamily="18" charset="0"/>
              </a:rPr>
              <a:t>參、</a:t>
            </a:r>
            <a:r>
              <a:rPr lang="zh-TW" altLang="zh-TW" sz="3800" b="1" dirty="0" smtClean="0">
                <a:latin typeface="標楷體" panose="03000509000000000000" pitchFamily="65" charset="-120"/>
                <a:ea typeface="標楷體" panose="03000509000000000000" pitchFamily="65" charset="-120"/>
                <a:cs typeface="Times New Roman" panose="02020603050405020304" pitchFamily="18" charset="0"/>
              </a:rPr>
              <a:t>我</a:t>
            </a:r>
            <a:r>
              <a:rPr lang="zh-TW" altLang="zh-TW" sz="3800" b="1" dirty="0">
                <a:latin typeface="標楷體" panose="03000509000000000000" pitchFamily="65" charset="-120"/>
                <a:ea typeface="標楷體" panose="03000509000000000000" pitchFamily="65" charset="-120"/>
                <a:cs typeface="Times New Roman" panose="02020603050405020304" pitchFamily="18" charset="0"/>
              </a:rPr>
              <a:t>國防制兒童及少年遭受性剝削機制的現況 </a:t>
            </a:r>
          </a:p>
          <a:p>
            <a:pPr marL="263525" lvl="0" indent="0">
              <a:buNone/>
              <a:tabLst>
                <a:tab pos="631825" algn="l"/>
              </a:tabLst>
            </a:pPr>
            <a:r>
              <a:rPr lang="zh-TW" altLang="en-US" sz="3800" b="1" dirty="0">
                <a:latin typeface="標楷體" panose="03000509000000000000" pitchFamily="65" charset="-120"/>
                <a:ea typeface="標楷體" panose="03000509000000000000" pitchFamily="65" charset="-120"/>
                <a:cs typeface="Times New Roman" panose="02020603050405020304" pitchFamily="18" charset="0"/>
              </a:rPr>
              <a:t>肆、</a:t>
            </a:r>
            <a:r>
              <a:rPr lang="zh-TW" altLang="zh-TW" sz="3800" b="1" dirty="0" smtClean="0">
                <a:latin typeface="標楷體" panose="03000509000000000000" pitchFamily="65" charset="-120"/>
                <a:ea typeface="標楷體" panose="03000509000000000000" pitchFamily="65" charset="-120"/>
                <a:cs typeface="Times New Roman" panose="02020603050405020304" pitchFamily="18" charset="0"/>
              </a:rPr>
              <a:t>我</a:t>
            </a:r>
            <a:r>
              <a:rPr lang="zh-TW" altLang="zh-TW" sz="3800" b="1" dirty="0">
                <a:latin typeface="標楷體" panose="03000509000000000000" pitchFamily="65" charset="-120"/>
                <a:ea typeface="標楷體" panose="03000509000000000000" pitchFamily="65" charset="-120"/>
                <a:cs typeface="Times New Roman" panose="02020603050405020304" pitchFamily="18" charset="0"/>
              </a:rPr>
              <a:t>國防制兒童及少年遭受性剝削機制的困境</a:t>
            </a:r>
          </a:p>
          <a:p>
            <a:pPr marL="263525" indent="0">
              <a:buNone/>
              <a:tabLst>
                <a:tab pos="631825" algn="l"/>
              </a:tabLst>
            </a:pPr>
            <a:r>
              <a:rPr lang="zh-TW" altLang="en-US" sz="3800" b="1" dirty="0" smtClean="0">
                <a:latin typeface="標楷體" panose="03000509000000000000" pitchFamily="65" charset="-120"/>
                <a:ea typeface="標楷體" panose="03000509000000000000" pitchFamily="65" charset="-120"/>
                <a:cs typeface="Times New Roman" panose="02020603050405020304" pitchFamily="18" charset="0"/>
              </a:rPr>
              <a:t>伍、</a:t>
            </a:r>
            <a:r>
              <a:rPr lang="zh-TW" altLang="zh-TW" sz="3800" b="1" dirty="0" smtClean="0">
                <a:latin typeface="標楷體" panose="03000509000000000000" pitchFamily="65" charset="-120"/>
                <a:ea typeface="標楷體" panose="03000509000000000000" pitchFamily="65" charset="-120"/>
                <a:cs typeface="Times New Roman" panose="02020603050405020304" pitchFamily="18" charset="0"/>
              </a:rPr>
              <a:t>結論</a:t>
            </a:r>
            <a:r>
              <a:rPr lang="zh-TW" altLang="zh-TW" sz="3800" b="1" dirty="0">
                <a:latin typeface="標楷體" panose="03000509000000000000" pitchFamily="65" charset="-120"/>
                <a:ea typeface="標楷體" panose="03000509000000000000" pitchFamily="65" charset="-120"/>
                <a:cs typeface="Times New Roman" panose="02020603050405020304" pitchFamily="18" charset="0"/>
              </a:rPr>
              <a:t>與對策</a:t>
            </a:r>
            <a:r>
              <a:rPr lang="en-US" altLang="zh-TW" sz="3800" b="1" dirty="0">
                <a:latin typeface="標楷體" panose="03000509000000000000" pitchFamily="65" charset="-120"/>
                <a:ea typeface="標楷體" panose="03000509000000000000" pitchFamily="65" charset="-120"/>
                <a:cs typeface="Times New Roman" panose="02020603050405020304" pitchFamily="18" charset="0"/>
              </a:rPr>
              <a:t> </a:t>
            </a:r>
            <a:endParaRPr lang="zh-TW" altLang="en-US" sz="38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4</a:t>
            </a:fld>
            <a:endParaRPr lang="zh-TW" altLang="en-US" dirty="0">
              <a:solidFill>
                <a:prstClr val="black"/>
              </a:solidFill>
            </a:endParaRPr>
          </a:p>
        </p:txBody>
      </p:sp>
    </p:spTree>
    <p:extLst>
      <p:ext uri="{BB962C8B-B14F-4D97-AF65-F5344CB8AC3E}">
        <p14:creationId xmlns:p14="http://schemas.microsoft.com/office/powerpoint/2010/main" val="229544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-4</a:t>
            </a:r>
            <a:endParaRPr lang="zh-TW" altLang="en-US" dirty="0"/>
          </a:p>
        </p:txBody>
      </p:sp>
      <p:sp>
        <p:nvSpPr>
          <p:cNvPr id="3" name="內容版面配置區 2"/>
          <p:cNvSpPr>
            <a:spLocks noGrp="1"/>
          </p:cNvSpPr>
          <p:nvPr>
            <p:ph idx="1"/>
          </p:nvPr>
        </p:nvSpPr>
        <p:spPr>
          <a:xfrm>
            <a:off x="1177160" y="1177158"/>
            <a:ext cx="10595978" cy="5349765"/>
          </a:xfrm>
        </p:spPr>
        <p:txBody>
          <a:bodyPr>
            <a:normAutofit fontScale="92500"/>
          </a:bodyPr>
          <a:lstStyle/>
          <a:p>
            <a:pPr marL="514350" indent="-514350">
              <a:buClrTx/>
              <a:buFont typeface="+mj-ea"/>
              <a:buAutoNum type="ea1ChtPeriod" startAt="4"/>
            </a:pPr>
            <a:r>
              <a:rPr lang="zh-TW" altLang="zh-TW" sz="35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強化</a:t>
            </a:r>
            <a:r>
              <a:rPr lang="zh-TW" altLang="zh-TW" sz="3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警察機關與網路業者之協調合作</a:t>
            </a:r>
            <a:r>
              <a:rPr lang="zh-TW" altLang="zh-TW" sz="35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機制</a:t>
            </a:r>
            <a:endParaRPr lang="en-US" altLang="zh-TW" sz="35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273050" indent="-273050" hangingPunct="0">
              <a:lnSpc>
                <a:spcPct val="120000"/>
              </a:lnSpc>
              <a:buFont typeface="Wingdings" panose="05000000000000000000" pitchFamily="2" charset="2"/>
              <a:buChar char="Ø"/>
            </a:pPr>
            <a:r>
              <a:rPr lang="zh-TW" altLang="zh-TW" sz="2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第三造警政「社區警政」的警民合作</a:t>
            </a:r>
            <a:r>
              <a:rPr lang="zh-TW"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理念</a:t>
            </a:r>
            <a:r>
              <a:rPr lang="zh-TW" altLang="en-US"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早期</a:t>
            </a:r>
            <a:r>
              <a:rPr lang="zh-TW" altLang="zh-TW" sz="2800" dirty="0">
                <a:latin typeface="標楷體" panose="03000509000000000000" pitchFamily="65" charset="-120"/>
                <a:ea typeface="標楷體" panose="03000509000000000000" pitchFamily="65" charset="-120"/>
              </a:rPr>
              <a:t>因為犯罪形態及犯罪問題因受社會及經濟環境的影響，透過增加警力的增強巡邏的密度以達到預防犯罪的效果仍十分有限，於</a:t>
            </a:r>
            <a:r>
              <a:rPr lang="en-US" altLang="zh-TW" sz="2800" dirty="0">
                <a:latin typeface="標楷體" panose="03000509000000000000" pitchFamily="65" charset="-120"/>
                <a:ea typeface="標楷體" panose="03000509000000000000" pitchFamily="65" charset="-120"/>
              </a:rPr>
              <a:t>20</a:t>
            </a:r>
            <a:r>
              <a:rPr lang="zh-TW" altLang="zh-TW" sz="2800" dirty="0">
                <a:latin typeface="標楷體" panose="03000509000000000000" pitchFamily="65" charset="-120"/>
                <a:ea typeface="標楷體" panose="03000509000000000000" pitchFamily="65" charset="-120"/>
              </a:rPr>
              <a:t>世紀警政研究人員乃提出警力有限、民力無窮的第三造警政「社區警政」的警民合作</a:t>
            </a:r>
            <a:r>
              <a:rPr lang="zh-TW" altLang="zh-TW" sz="2800" dirty="0" smtClean="0">
                <a:latin typeface="標楷體" panose="03000509000000000000" pitchFamily="65" charset="-120"/>
                <a:ea typeface="標楷體" panose="03000509000000000000" pitchFamily="65" charset="-120"/>
              </a:rPr>
              <a:t>理念。</a:t>
            </a:r>
            <a:endParaRPr lang="en-US" altLang="zh-TW" sz="2800" dirty="0" smtClean="0">
              <a:latin typeface="標楷體" panose="03000509000000000000" pitchFamily="65" charset="-120"/>
              <a:ea typeface="標楷體" panose="03000509000000000000" pitchFamily="65" charset="-120"/>
            </a:endParaRPr>
          </a:p>
          <a:p>
            <a:pPr marL="273050" indent="-273050" hangingPunct="0">
              <a:lnSpc>
                <a:spcPct val="120000"/>
              </a:lnSpc>
              <a:buFont typeface="Wingdings" panose="05000000000000000000" pitchFamily="2" charset="2"/>
              <a:buChar char="Ø"/>
            </a:pPr>
            <a:r>
              <a:rPr lang="zh-TW" altLang="zh-TW" sz="29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國內</a:t>
            </a:r>
            <a:r>
              <a:rPr lang="zh-TW" altLang="zh-TW" sz="29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警察機關與民間企業團體之跨領域的相關合作的機制</a:t>
            </a:r>
            <a:r>
              <a:rPr lang="zh-TW" altLang="en-US" sz="29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關於</a:t>
            </a:r>
            <a:r>
              <a:rPr lang="zh-TW" altLang="zh-TW" sz="2800" dirty="0">
                <a:latin typeface="標楷體" panose="03000509000000000000" pitchFamily="65" charset="-120"/>
                <a:ea typeface="標楷體" panose="03000509000000000000" pitchFamily="65" charset="-120"/>
              </a:rPr>
              <a:t>國內警察機關與民間企業團體之跨領域的相關合作的機制，應該要同時對於合作之企業組織，課予其部分的責任與義務，進而共同協助維護社會治安，並達到犯罪預防之預期</a:t>
            </a:r>
            <a:r>
              <a:rPr lang="zh-TW" altLang="zh-TW" sz="2800" dirty="0" smtClean="0">
                <a:latin typeface="標楷體" panose="03000509000000000000" pitchFamily="65" charset="-120"/>
                <a:ea typeface="標楷體" panose="03000509000000000000" pitchFamily="65" charset="-120"/>
              </a:rPr>
              <a:t>效果，</a:t>
            </a:r>
            <a:r>
              <a:rPr lang="zh-TW" altLang="zh-TW" sz="2800" dirty="0">
                <a:latin typeface="標楷體" panose="03000509000000000000" pitchFamily="65" charset="-120"/>
                <a:ea typeface="標楷體" panose="03000509000000000000" pitchFamily="65" charset="-120"/>
              </a:rPr>
              <a:t>並強化警察機關與網路業者之協調合作機制。</a:t>
            </a:r>
          </a:p>
          <a:p>
            <a:pPr>
              <a:buClrTx/>
              <a:buFont typeface="Wingdings" panose="05000000000000000000" pitchFamily="2" charset="2"/>
              <a:buChar char="Ø"/>
            </a:pPr>
            <a:endParaRPr lang="zh-TW" altLang="en-US" sz="2800" b="1" dirty="0"/>
          </a:p>
        </p:txBody>
      </p:sp>
      <p:sp>
        <p:nvSpPr>
          <p:cNvPr id="5" name="AutoShape 2" descr="治安策略暨民間化治安體系之發展趨勢： 以新竹市警察局之「三區共構」為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6" descr="治安策略暨民間化治安體系之發展趨勢： 以新竹市警察局之「三區共構」為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6" name="投影片編號版面配置區 5"/>
          <p:cNvSpPr>
            <a:spLocks noGrp="1"/>
          </p:cNvSpPr>
          <p:nvPr>
            <p:ph type="sldNum" sz="quarter" idx="12"/>
          </p:nvPr>
        </p:nvSpPr>
        <p:spPr/>
        <p:txBody>
          <a:bodyPr/>
          <a:lstStyle/>
          <a:p>
            <a:fld id="{401CF334-2D5C-4859-84A6-CA7E6E43FAEB}" type="slidenum">
              <a:rPr lang="en-US" altLang="zh-TW" smtClean="0">
                <a:solidFill>
                  <a:prstClr val="black"/>
                </a:solidFill>
              </a:rPr>
              <a:pPr/>
              <a:t>40</a:t>
            </a:fld>
            <a:endParaRPr lang="zh-TW" altLang="en-US" dirty="0">
              <a:solidFill>
                <a:prstClr val="black"/>
              </a:solidFill>
            </a:endParaRPr>
          </a:p>
        </p:txBody>
      </p:sp>
    </p:spTree>
    <p:extLst>
      <p:ext uri="{BB962C8B-B14F-4D97-AF65-F5344CB8AC3E}">
        <p14:creationId xmlns:p14="http://schemas.microsoft.com/office/powerpoint/2010/main" val="382814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-5</a:t>
            </a:r>
            <a:endParaRPr lang="zh-TW" altLang="en-US" dirty="0"/>
          </a:p>
        </p:txBody>
      </p:sp>
      <p:sp>
        <p:nvSpPr>
          <p:cNvPr id="3" name="內容版面配置區 2"/>
          <p:cNvSpPr>
            <a:spLocks noGrp="1"/>
          </p:cNvSpPr>
          <p:nvPr>
            <p:ph idx="1"/>
          </p:nvPr>
        </p:nvSpPr>
        <p:spPr>
          <a:xfrm>
            <a:off x="790963" y="979730"/>
            <a:ext cx="11309131" cy="5496911"/>
          </a:xfrm>
        </p:spPr>
        <p:txBody>
          <a:bodyPr>
            <a:normAutofit fontScale="85000" lnSpcReduction="20000"/>
          </a:bodyPr>
          <a:lstStyle/>
          <a:p>
            <a:pPr marL="514350" lvl="0" indent="-514350">
              <a:buClrTx/>
              <a:buFont typeface="+mj-ea"/>
              <a:buAutoNum type="ea1ChtPeriod" startAt="5"/>
            </a:pPr>
            <a:r>
              <a:rPr lang="zh-TW" altLang="zh-TW"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研</a:t>
            </a:r>
            <a:r>
              <a:rPr lang="zh-TW" altLang="zh-TW" sz="3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析網路兒少性剝削犯罪之犯案手法，並強化防治兒少性剝削犯罪之教育</a:t>
            </a:r>
            <a:r>
              <a:rPr lang="zh-TW" altLang="zh-TW"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宣導</a:t>
            </a:r>
            <a:endParaRPr lang="en-US" altLang="zh-TW" sz="3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536575" indent="-263525">
              <a:lnSpc>
                <a:spcPct val="120000"/>
              </a:lnSpc>
              <a:buFont typeface="Wingdings" panose="05000000000000000000" pitchFamily="2" charset="2"/>
              <a:buChar char="Ø"/>
            </a:pPr>
            <a:r>
              <a:rPr lang="zh-TW"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網路兒</a:t>
            </a:r>
            <a:r>
              <a:rPr lang="zh-TW" altLang="zh-TW" sz="2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少性剝削犯罪新</a:t>
            </a:r>
            <a:r>
              <a:rPr lang="zh-TW"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手法</a:t>
            </a:r>
            <a:r>
              <a:rPr lang="zh-TW" altLang="en-US"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為</a:t>
            </a:r>
            <a:r>
              <a:rPr lang="zh-TW" altLang="zh-TW" sz="2800" dirty="0">
                <a:latin typeface="標楷體" panose="03000509000000000000" pitchFamily="65" charset="-120"/>
                <a:ea typeface="標楷體" panose="03000509000000000000" pitchFamily="65" charset="-120"/>
              </a:rPr>
              <a:t>防止各項網路推陳出新的兒少性剝削犯罪新手法</a:t>
            </a:r>
            <a:r>
              <a:rPr lang="zh-TW" altLang="zh-TW" sz="2800" dirty="0" smtClean="0">
                <a:latin typeface="標楷體" panose="03000509000000000000" pitchFamily="65" charset="-120"/>
                <a:ea typeface="標楷體" panose="03000509000000000000" pitchFamily="65" charset="-120"/>
              </a:rPr>
              <a:t>，強化</a:t>
            </a:r>
            <a:r>
              <a:rPr lang="zh-TW" altLang="zh-TW" sz="2800" dirty="0">
                <a:latin typeface="標楷體" panose="03000509000000000000" pitchFamily="65" charset="-120"/>
                <a:ea typeface="標楷體" panose="03000509000000000000" pitchFamily="65" charset="-120"/>
              </a:rPr>
              <a:t>防治兒少性剝削犯罪之教育宣導實顯得重要，宣導兒童基本的網路安全知識，讓青少年們知道上網可能遇到的各種陷阱</a:t>
            </a:r>
            <a:r>
              <a:rPr lang="zh-TW" altLang="zh-TW" sz="2800" dirty="0" smtClean="0">
                <a:latin typeface="標楷體" panose="03000509000000000000" pitchFamily="65" charset="-120"/>
                <a:ea typeface="標楷體" panose="03000509000000000000" pitchFamily="65" charset="-120"/>
              </a:rPr>
              <a:t>問題</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益</a:t>
            </a:r>
            <a:r>
              <a:rPr lang="zh-TW" altLang="zh-TW" sz="2800" dirty="0">
                <a:latin typeface="標楷體" panose="03000509000000000000" pitchFamily="65" charset="-120"/>
                <a:ea typeface="標楷體" panose="03000509000000000000" pitchFamily="65" charset="-120"/>
              </a:rPr>
              <a:t>見</a:t>
            </a:r>
            <a:r>
              <a:rPr lang="zh-TW" altLang="zh-TW" sz="2800" dirty="0" smtClean="0">
                <a:latin typeface="標楷體" panose="03000509000000000000" pitchFamily="65" charset="-120"/>
                <a:ea typeface="標楷體" panose="03000509000000000000" pitchFamily="65" charset="-120"/>
              </a:rPr>
              <a:t>重要</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536575" indent="-263525">
              <a:lnSpc>
                <a:spcPct val="120000"/>
              </a:lnSpc>
              <a:buFont typeface="Wingdings" panose="05000000000000000000" pitchFamily="2" charset="2"/>
              <a:buChar char="Ø"/>
            </a:pPr>
            <a:r>
              <a:rPr lang="zh-TW" altLang="zh-TW" sz="2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兒童性剝削案件多與人口販運亦有關聯</a:t>
            </a:r>
            <a:r>
              <a:rPr lang="zh-TW"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性</a:t>
            </a:r>
            <a:r>
              <a:rPr lang="zh-TW" altLang="en-US"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1118870" lvl="3" indent="-342900">
              <a:lnSpc>
                <a:spcPct val="120000"/>
              </a:lnSpc>
              <a:buFont typeface="Wingdings" panose="05000000000000000000" pitchFamily="2" charset="2"/>
              <a:buChar char="u"/>
            </a:pPr>
            <a:r>
              <a:rPr lang="zh-TW" altLang="zh-TW" sz="26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兒童</a:t>
            </a:r>
            <a:r>
              <a:rPr lang="zh-TW" altLang="zh-TW" sz="26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性剝削案件多與人口販運亦有關聯</a:t>
            </a:r>
            <a:r>
              <a:rPr lang="zh-TW" altLang="zh-TW" sz="26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性</a:t>
            </a:r>
            <a:r>
              <a:rPr lang="zh-TW" altLang="en-US" sz="26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近</a:t>
            </a:r>
            <a:r>
              <a:rPr lang="zh-TW" altLang="zh-TW" sz="2600" dirty="0">
                <a:latin typeface="標楷體" panose="03000509000000000000" pitchFamily="65" charset="-120"/>
                <a:ea typeface="標楷體" panose="03000509000000000000" pitchFamily="65" charset="-120"/>
              </a:rPr>
              <a:t>來人蛇集團組織犯罪猖獗，使得許多兒童淪為被害者，為保護兒童及少年人身安全也為了防制人口販運組織迫害少年並從中獲取不法利益，兒少性剝削條例明訂相關法律規定。</a:t>
            </a:r>
            <a:endParaRPr lang="en-US" altLang="zh-TW" sz="2600" dirty="0">
              <a:latin typeface="標楷體" panose="03000509000000000000" pitchFamily="65" charset="-120"/>
              <a:ea typeface="標楷體" panose="03000509000000000000" pitchFamily="65" charset="-120"/>
            </a:endParaRPr>
          </a:p>
          <a:p>
            <a:pPr marL="1118870" lvl="3" indent="-342900">
              <a:lnSpc>
                <a:spcPct val="120000"/>
              </a:lnSpc>
              <a:buFont typeface="Wingdings" panose="05000000000000000000" pitchFamily="2" charset="2"/>
              <a:buChar char="u"/>
            </a:pPr>
            <a:r>
              <a:rPr lang="zh-TW" altLang="zh-TW" sz="26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加強各項教育宣導及法律面的相關懲治</a:t>
            </a:r>
            <a:r>
              <a:rPr lang="zh-TW" altLang="zh-TW" sz="26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作為</a:t>
            </a:r>
            <a:r>
              <a:rPr lang="zh-TW" altLang="en-US" sz="26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依據</a:t>
            </a:r>
            <a:r>
              <a:rPr lang="zh-TW" altLang="zh-TW" sz="2600" dirty="0">
                <a:latin typeface="標楷體" panose="03000509000000000000" pitchFamily="65" charset="-120"/>
                <a:ea typeface="標楷體" panose="03000509000000000000" pitchFamily="65" charset="-120"/>
              </a:rPr>
              <a:t>兒少性剝削條例第</a:t>
            </a:r>
            <a:r>
              <a:rPr lang="en-US" altLang="zh-TW" sz="2600" dirty="0">
                <a:latin typeface="標楷體" panose="03000509000000000000" pitchFamily="65" charset="-120"/>
                <a:ea typeface="標楷體" panose="03000509000000000000" pitchFamily="65" charset="-120"/>
              </a:rPr>
              <a:t>34</a:t>
            </a:r>
            <a:r>
              <a:rPr lang="zh-TW" altLang="zh-TW" sz="2600" dirty="0">
                <a:latin typeface="標楷體" panose="03000509000000000000" pitchFamily="65" charset="-120"/>
                <a:ea typeface="標楷體" panose="03000509000000000000" pitchFamily="65" charset="-120"/>
              </a:rPr>
              <a:t>條規定：「意圖使兒童或少年為有對價之性交或猥褻行為，而買賣、質押或以他法，為他人人身之交付或收受者，處七年以上有期徒刑，併科新臺幣七百萬元以下罰金。</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以詐術犯之者，亦同」綜上，經由分析各項網路兒少性剝削犯案手法、加強各項教育宣導及法律面的相關懲治作為，始能達到預防兒少性剝削犯罪案件發生之效果。</a:t>
            </a:r>
          </a:p>
          <a:p>
            <a:pPr marL="514350" lvl="0" indent="-514350">
              <a:buClrTx/>
              <a:buFont typeface="+mj-ea"/>
              <a:buAutoNum type="ea1ChtPeriod" startAt="5"/>
            </a:pPr>
            <a:endParaRPr lang="zh-TW" altLang="en-US" sz="2800" b="1" dirty="0">
              <a:latin typeface="標楷體" panose="03000509000000000000" pitchFamily="65" charset="-120"/>
              <a:ea typeface="標楷體" panose="03000509000000000000" pitchFamily="65" charset="-120"/>
            </a:endParaRPr>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41</a:t>
            </a:fld>
            <a:endParaRPr lang="zh-TW" altLang="en-US" dirty="0">
              <a:solidFill>
                <a:prstClr val="black"/>
              </a:solidFill>
            </a:endParaRPr>
          </a:p>
        </p:txBody>
      </p:sp>
    </p:spTree>
    <p:extLst>
      <p:ext uri="{BB962C8B-B14F-4D97-AF65-F5344CB8AC3E}">
        <p14:creationId xmlns:p14="http://schemas.microsoft.com/office/powerpoint/2010/main" val="4164291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-6</a:t>
            </a:r>
            <a:endParaRPr lang="zh-TW" altLang="en-US" dirty="0"/>
          </a:p>
        </p:txBody>
      </p:sp>
      <p:sp>
        <p:nvSpPr>
          <p:cNvPr id="3" name="內容版面配置區 2"/>
          <p:cNvSpPr>
            <a:spLocks noGrp="1"/>
          </p:cNvSpPr>
          <p:nvPr>
            <p:ph idx="1"/>
          </p:nvPr>
        </p:nvSpPr>
        <p:spPr>
          <a:xfrm>
            <a:off x="368714" y="1093075"/>
            <a:ext cx="11224196" cy="5349765"/>
          </a:xfrm>
        </p:spPr>
        <p:txBody>
          <a:bodyPr>
            <a:normAutofit fontScale="92500" lnSpcReduction="10000"/>
          </a:bodyPr>
          <a:lstStyle/>
          <a:p>
            <a:pPr marL="514350" indent="-514350">
              <a:buClrTx/>
              <a:buFont typeface="+mj-ea"/>
              <a:buAutoNum type="ea1ChtPeriod" startAt="6"/>
            </a:pP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精</a:t>
            </a:r>
            <a:r>
              <a:rPr lang="zh-TW" altLang="zh-TW"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進提升違反兒童與少年性剝削防制條例案件之起訴率之</a:t>
            </a:r>
            <a:r>
              <a:rPr lang="zh-TW"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作為</a:t>
            </a:r>
            <a:endPar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536575" indent="-263525">
              <a:lnSpc>
                <a:spcPct val="110000"/>
              </a:lnSpc>
              <a:buFont typeface="Wingdings" panose="05000000000000000000" pitchFamily="2" charset="2"/>
              <a:buChar char="Ø"/>
            </a:pPr>
            <a:r>
              <a:rPr lang="zh-TW" altLang="zh-TW" sz="2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法務部具體</a:t>
            </a:r>
            <a:r>
              <a:rPr lang="zh-TW"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措施</a:t>
            </a:r>
            <a:r>
              <a:rPr lang="zh-TW" altLang="en-US"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依據</a:t>
            </a:r>
            <a:r>
              <a:rPr lang="zh-TW" altLang="zh-TW" sz="2800" dirty="0">
                <a:latin typeface="標楷體" panose="03000509000000000000" pitchFamily="65" charset="-120"/>
                <a:ea typeface="標楷體" panose="03000509000000000000" pitchFamily="65" charset="-120"/>
              </a:rPr>
              <a:t>衛生福利部所訂定之「</a:t>
            </a:r>
            <a:r>
              <a:rPr lang="en-US" altLang="zh-TW" sz="2800" dirty="0">
                <a:latin typeface="標楷體" panose="03000509000000000000" pitchFamily="65" charset="-120"/>
                <a:ea typeface="標楷體" panose="03000509000000000000" pitchFamily="65" charset="-120"/>
              </a:rPr>
              <a:t>107</a:t>
            </a:r>
            <a:r>
              <a:rPr lang="zh-TW" altLang="zh-TW" sz="2800" dirty="0">
                <a:latin typeface="標楷體" panose="03000509000000000000" pitchFamily="65" charset="-120"/>
                <a:ea typeface="標楷體" panose="03000509000000000000" pitchFamily="65" charset="-120"/>
              </a:rPr>
              <a:t>年兒少性剝削防制教育宣導計畫」（衛生福利部，</a:t>
            </a:r>
            <a:r>
              <a:rPr lang="en-US" altLang="zh-TW" sz="2800" dirty="0">
                <a:latin typeface="標楷體" panose="03000509000000000000" pitchFamily="65" charset="-120"/>
                <a:ea typeface="標楷體" panose="03000509000000000000" pitchFamily="65" charset="-120"/>
              </a:rPr>
              <a:t>2021)</a:t>
            </a:r>
            <a:r>
              <a:rPr lang="zh-TW" altLang="zh-TW" sz="2800" dirty="0">
                <a:latin typeface="標楷體" panose="03000509000000000000" pitchFamily="65" charset="-120"/>
                <a:ea typeface="標楷體" panose="03000509000000000000" pitchFamily="65" charset="-120"/>
              </a:rPr>
              <a:t>，其中在法務部具體措施部分：「為持續督導所屬檢察機關應由受有專業訓練之「婦幼保護專組」檢察官辦理兒童及少年性剝削防制條例案件，並由臺灣高等法院檢察署定期召開「兒童及少年性剝削防制督導小組」督導會報，加強與所屬及相關部會之聯繫及經驗交流，藉以評估、檢討及改進工作成效</a:t>
            </a:r>
            <a:r>
              <a:rPr lang="zh-TW" altLang="zh-TW"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536575" indent="-263525">
              <a:lnSpc>
                <a:spcPct val="110000"/>
              </a:lnSpc>
              <a:buFont typeface="Wingdings" panose="05000000000000000000" pitchFamily="2" charset="2"/>
              <a:buChar char="Ø"/>
            </a:pPr>
            <a:r>
              <a:rPr lang="zh-TW" altLang="zh-TW" sz="2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強化檢察技能及精進提升違反兒童與少年性剝削防制條例案件之起訴</a:t>
            </a:r>
            <a:r>
              <a:rPr lang="zh-TW"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率</a:t>
            </a:r>
            <a:r>
              <a:rPr lang="zh-TW" altLang="en-US"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en-US" altLang="zh-TW" sz="2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1118870" lvl="3" indent="-342900">
              <a:lnSpc>
                <a:spcPct val="110000"/>
              </a:lnSpc>
              <a:buFont typeface="Wingdings" panose="05000000000000000000" pitchFamily="2" charset="2"/>
              <a:buChar char="u"/>
            </a:pPr>
            <a:r>
              <a:rPr lang="en-US" altLang="zh-TW" sz="2400" dirty="0" smtClean="0">
                <a:latin typeface="標楷體" panose="03000509000000000000" pitchFamily="65" charset="-120"/>
                <a:ea typeface="標楷體" panose="03000509000000000000" pitchFamily="65" charset="-120"/>
              </a:rPr>
              <a:t>107</a:t>
            </a:r>
            <a:r>
              <a:rPr lang="zh-TW" altLang="zh-TW" sz="2400" dirty="0" smtClean="0">
                <a:latin typeface="標楷體" panose="03000509000000000000" pitchFamily="65" charset="-120"/>
                <a:ea typeface="標楷體" panose="03000509000000000000" pitchFamily="65" charset="-120"/>
              </a:rPr>
              <a:t>年度衛福部所辦理之「婦幼保護及性別平等研習會」、「防制人口販運及兒少性剝削實務研習會」</a:t>
            </a:r>
            <a:r>
              <a:rPr lang="en-US" altLang="zh-TW" sz="2400" dirty="0" smtClean="0">
                <a:latin typeface="標楷體" panose="03000509000000000000" pitchFamily="65" charset="-120"/>
                <a:ea typeface="標楷體" panose="03000509000000000000" pitchFamily="65" charset="-120"/>
              </a:rPr>
              <a:t>2</a:t>
            </a:r>
            <a:r>
              <a:rPr lang="zh-TW" altLang="zh-TW" sz="2400" dirty="0" smtClean="0">
                <a:latin typeface="標楷體" panose="03000509000000000000" pitchFamily="65" charset="-120"/>
                <a:ea typeface="標楷體" panose="03000509000000000000" pitchFamily="65" charset="-120"/>
              </a:rPr>
              <a:t>場研習會，均指定由</a:t>
            </a:r>
            <a:r>
              <a:rPr lang="zh-TW" altLang="zh-TW" sz="2400" b="1" u="sng" dirty="0" smtClean="0">
                <a:latin typeface="標楷體" panose="03000509000000000000" pitchFamily="65" charset="-120"/>
                <a:ea typeface="標楷體" panose="03000509000000000000" pitchFamily="65" charset="-120"/>
              </a:rPr>
              <a:t>婦幼保護專組檢察官</a:t>
            </a:r>
            <a:r>
              <a:rPr lang="zh-TW" altLang="zh-TW" sz="2400" dirty="0" smtClean="0">
                <a:latin typeface="標楷體" panose="03000509000000000000" pitchFamily="65" charset="-120"/>
                <a:ea typeface="標楷體" panose="03000509000000000000" pitchFamily="65" charset="-120"/>
              </a:rPr>
              <a:t>優先參加。</a:t>
            </a:r>
            <a:endParaRPr lang="en-US" altLang="zh-TW" sz="2400" dirty="0" smtClean="0">
              <a:latin typeface="標楷體" panose="03000509000000000000" pitchFamily="65" charset="-120"/>
              <a:ea typeface="標楷體" panose="03000509000000000000" pitchFamily="65" charset="-120"/>
            </a:endParaRPr>
          </a:p>
          <a:p>
            <a:pPr marL="1118870" lvl="3" indent="-342900">
              <a:lnSpc>
                <a:spcPct val="110000"/>
              </a:lnSpc>
              <a:buFont typeface="Wingdings" panose="05000000000000000000" pitchFamily="2" charset="2"/>
              <a:buChar char="u"/>
            </a:pPr>
            <a:r>
              <a:rPr lang="zh-TW" altLang="zh-TW" sz="2400" dirty="0" smtClean="0">
                <a:latin typeface="標楷體" panose="03000509000000000000" pitchFamily="65" charset="-120"/>
                <a:ea typeface="標楷體" panose="03000509000000000000" pitchFamily="65" charset="-120"/>
              </a:rPr>
              <a:t>由本宣導計畫可以得知，</a:t>
            </a:r>
            <a:r>
              <a:rPr lang="zh-TW" altLang="zh-TW" sz="2400" b="1" u="sng" dirty="0" smtClean="0">
                <a:latin typeface="標楷體" panose="03000509000000000000" pitchFamily="65" charset="-120"/>
                <a:ea typeface="標楷體" panose="03000509000000000000" pitchFamily="65" charset="-120"/>
              </a:rPr>
              <a:t>強化檢察技能</a:t>
            </a:r>
            <a:r>
              <a:rPr lang="zh-TW" altLang="zh-TW" sz="2400" dirty="0" smtClean="0">
                <a:latin typeface="標楷體" panose="03000509000000000000" pitchFamily="65" charset="-120"/>
                <a:ea typeface="標楷體" panose="03000509000000000000" pitchFamily="65" charset="-120"/>
              </a:rPr>
              <a:t>及精進提升違反兒童與少年性剝削防制條例案件之起訴率之作為，應是保護兒少安全的關鍵亦是全民之期待。</a:t>
            </a:r>
          </a:p>
          <a:p>
            <a:pPr marL="514350" indent="-514350">
              <a:buClrTx/>
              <a:buFont typeface="+mj-ea"/>
              <a:buAutoNum type="ea1ChtPeriod" startAt="6"/>
            </a:pPr>
            <a:endParaRPr lang="zh-TW" altLang="en-US" sz="2800" b="1"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42</a:t>
            </a:fld>
            <a:endParaRPr lang="zh-TW" altLang="en-US" dirty="0">
              <a:solidFill>
                <a:prstClr val="black"/>
              </a:solidFill>
            </a:endParaRPr>
          </a:p>
        </p:txBody>
      </p:sp>
    </p:spTree>
    <p:extLst>
      <p:ext uri="{BB962C8B-B14F-4D97-AF65-F5344CB8AC3E}">
        <p14:creationId xmlns:p14="http://schemas.microsoft.com/office/powerpoint/2010/main" val="2735425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-7</a:t>
            </a:r>
            <a:endParaRPr lang="zh-TW" altLang="en-US" dirty="0"/>
          </a:p>
        </p:txBody>
      </p:sp>
      <p:sp>
        <p:nvSpPr>
          <p:cNvPr id="3" name="內容版面配置區 2"/>
          <p:cNvSpPr>
            <a:spLocks noGrp="1"/>
          </p:cNvSpPr>
          <p:nvPr>
            <p:ph idx="1"/>
          </p:nvPr>
        </p:nvSpPr>
        <p:spPr>
          <a:xfrm>
            <a:off x="894231" y="1061545"/>
            <a:ext cx="10993719" cy="6169572"/>
          </a:xfrm>
        </p:spPr>
        <p:txBody>
          <a:bodyPr>
            <a:normAutofit fontScale="32500" lnSpcReduction="20000"/>
          </a:bodyPr>
          <a:lstStyle/>
          <a:p>
            <a:pPr marL="514350" indent="-514350">
              <a:buClrTx/>
              <a:buFont typeface="+mj-ea"/>
              <a:buAutoNum type="ea1ChtPeriod" startAt="7"/>
            </a:pPr>
            <a:r>
              <a:rPr lang="zh-TW" altLang="zh-TW" sz="8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在</a:t>
            </a:r>
            <a:r>
              <a:rPr lang="zh-TW" altLang="zh-TW" sz="8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符合憲法保障言論自由原則下，宜強化網路色情分級管制之</a:t>
            </a:r>
            <a:r>
              <a:rPr lang="zh-TW" altLang="zh-TW" sz="8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機制</a:t>
            </a:r>
            <a:endParaRPr lang="en-US" altLang="zh-TW" sz="86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536575" indent="-263525">
              <a:lnSpc>
                <a:spcPct val="120000"/>
              </a:lnSpc>
              <a:spcBef>
                <a:spcPts val="0"/>
              </a:spcBef>
              <a:spcAft>
                <a:spcPts val="0"/>
              </a:spcAft>
              <a:buFont typeface="Wingdings" panose="05000000000000000000" pitchFamily="2" charset="2"/>
              <a:buChar char="Ø"/>
            </a:pPr>
            <a:r>
              <a:rPr lang="en-US" altLang="zh-TW" sz="6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NCC</a:t>
            </a:r>
            <a:r>
              <a:rPr lang="zh-TW" altLang="zh-TW" sz="6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在兒少上網安全防護</a:t>
            </a:r>
            <a:r>
              <a:rPr lang="zh-TW" altLang="zh-TW" sz="68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網相關</a:t>
            </a:r>
            <a:r>
              <a:rPr lang="zh-TW" altLang="zh-TW" sz="6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作法</a:t>
            </a:r>
            <a:r>
              <a:rPr lang="zh-TW" altLang="zh-TW" sz="6800" dirty="0" smtClean="0">
                <a:latin typeface="標楷體" panose="03000509000000000000" pitchFamily="65" charset="-120"/>
                <a:ea typeface="標楷體" panose="03000509000000000000" pitchFamily="65" charset="-120"/>
              </a:rPr>
              <a:t>：</a:t>
            </a:r>
            <a:endParaRPr lang="en-US" altLang="zh-TW" sz="6800" dirty="0" smtClean="0">
              <a:latin typeface="標楷體" panose="03000509000000000000" pitchFamily="65" charset="-120"/>
              <a:ea typeface="標楷體" panose="03000509000000000000" pitchFamily="65" charset="-120"/>
            </a:endParaRPr>
          </a:p>
          <a:p>
            <a:pPr marL="1473200" lvl="4" indent="-514350">
              <a:lnSpc>
                <a:spcPct val="120000"/>
              </a:lnSpc>
              <a:spcBef>
                <a:spcPts val="0"/>
              </a:spcBef>
              <a:spcAft>
                <a:spcPts val="0"/>
              </a:spcAft>
              <a:buFont typeface="+mj-lt"/>
              <a:buAutoNum type="arabicPeriod"/>
            </a:pPr>
            <a:r>
              <a:rPr lang="zh-TW" altLang="zh-TW" sz="6800" dirty="0" smtClean="0">
                <a:latin typeface="標楷體" panose="03000509000000000000" pitchFamily="65" charset="-120"/>
                <a:ea typeface="標楷體" panose="03000509000000000000" pitchFamily="65" charset="-120"/>
              </a:rPr>
              <a:t>建置</a:t>
            </a:r>
            <a:r>
              <a:rPr lang="zh-TW" altLang="zh-TW" sz="6800" dirty="0">
                <a:latin typeface="標楷體" panose="03000509000000000000" pitchFamily="65" charset="-120"/>
                <a:ea typeface="標楷體" panose="03000509000000000000" pitchFamily="65" charset="-120"/>
              </a:rPr>
              <a:t>兒少內容防護</a:t>
            </a:r>
            <a:r>
              <a:rPr lang="zh-TW" altLang="zh-TW" sz="6800" dirty="0" smtClean="0">
                <a:latin typeface="標楷體" panose="03000509000000000000" pitchFamily="65" charset="-120"/>
                <a:ea typeface="標楷體" panose="03000509000000000000" pitchFamily="65" charset="-120"/>
              </a:rPr>
              <a:t>機制</a:t>
            </a:r>
            <a:r>
              <a:rPr lang="zh-TW" altLang="en-US" sz="6800" dirty="0" smtClean="0">
                <a:latin typeface="標楷體" panose="03000509000000000000" pitchFamily="65" charset="-120"/>
                <a:ea typeface="標楷體" panose="03000509000000000000" pitchFamily="65" charset="-120"/>
              </a:rPr>
              <a:t>。</a:t>
            </a:r>
            <a:endParaRPr lang="en-US" altLang="zh-TW" sz="6800" dirty="0" smtClean="0">
              <a:latin typeface="標楷體" panose="03000509000000000000" pitchFamily="65" charset="-120"/>
              <a:ea typeface="標楷體" panose="03000509000000000000" pitchFamily="65" charset="-120"/>
            </a:endParaRPr>
          </a:p>
          <a:p>
            <a:pPr marL="1473200" lvl="4" indent="-514350">
              <a:lnSpc>
                <a:spcPct val="120000"/>
              </a:lnSpc>
              <a:spcBef>
                <a:spcPts val="0"/>
              </a:spcBef>
              <a:spcAft>
                <a:spcPts val="0"/>
              </a:spcAft>
              <a:buFont typeface="+mj-lt"/>
              <a:buAutoNum type="arabicPeriod"/>
            </a:pPr>
            <a:r>
              <a:rPr lang="zh-TW" altLang="zh-TW" sz="6800" dirty="0" smtClean="0">
                <a:latin typeface="標楷體" panose="03000509000000000000" pitchFamily="65" charset="-120"/>
                <a:ea typeface="標楷體" panose="03000509000000000000" pitchFamily="65" charset="-120"/>
              </a:rPr>
              <a:t>電信</a:t>
            </a:r>
            <a:r>
              <a:rPr lang="zh-TW" altLang="zh-TW" sz="6800" dirty="0">
                <a:latin typeface="標楷體" panose="03000509000000000000" pitchFamily="65" charset="-120"/>
                <a:ea typeface="標楷體" panose="03000509000000000000" pitchFamily="65" charset="-120"/>
              </a:rPr>
              <a:t>業者建置簡訊過濾</a:t>
            </a:r>
            <a:r>
              <a:rPr lang="zh-TW" altLang="zh-TW" sz="6800" dirty="0" smtClean="0">
                <a:latin typeface="標楷體" panose="03000509000000000000" pitchFamily="65" charset="-120"/>
                <a:ea typeface="標楷體" panose="03000509000000000000" pitchFamily="65" charset="-120"/>
              </a:rPr>
              <a:t>機制</a:t>
            </a:r>
            <a:r>
              <a:rPr lang="zh-TW" altLang="en-US" sz="6800" dirty="0" smtClean="0">
                <a:latin typeface="標楷體" panose="03000509000000000000" pitchFamily="65" charset="-120"/>
                <a:ea typeface="標楷體" panose="03000509000000000000" pitchFamily="65" charset="-120"/>
              </a:rPr>
              <a:t>。</a:t>
            </a:r>
            <a:endParaRPr lang="en-US" altLang="zh-TW" sz="6800" dirty="0" smtClean="0">
              <a:latin typeface="標楷體" panose="03000509000000000000" pitchFamily="65" charset="-120"/>
              <a:ea typeface="標楷體" panose="03000509000000000000" pitchFamily="65" charset="-120"/>
            </a:endParaRPr>
          </a:p>
          <a:p>
            <a:pPr marL="1473200" lvl="4" indent="-514350">
              <a:lnSpc>
                <a:spcPct val="120000"/>
              </a:lnSpc>
              <a:spcBef>
                <a:spcPts val="0"/>
              </a:spcBef>
              <a:spcAft>
                <a:spcPts val="0"/>
              </a:spcAft>
              <a:buFont typeface="+mj-lt"/>
              <a:buAutoNum type="arabicPeriod"/>
            </a:pPr>
            <a:r>
              <a:rPr lang="zh-TW" altLang="zh-TW" sz="6800" dirty="0" smtClean="0">
                <a:latin typeface="標楷體" panose="03000509000000000000" pitchFamily="65" charset="-120"/>
                <a:ea typeface="標楷體" panose="03000509000000000000" pitchFamily="65" charset="-120"/>
              </a:rPr>
              <a:t>要求</a:t>
            </a:r>
            <a:r>
              <a:rPr lang="zh-TW" altLang="zh-TW" sz="6800" dirty="0">
                <a:latin typeface="標楷體" panose="03000509000000000000" pitchFamily="65" charset="-120"/>
                <a:ea typeface="標楷體" panose="03000509000000000000" pitchFamily="65" charset="-120"/>
              </a:rPr>
              <a:t>電信業者主動過濾不當</a:t>
            </a:r>
            <a:r>
              <a:rPr lang="zh-TW" altLang="zh-TW" sz="6800" dirty="0" smtClean="0">
                <a:latin typeface="標楷體" panose="03000509000000000000" pitchFamily="65" charset="-120"/>
                <a:ea typeface="標楷體" panose="03000509000000000000" pitchFamily="65" charset="-120"/>
              </a:rPr>
              <a:t>內容</a:t>
            </a:r>
            <a:r>
              <a:rPr lang="zh-TW" altLang="en-US" sz="6800" dirty="0" smtClean="0">
                <a:latin typeface="標楷體" panose="03000509000000000000" pitchFamily="65" charset="-120"/>
                <a:ea typeface="標楷體" panose="03000509000000000000" pitchFamily="65" charset="-120"/>
              </a:rPr>
              <a:t>。</a:t>
            </a:r>
            <a:endParaRPr lang="en-US" altLang="zh-TW" sz="6800" dirty="0" smtClean="0">
              <a:latin typeface="標楷體" panose="03000509000000000000" pitchFamily="65" charset="-120"/>
              <a:ea typeface="標楷體" panose="03000509000000000000" pitchFamily="65" charset="-120"/>
            </a:endParaRPr>
          </a:p>
          <a:p>
            <a:pPr marL="1473200" lvl="4" indent="-514350">
              <a:lnSpc>
                <a:spcPct val="120000"/>
              </a:lnSpc>
              <a:spcBef>
                <a:spcPts val="0"/>
              </a:spcBef>
              <a:spcAft>
                <a:spcPts val="0"/>
              </a:spcAft>
              <a:buFont typeface="+mj-lt"/>
              <a:buAutoNum type="arabicPeriod"/>
            </a:pPr>
            <a:r>
              <a:rPr lang="zh-TW" altLang="zh-TW" sz="6800" dirty="0" smtClean="0">
                <a:latin typeface="標楷體" panose="03000509000000000000" pitchFamily="65" charset="-120"/>
                <a:ea typeface="標楷體" panose="03000509000000000000" pitchFamily="65" charset="-120"/>
              </a:rPr>
              <a:t>跨</a:t>
            </a:r>
            <a:r>
              <a:rPr lang="zh-TW" altLang="zh-TW" sz="6800" dirty="0">
                <a:latin typeface="標楷體" panose="03000509000000000000" pitchFamily="65" charset="-120"/>
                <a:ea typeface="標楷體" panose="03000509000000000000" pitchFamily="65" charset="-120"/>
              </a:rPr>
              <a:t>部會網路安全</a:t>
            </a:r>
            <a:r>
              <a:rPr lang="zh-TW" altLang="zh-TW" sz="6800" dirty="0" smtClean="0">
                <a:latin typeface="標楷體" panose="03000509000000000000" pitchFamily="65" charset="-120"/>
                <a:ea typeface="標楷體" panose="03000509000000000000" pitchFamily="65" charset="-120"/>
              </a:rPr>
              <a:t>會議</a:t>
            </a:r>
            <a:r>
              <a:rPr lang="zh-TW" altLang="en-US" sz="6800" dirty="0" smtClean="0">
                <a:latin typeface="標楷體" panose="03000509000000000000" pitchFamily="65" charset="-120"/>
                <a:ea typeface="標楷體" panose="03000509000000000000" pitchFamily="65" charset="-120"/>
              </a:rPr>
              <a:t>。</a:t>
            </a:r>
            <a:endParaRPr lang="en-US" altLang="zh-TW" sz="6800" dirty="0" smtClean="0">
              <a:latin typeface="標楷體" panose="03000509000000000000" pitchFamily="65" charset="-120"/>
              <a:ea typeface="標楷體" panose="03000509000000000000" pitchFamily="65" charset="-120"/>
            </a:endParaRPr>
          </a:p>
          <a:p>
            <a:pPr marL="1473200" lvl="4" indent="-514350">
              <a:lnSpc>
                <a:spcPct val="120000"/>
              </a:lnSpc>
              <a:spcBef>
                <a:spcPts val="0"/>
              </a:spcBef>
              <a:spcAft>
                <a:spcPts val="0"/>
              </a:spcAft>
              <a:buFont typeface="+mj-lt"/>
              <a:buAutoNum type="arabicPeriod"/>
            </a:pPr>
            <a:r>
              <a:rPr lang="zh-TW" altLang="zh-TW" sz="6800" dirty="0" smtClean="0">
                <a:latin typeface="標楷體" panose="03000509000000000000" pitchFamily="65" charset="-120"/>
                <a:ea typeface="標楷體" panose="03000509000000000000" pitchFamily="65" charset="-120"/>
              </a:rPr>
              <a:t>單</a:t>
            </a:r>
            <a:r>
              <a:rPr lang="en-US" altLang="zh-TW" sz="6800" dirty="0">
                <a:latin typeface="標楷體" panose="03000509000000000000" pitchFamily="65" charset="-120"/>
                <a:ea typeface="標楷體" panose="03000509000000000000" pitchFamily="65" charset="-120"/>
              </a:rPr>
              <a:t>e</a:t>
            </a:r>
            <a:r>
              <a:rPr lang="zh-TW" altLang="zh-TW" sz="6800" dirty="0">
                <a:latin typeface="標楷體" panose="03000509000000000000" pitchFamily="65" charset="-120"/>
                <a:ea typeface="標楷體" panose="03000509000000000000" pitchFamily="65" charset="-120"/>
              </a:rPr>
              <a:t>窗口接受申訴等方式</a:t>
            </a:r>
            <a:r>
              <a:rPr lang="zh-TW" altLang="zh-TW" sz="6800" dirty="0" smtClean="0">
                <a:latin typeface="標楷體" panose="03000509000000000000" pitchFamily="65" charset="-120"/>
                <a:ea typeface="標楷體" panose="03000509000000000000" pitchFamily="65" charset="-120"/>
              </a:rPr>
              <a:t>。</a:t>
            </a:r>
            <a:endParaRPr lang="en-US" altLang="zh-TW" sz="6800" dirty="0" smtClean="0">
              <a:latin typeface="標楷體" panose="03000509000000000000" pitchFamily="65" charset="-120"/>
              <a:ea typeface="標楷體" panose="03000509000000000000" pitchFamily="65" charset="-120"/>
            </a:endParaRPr>
          </a:p>
          <a:p>
            <a:pPr marL="958850" lvl="4" indent="0">
              <a:lnSpc>
                <a:spcPct val="120000"/>
              </a:lnSpc>
              <a:spcBef>
                <a:spcPts val="0"/>
              </a:spcBef>
              <a:spcAft>
                <a:spcPts val="0"/>
              </a:spcAft>
              <a:buNone/>
            </a:pPr>
            <a:r>
              <a:rPr lang="zh-TW" altLang="zh-TW" sz="6800" dirty="0" smtClean="0">
                <a:latin typeface="標楷體" panose="03000509000000000000" pitchFamily="65" charset="-120"/>
                <a:ea typeface="標楷體" panose="03000509000000000000" pitchFamily="65" charset="-120"/>
              </a:rPr>
              <a:t>不過</a:t>
            </a:r>
            <a:r>
              <a:rPr lang="zh-TW" altLang="zh-TW" sz="6800" dirty="0">
                <a:latin typeface="標楷體" panose="03000509000000000000" pitchFamily="65" charset="-120"/>
                <a:ea typeface="標楷體" panose="03000509000000000000" pitchFamily="65" charset="-120"/>
              </a:rPr>
              <a:t>，上述之兒少上網安全防護網之機制，仍有強化、精進之</a:t>
            </a:r>
            <a:r>
              <a:rPr lang="zh-TW" altLang="zh-TW" sz="6800" dirty="0" smtClean="0">
                <a:latin typeface="標楷體" panose="03000509000000000000" pitchFamily="65" charset="-120"/>
                <a:ea typeface="標楷體" panose="03000509000000000000" pitchFamily="65" charset="-120"/>
              </a:rPr>
              <a:t>空間。</a:t>
            </a:r>
            <a:endParaRPr lang="zh-TW" altLang="zh-TW" sz="6800" dirty="0">
              <a:latin typeface="標楷體" panose="03000509000000000000" pitchFamily="65" charset="-120"/>
              <a:ea typeface="標楷體" panose="03000509000000000000" pitchFamily="65" charset="-120"/>
            </a:endParaRPr>
          </a:p>
          <a:p>
            <a:pPr marL="536575" indent="-263525">
              <a:lnSpc>
                <a:spcPct val="120000"/>
              </a:lnSpc>
              <a:spcBef>
                <a:spcPts val="0"/>
              </a:spcBef>
              <a:spcAft>
                <a:spcPts val="0"/>
              </a:spcAft>
              <a:buFont typeface="Wingdings" panose="05000000000000000000" pitchFamily="2" charset="2"/>
              <a:buChar char="Ø"/>
            </a:pPr>
            <a:r>
              <a:rPr lang="zh-TW" altLang="zh-TW" sz="6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強化網路色情分級管制</a:t>
            </a:r>
            <a:r>
              <a:rPr lang="zh-TW" altLang="en-US" sz="6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68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730250" indent="-100013">
              <a:lnSpc>
                <a:spcPct val="120000"/>
              </a:lnSpc>
              <a:spcBef>
                <a:spcPts val="0"/>
              </a:spcBef>
              <a:spcAft>
                <a:spcPts val="0"/>
              </a:spcAft>
              <a:buFont typeface="Arial" panose="020B0604020202020204" pitchFamily="34" charset="0"/>
              <a:buChar char="•"/>
            </a:pPr>
            <a:r>
              <a:rPr lang="zh-TW" altLang="en-US" sz="68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關鍵字蒐尋：</a:t>
            </a:r>
            <a:r>
              <a:rPr lang="zh-TW" altLang="zh-TW" sz="6800" dirty="0" smtClean="0">
                <a:latin typeface="標楷體" panose="03000509000000000000" pitchFamily="65" charset="-120"/>
                <a:ea typeface="標楷體" panose="03000509000000000000" pitchFamily="65" charset="-120"/>
              </a:rPr>
              <a:t>本文</a:t>
            </a:r>
            <a:r>
              <a:rPr lang="zh-TW" altLang="zh-TW" sz="6800" dirty="0">
                <a:latin typeface="標楷體" panose="03000509000000000000" pitchFamily="65" charset="-120"/>
                <a:ea typeface="標楷體" panose="03000509000000000000" pitchFamily="65" charset="-120"/>
              </a:rPr>
              <a:t>作者嘗試在</a:t>
            </a:r>
            <a:r>
              <a:rPr lang="en-US" altLang="zh-TW" sz="6800" dirty="0">
                <a:latin typeface="標楷體" panose="03000509000000000000" pitchFamily="65" charset="-120"/>
                <a:ea typeface="標楷體" panose="03000509000000000000" pitchFamily="65" charset="-120"/>
              </a:rPr>
              <a:t>Google</a:t>
            </a:r>
            <a:r>
              <a:rPr lang="zh-TW" altLang="zh-TW" sz="6800" dirty="0">
                <a:latin typeface="標楷體" panose="03000509000000000000" pitchFamily="65" charset="-120"/>
                <a:ea typeface="標楷體" panose="03000509000000000000" pitchFamily="65" charset="-120"/>
              </a:rPr>
              <a:t>軟體上，輸入「做愛」兩個字，利用</a:t>
            </a:r>
            <a:r>
              <a:rPr lang="en-US" altLang="zh-TW" sz="6800" dirty="0">
                <a:latin typeface="標楷體" panose="03000509000000000000" pitchFamily="65" charset="-120"/>
                <a:ea typeface="標楷體" panose="03000509000000000000" pitchFamily="65" charset="-120"/>
              </a:rPr>
              <a:t>Google</a:t>
            </a:r>
            <a:r>
              <a:rPr lang="zh-TW" altLang="zh-TW" sz="6800" dirty="0">
                <a:latin typeface="標楷體" panose="03000509000000000000" pitchFamily="65" charset="-120"/>
                <a:ea typeface="標楷體" panose="03000509000000000000" pitchFamily="65" charset="-120"/>
              </a:rPr>
              <a:t>軟體圖片之搜索引擎，立即出現各式性交的不雅照片，假若上網者係為兒少，可以想像的，我國在兒少上網安全防護網之機制上，仍屬非常脆弱的</a:t>
            </a:r>
            <a:r>
              <a:rPr lang="zh-TW" altLang="zh-TW" sz="6800" dirty="0" smtClean="0">
                <a:latin typeface="標楷體" panose="03000509000000000000" pitchFamily="65" charset="-120"/>
                <a:ea typeface="標楷體" panose="03000509000000000000" pitchFamily="65" charset="-120"/>
              </a:rPr>
              <a:t>。</a:t>
            </a:r>
            <a:endParaRPr lang="en-US" altLang="zh-TW" sz="6800" dirty="0" smtClean="0">
              <a:latin typeface="標楷體" panose="03000509000000000000" pitchFamily="65" charset="-120"/>
              <a:ea typeface="標楷體" panose="03000509000000000000" pitchFamily="65" charset="-120"/>
            </a:endParaRPr>
          </a:p>
          <a:p>
            <a:pPr marL="730250" indent="-100013">
              <a:lnSpc>
                <a:spcPct val="120000"/>
              </a:lnSpc>
              <a:spcBef>
                <a:spcPts val="0"/>
              </a:spcBef>
              <a:spcAft>
                <a:spcPts val="0"/>
              </a:spcAft>
              <a:buFont typeface="Arial" panose="020B0604020202020204" pitchFamily="34" charset="0"/>
              <a:buChar char="•"/>
            </a:pPr>
            <a:r>
              <a:rPr lang="zh-TW" altLang="zh-TW" sz="68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內容分級</a:t>
            </a:r>
            <a:r>
              <a:rPr lang="zh-TW" altLang="zh-TW" sz="68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制度</a:t>
            </a:r>
            <a:r>
              <a:rPr lang="zh-TW" altLang="en-US" sz="68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6800" dirty="0" smtClean="0">
                <a:latin typeface="標楷體" panose="03000509000000000000" pitchFamily="65" charset="-120"/>
                <a:ea typeface="標楷體" panose="03000509000000000000" pitchFamily="65" charset="-120"/>
              </a:rPr>
              <a:t>所謂</a:t>
            </a:r>
            <a:r>
              <a:rPr lang="zh-TW" altLang="zh-TW" sz="6800" dirty="0">
                <a:latin typeface="標楷體" panose="03000509000000000000" pitchFamily="65" charset="-120"/>
                <a:ea typeface="標楷體" panose="03000509000000000000" pitchFamily="65" charset="-120"/>
              </a:rPr>
              <a:t>之內容分級制度、過濾軟體建立、網路平台業者建立自律機制等作法，本文認為，成效非常不佳的。如何強化網路色情分級管制、監控、管理，已成為抑制兒少性剝削案件之當務之急。</a:t>
            </a:r>
          </a:p>
          <a:p>
            <a:pPr marL="0" indent="0">
              <a:buClrTx/>
              <a:buNone/>
            </a:pPr>
            <a:endParaRPr lang="zh-TW" altLang="en-US" sz="5100" b="1"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43</a:t>
            </a:fld>
            <a:endParaRPr lang="zh-TW" altLang="en-US" dirty="0">
              <a:solidFill>
                <a:prstClr val="black"/>
              </a:solidFill>
            </a:endParaRPr>
          </a:p>
        </p:txBody>
      </p:sp>
    </p:spTree>
    <p:extLst>
      <p:ext uri="{BB962C8B-B14F-4D97-AF65-F5344CB8AC3E}">
        <p14:creationId xmlns:p14="http://schemas.microsoft.com/office/powerpoint/2010/main" val="3145712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-8</a:t>
            </a:r>
            <a:endParaRPr lang="zh-TW" altLang="en-US" dirty="0"/>
          </a:p>
        </p:txBody>
      </p:sp>
      <p:sp>
        <p:nvSpPr>
          <p:cNvPr id="3" name="內容版面配置區 2"/>
          <p:cNvSpPr>
            <a:spLocks noGrp="1"/>
          </p:cNvSpPr>
          <p:nvPr>
            <p:ph idx="1"/>
          </p:nvPr>
        </p:nvSpPr>
        <p:spPr>
          <a:xfrm>
            <a:off x="1103587" y="1177158"/>
            <a:ext cx="10669550" cy="5591504"/>
          </a:xfrm>
        </p:spPr>
        <p:txBody>
          <a:bodyPr>
            <a:normAutofit fontScale="85000" lnSpcReduction="10000"/>
          </a:bodyPr>
          <a:lstStyle/>
          <a:p>
            <a:pPr marL="514350" indent="-514350">
              <a:buClrTx/>
              <a:buFont typeface="+mj-ea"/>
              <a:buAutoNum type="ea1ChtPeriod" startAt="8"/>
            </a:pP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大幅</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地提升家庭的功能以抑制兒少性剝削案件之</a:t>
            </a: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發生</a:t>
            </a:r>
            <a:endPar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536575" indent="-263525">
              <a:lnSpc>
                <a:spcPct val="120000"/>
              </a:lnSpc>
              <a:buFont typeface="Wingdings" panose="05000000000000000000" pitchFamily="2" charset="2"/>
              <a:buChar char="Ø"/>
            </a:pPr>
            <a:r>
              <a:rPr lang="zh-TW" altLang="zh-TW" sz="3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家庭</a:t>
            </a:r>
            <a:r>
              <a:rPr lang="zh-TW" altLang="zh-TW" sz="30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功能</a:t>
            </a:r>
            <a:r>
              <a:rPr lang="zh-TW" altLang="en-US" sz="30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3000" dirty="0" smtClean="0">
                <a:latin typeface="標楷體" panose="03000509000000000000" pitchFamily="65" charset="-120"/>
                <a:ea typeface="標楷體" panose="03000509000000000000" pitchFamily="65" charset="-120"/>
              </a:rPr>
              <a:t>德國</a:t>
            </a:r>
            <a:r>
              <a:rPr lang="zh-TW" altLang="zh-TW" sz="3000" dirty="0">
                <a:latin typeface="標楷體" panose="03000509000000000000" pitchFamily="65" charset="-120"/>
                <a:ea typeface="標楷體" panose="03000509000000000000" pitchFamily="65" charset="-120"/>
              </a:rPr>
              <a:t>心理學家</a:t>
            </a:r>
            <a:r>
              <a:rPr lang="en-US" altLang="zh-TW" sz="3000" dirty="0">
                <a:latin typeface="標楷體" panose="03000509000000000000" pitchFamily="65" charset="-120"/>
                <a:ea typeface="標楷體" panose="03000509000000000000" pitchFamily="65" charset="-120"/>
              </a:rPr>
              <a:t>Erikson, E,H. </a:t>
            </a:r>
            <a:r>
              <a:rPr lang="zh-TW" altLang="zh-TW" sz="3000" dirty="0">
                <a:latin typeface="標楷體" panose="03000509000000000000" pitchFamily="65" charset="-120"/>
                <a:ea typeface="標楷體" panose="03000509000000000000" pitchFamily="65" charset="-120"/>
              </a:rPr>
              <a:t>於</a:t>
            </a:r>
            <a:r>
              <a:rPr lang="en-US" altLang="zh-TW" sz="3000" dirty="0">
                <a:latin typeface="標楷體" panose="03000509000000000000" pitchFamily="65" charset="-120"/>
                <a:ea typeface="標楷體" panose="03000509000000000000" pitchFamily="65" charset="-120"/>
              </a:rPr>
              <a:t>1950</a:t>
            </a:r>
            <a:r>
              <a:rPr lang="zh-TW" altLang="zh-TW" sz="3000" dirty="0">
                <a:latin typeface="標楷體" panose="03000509000000000000" pitchFamily="65" charset="-120"/>
                <a:ea typeface="標楷體" panose="03000509000000000000" pitchFamily="65" charset="-120"/>
              </a:rPr>
              <a:t>年提出了社會心理發展階段（</a:t>
            </a:r>
            <a:r>
              <a:rPr lang="en-US" altLang="zh-TW" sz="3000" dirty="0">
                <a:latin typeface="標楷體" panose="03000509000000000000" pitchFamily="65" charset="-120"/>
                <a:ea typeface="標楷體" panose="03000509000000000000" pitchFamily="65" charset="-120"/>
              </a:rPr>
              <a:t>Wikipedia</a:t>
            </a:r>
            <a:r>
              <a:rPr lang="zh-TW" altLang="zh-TW" sz="3000" dirty="0">
                <a:latin typeface="標楷體" panose="03000509000000000000" pitchFamily="65" charset="-120"/>
                <a:ea typeface="標楷體" panose="03000509000000000000" pitchFamily="65" charset="-120"/>
              </a:rPr>
              <a:t>，</a:t>
            </a:r>
            <a:r>
              <a:rPr lang="en-US" altLang="zh-TW" sz="3000" dirty="0">
                <a:latin typeface="標楷體" panose="03000509000000000000" pitchFamily="65" charset="-120"/>
                <a:ea typeface="標楷體" panose="03000509000000000000" pitchFamily="65" charset="-120"/>
              </a:rPr>
              <a:t>2021)</a:t>
            </a:r>
            <a:r>
              <a:rPr lang="zh-TW" altLang="zh-TW" sz="3000" dirty="0">
                <a:latin typeface="標楷體" panose="03000509000000000000" pitchFamily="65" charset="-120"/>
                <a:ea typeface="標楷體" panose="03000509000000000000" pitchFamily="65" charset="-120"/>
              </a:rPr>
              <a:t>，</a:t>
            </a:r>
            <a:r>
              <a:rPr lang="en-US" altLang="zh-TW" sz="3000" dirty="0">
                <a:latin typeface="標楷體" panose="03000509000000000000" pitchFamily="65" charset="-120"/>
                <a:ea typeface="標楷體" panose="03000509000000000000" pitchFamily="65" charset="-120"/>
              </a:rPr>
              <a:t>Erikson, E,H.</a:t>
            </a:r>
            <a:r>
              <a:rPr lang="zh-TW" altLang="zh-TW" sz="3000" dirty="0">
                <a:latin typeface="標楷體" panose="03000509000000000000" pitchFamily="65" charset="-120"/>
                <a:ea typeface="標楷體" panose="03000509000000000000" pitchFamily="65" charset="-120"/>
              </a:rPr>
              <a:t>之人類八個階段，共分為</a:t>
            </a:r>
            <a:r>
              <a:rPr lang="en-US" altLang="zh-TW" sz="3000" dirty="0">
                <a:latin typeface="標楷體" panose="03000509000000000000" pitchFamily="65" charset="-120"/>
                <a:ea typeface="標楷體" panose="03000509000000000000" pitchFamily="65" charset="-120"/>
                <a:hlinkClick r:id="rId4"/>
              </a:rPr>
              <a:t>嬰兒期0-1歲</a:t>
            </a:r>
            <a:r>
              <a:rPr lang="zh-TW" altLang="zh-TW" sz="3000" dirty="0">
                <a:latin typeface="標楷體" panose="03000509000000000000" pitchFamily="65" charset="-120"/>
                <a:ea typeface="標楷體" panose="03000509000000000000" pitchFamily="65" charset="-120"/>
              </a:rPr>
              <a:t>、</a:t>
            </a:r>
            <a:r>
              <a:rPr lang="en-US" altLang="zh-TW" sz="3000" dirty="0">
                <a:latin typeface="標楷體" panose="03000509000000000000" pitchFamily="65" charset="-120"/>
                <a:ea typeface="標楷體" panose="03000509000000000000" pitchFamily="65" charset="-120"/>
                <a:hlinkClick r:id="rId5"/>
              </a:rPr>
              <a:t>幼年期1-3歲</a:t>
            </a:r>
            <a:r>
              <a:rPr lang="zh-TW" altLang="zh-TW" sz="3000" dirty="0">
                <a:latin typeface="標楷體" panose="03000509000000000000" pitchFamily="65" charset="-120"/>
                <a:ea typeface="標楷體" panose="03000509000000000000" pitchFamily="65" charset="-120"/>
              </a:rPr>
              <a:t>、</a:t>
            </a:r>
            <a:r>
              <a:rPr lang="en-US" altLang="zh-TW" sz="3000" dirty="0">
                <a:latin typeface="標楷體" panose="03000509000000000000" pitchFamily="65" charset="-120"/>
                <a:ea typeface="標楷體" panose="03000509000000000000" pitchFamily="65" charset="-120"/>
                <a:hlinkClick r:id="rId6"/>
              </a:rPr>
              <a:t>學齡前期4-5歲</a:t>
            </a:r>
            <a:r>
              <a:rPr lang="zh-TW" altLang="zh-TW" sz="3000" dirty="0">
                <a:latin typeface="標楷體" panose="03000509000000000000" pitchFamily="65" charset="-120"/>
                <a:ea typeface="標楷體" panose="03000509000000000000" pitchFamily="65" charset="-120"/>
              </a:rPr>
              <a:t>、</a:t>
            </a:r>
            <a:r>
              <a:rPr lang="en-US" altLang="zh-TW" sz="3000" dirty="0">
                <a:latin typeface="標楷體" panose="03000509000000000000" pitchFamily="65" charset="-120"/>
                <a:ea typeface="標楷體" panose="03000509000000000000" pitchFamily="65" charset="-120"/>
                <a:hlinkClick r:id="rId7"/>
              </a:rPr>
              <a:t>學齡期5-12歲</a:t>
            </a:r>
            <a:r>
              <a:rPr lang="zh-TW" altLang="zh-TW" sz="3000" dirty="0">
                <a:latin typeface="標楷體" panose="03000509000000000000" pitchFamily="65" charset="-120"/>
                <a:ea typeface="標楷體" panose="03000509000000000000" pitchFamily="65" charset="-120"/>
              </a:rPr>
              <a:t>、</a:t>
            </a:r>
            <a:r>
              <a:rPr lang="en-US" altLang="zh-TW" sz="3000" dirty="0">
                <a:latin typeface="標楷體" panose="03000509000000000000" pitchFamily="65" charset="-120"/>
                <a:ea typeface="標楷體" panose="03000509000000000000" pitchFamily="65" charset="-120"/>
                <a:hlinkClick r:id="rId8"/>
              </a:rPr>
              <a:t>青春期13-19歲</a:t>
            </a:r>
            <a:r>
              <a:rPr lang="zh-TW" altLang="zh-TW" sz="3000" dirty="0">
                <a:latin typeface="標楷體" panose="03000509000000000000" pitchFamily="65" charset="-120"/>
                <a:ea typeface="標楷體" panose="03000509000000000000" pitchFamily="65" charset="-120"/>
              </a:rPr>
              <a:t>、</a:t>
            </a:r>
            <a:r>
              <a:rPr lang="en-US" altLang="zh-TW" sz="3000" dirty="0">
                <a:latin typeface="標楷體" panose="03000509000000000000" pitchFamily="65" charset="-120"/>
                <a:ea typeface="標楷體" panose="03000509000000000000" pitchFamily="65" charset="-120"/>
                <a:hlinkClick r:id="rId9"/>
              </a:rPr>
              <a:t>成人早期20-39歲</a:t>
            </a:r>
            <a:r>
              <a:rPr lang="zh-TW" altLang="zh-TW" sz="3000" dirty="0">
                <a:latin typeface="標楷體" panose="03000509000000000000" pitchFamily="65" charset="-120"/>
                <a:ea typeface="標楷體" panose="03000509000000000000" pitchFamily="65" charset="-120"/>
              </a:rPr>
              <a:t>、</a:t>
            </a:r>
            <a:r>
              <a:rPr lang="en-US" altLang="zh-TW" sz="3000" dirty="0">
                <a:latin typeface="標楷體" panose="03000509000000000000" pitchFamily="65" charset="-120"/>
                <a:ea typeface="標楷體" panose="03000509000000000000" pitchFamily="65" charset="-120"/>
                <a:hlinkClick r:id="rId10"/>
              </a:rPr>
              <a:t>成人中期40-64歲</a:t>
            </a:r>
            <a:r>
              <a:rPr lang="zh-TW" altLang="zh-TW" sz="3000" dirty="0">
                <a:latin typeface="標楷體" panose="03000509000000000000" pitchFamily="65" charset="-120"/>
                <a:ea typeface="標楷體" panose="03000509000000000000" pitchFamily="65" charset="-120"/>
              </a:rPr>
              <a:t>及老年期</a:t>
            </a:r>
            <a:r>
              <a:rPr lang="en-US" altLang="zh-TW" sz="3000" dirty="0">
                <a:latin typeface="標楷體" panose="03000509000000000000" pitchFamily="65" charset="-120"/>
                <a:ea typeface="標楷體" panose="03000509000000000000" pitchFamily="65" charset="-120"/>
              </a:rPr>
              <a:t>65</a:t>
            </a:r>
            <a:r>
              <a:rPr lang="zh-TW" altLang="zh-TW" sz="3000" dirty="0">
                <a:latin typeface="標楷體" panose="03000509000000000000" pitchFamily="65" charset="-120"/>
                <a:ea typeface="標楷體" panose="03000509000000000000" pitchFamily="65" charset="-120"/>
              </a:rPr>
              <a:t>歲至死亡；家庭功能支持著每個人終其一生的安全感及個人成就感，且每個人的人生各個階段都深受家庭的健全與否的影響。</a:t>
            </a:r>
            <a:endParaRPr lang="en-US" altLang="zh-TW" sz="3000" dirty="0">
              <a:latin typeface="標楷體" panose="03000509000000000000" pitchFamily="65" charset="-120"/>
              <a:ea typeface="標楷體" panose="03000509000000000000" pitchFamily="65" charset="-120"/>
            </a:endParaRPr>
          </a:p>
          <a:p>
            <a:pPr marL="536575" indent="-263525">
              <a:lnSpc>
                <a:spcPct val="120000"/>
              </a:lnSpc>
              <a:buFont typeface="Wingdings" panose="05000000000000000000" pitchFamily="2" charset="2"/>
              <a:buChar char="Ø"/>
            </a:pPr>
            <a:r>
              <a:rPr lang="zh-TW" altLang="zh-TW" sz="3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建立「整合性家庭支持服務體系</a:t>
            </a:r>
            <a:r>
              <a:rPr lang="zh-TW" altLang="zh-TW" sz="30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0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3000" dirty="0" smtClean="0">
                <a:latin typeface="標楷體" panose="03000509000000000000" pitchFamily="65" charset="-120"/>
                <a:ea typeface="標楷體" panose="03000509000000000000" pitchFamily="65" charset="-120"/>
              </a:rPr>
              <a:t>衛生</a:t>
            </a:r>
            <a:r>
              <a:rPr lang="zh-TW" altLang="zh-TW" sz="3000" dirty="0">
                <a:latin typeface="標楷體" panose="03000509000000000000" pitchFamily="65" charset="-120"/>
                <a:ea typeface="標楷體" panose="03000509000000000000" pitchFamily="65" charset="-120"/>
              </a:rPr>
              <a:t>福利部提出「建立以社區為基礎的整合性支持服務體系」（衛福部社會及家庭署，</a:t>
            </a:r>
            <a:r>
              <a:rPr lang="en-US" altLang="zh-TW" sz="3000" dirty="0">
                <a:latin typeface="標楷體" panose="03000509000000000000" pitchFamily="65" charset="-120"/>
                <a:ea typeface="標楷體" panose="03000509000000000000" pitchFamily="65" charset="-120"/>
              </a:rPr>
              <a:t>2021)</a:t>
            </a:r>
            <a:r>
              <a:rPr lang="zh-TW" altLang="zh-TW" sz="3000" dirty="0">
                <a:latin typeface="標楷體" panose="03000509000000000000" pitchFamily="65" charset="-120"/>
                <a:ea typeface="標楷體" panose="03000509000000000000" pitchFamily="65" charset="-120"/>
              </a:rPr>
              <a:t>，政府當局希望藉由健全建立支持系統讓家的功能能夠充分的發揮，其中並以「社區」為基礎建立「整合性家庭支持服務體系」，積極促使家庭功能正常運作。</a:t>
            </a:r>
          </a:p>
          <a:p>
            <a:pPr marL="514350" indent="-514350">
              <a:buClrTx/>
              <a:buFont typeface="+mj-ea"/>
              <a:buAutoNum type="ea1ChtPeriod" startAt="8"/>
            </a:pPr>
            <a:endParaRPr lang="zh-TW" altLang="en-US" sz="2800" b="1"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44</a:t>
            </a:fld>
            <a:endParaRPr lang="zh-TW" altLang="en-US" dirty="0">
              <a:solidFill>
                <a:prstClr val="black"/>
              </a:solidFill>
            </a:endParaRPr>
          </a:p>
        </p:txBody>
      </p:sp>
    </p:spTree>
    <p:extLst>
      <p:ext uri="{BB962C8B-B14F-4D97-AF65-F5344CB8AC3E}">
        <p14:creationId xmlns:p14="http://schemas.microsoft.com/office/powerpoint/2010/main" val="20956077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-9</a:t>
            </a:r>
            <a:endParaRPr lang="zh-TW" altLang="en-US" dirty="0"/>
          </a:p>
        </p:txBody>
      </p:sp>
      <p:sp>
        <p:nvSpPr>
          <p:cNvPr id="3" name="內容版面配置區 2"/>
          <p:cNvSpPr>
            <a:spLocks noGrp="1"/>
          </p:cNvSpPr>
          <p:nvPr>
            <p:ph idx="1"/>
          </p:nvPr>
        </p:nvSpPr>
        <p:spPr>
          <a:xfrm>
            <a:off x="894232" y="1177158"/>
            <a:ext cx="10878905" cy="5349765"/>
          </a:xfrm>
        </p:spPr>
        <p:txBody>
          <a:bodyPr>
            <a:normAutofit lnSpcReduction="10000"/>
          </a:bodyPr>
          <a:lstStyle/>
          <a:p>
            <a:pPr marL="514350" indent="-514350">
              <a:buClrTx/>
              <a:buFont typeface="+mj-ea"/>
              <a:buAutoNum type="ea1ChtPeriod" startAt="9"/>
            </a:pP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持續</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提升兒少遭受性剝削保護安置機構之</a:t>
            </a: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功能</a:t>
            </a:r>
            <a:endPar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536575" indent="-263525">
              <a:lnSpc>
                <a:spcPct val="100000"/>
              </a:lnSpc>
              <a:buFont typeface="Wingdings" panose="05000000000000000000" pitchFamily="2" charset="2"/>
              <a:buChar char="Ø"/>
            </a:pPr>
            <a:r>
              <a:rPr lang="zh-TW" altLang="zh-TW" sz="3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安置教養</a:t>
            </a:r>
            <a:r>
              <a:rPr lang="zh-TW" altLang="zh-TW" sz="30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機構</a:t>
            </a:r>
            <a:r>
              <a:rPr lang="zh-TW" altLang="en-US" sz="30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3000" dirty="0" smtClean="0">
                <a:latin typeface="標楷體" panose="03000509000000000000" pitchFamily="65" charset="-120"/>
                <a:ea typeface="標楷體" panose="03000509000000000000" pitchFamily="65" charset="-120"/>
              </a:rPr>
              <a:t>根據衛生福利部社會及家庭署</a:t>
            </a:r>
            <a:r>
              <a:rPr lang="en-US" altLang="zh-TW" sz="3000" dirty="0" smtClean="0">
                <a:latin typeface="標楷體" panose="03000509000000000000" pitchFamily="65" charset="-120"/>
                <a:ea typeface="標楷體" panose="03000509000000000000" pitchFamily="65" charset="-120"/>
              </a:rPr>
              <a:t>2020</a:t>
            </a:r>
            <a:r>
              <a:rPr lang="zh-TW" altLang="zh-TW" sz="3000" dirty="0" smtClean="0">
                <a:latin typeface="標楷體" panose="03000509000000000000" pitchFamily="65" charset="-120"/>
                <a:ea typeface="標楷體" panose="03000509000000000000" pitchFamily="65" charset="-120"/>
              </a:rPr>
              <a:t>年官方資料統計顯示（衛福部社會及家庭署，</a:t>
            </a:r>
            <a:r>
              <a:rPr lang="en-US" altLang="zh-TW" sz="3000" dirty="0" smtClean="0">
                <a:latin typeface="標楷體" panose="03000509000000000000" pitchFamily="65" charset="-120"/>
                <a:ea typeface="標楷體" panose="03000509000000000000" pitchFamily="65" charset="-120"/>
              </a:rPr>
              <a:t>2021)</a:t>
            </a:r>
            <a:r>
              <a:rPr lang="zh-TW" altLang="zh-TW" sz="3000" dirty="0" smtClean="0">
                <a:latin typeface="標楷體" panose="03000509000000000000" pitchFamily="65" charset="-120"/>
                <a:ea typeface="標楷體" panose="03000509000000000000" pitchFamily="65" charset="-120"/>
              </a:rPr>
              <a:t>，目前我國計兒童及少年安置教養機構有</a:t>
            </a:r>
            <a:r>
              <a:rPr lang="en-US" altLang="zh-TW" sz="3000" dirty="0" smtClean="0">
                <a:latin typeface="標楷體" panose="03000509000000000000" pitchFamily="65" charset="-120"/>
                <a:ea typeface="標楷體" panose="03000509000000000000" pitchFamily="65" charset="-120"/>
              </a:rPr>
              <a:t>91</a:t>
            </a:r>
            <a:r>
              <a:rPr lang="zh-TW" altLang="zh-TW" sz="3000" dirty="0" smtClean="0">
                <a:latin typeface="標楷體" panose="03000509000000000000" pitchFamily="65" charset="-120"/>
                <a:ea typeface="標楷體" panose="03000509000000000000" pitchFamily="65" charset="-120"/>
              </a:rPr>
              <a:t>家，其中公立機構有</a:t>
            </a:r>
            <a:r>
              <a:rPr lang="en-US" altLang="zh-TW" sz="3000" dirty="0" smtClean="0">
                <a:latin typeface="標楷體" panose="03000509000000000000" pitchFamily="65" charset="-120"/>
                <a:ea typeface="標楷體" panose="03000509000000000000" pitchFamily="65" charset="-120"/>
              </a:rPr>
              <a:t>9</a:t>
            </a:r>
            <a:r>
              <a:rPr lang="zh-TW" altLang="zh-TW" sz="3000" dirty="0" smtClean="0">
                <a:latin typeface="標楷體" panose="03000509000000000000" pitchFamily="65" charset="-120"/>
                <a:ea typeface="標楷體" panose="03000509000000000000" pitchFamily="65" charset="-120"/>
              </a:rPr>
              <a:t>家，私立機構有</a:t>
            </a:r>
            <a:r>
              <a:rPr lang="en-US" altLang="zh-TW" sz="3000" dirty="0" smtClean="0">
                <a:latin typeface="標楷體" panose="03000509000000000000" pitchFamily="65" charset="-120"/>
                <a:ea typeface="標楷體" panose="03000509000000000000" pitchFamily="65" charset="-120"/>
              </a:rPr>
              <a:t>78</a:t>
            </a:r>
            <a:r>
              <a:rPr lang="zh-TW" altLang="zh-TW" sz="3000" dirty="0" smtClean="0">
                <a:latin typeface="標楷體" panose="03000509000000000000" pitchFamily="65" charset="-120"/>
                <a:ea typeface="標楷體" panose="03000509000000000000" pitchFamily="65" charset="-120"/>
              </a:rPr>
              <a:t>家，公設民營</a:t>
            </a:r>
            <a:r>
              <a:rPr lang="en-US" altLang="zh-TW" sz="3000" dirty="0" smtClean="0">
                <a:latin typeface="標楷體" panose="03000509000000000000" pitchFamily="65" charset="-120"/>
                <a:ea typeface="標楷體" panose="03000509000000000000" pitchFamily="65" charset="-120"/>
              </a:rPr>
              <a:t>4</a:t>
            </a:r>
            <a:r>
              <a:rPr lang="zh-TW" altLang="zh-TW" sz="3000" dirty="0" smtClean="0">
                <a:latin typeface="標楷體" panose="03000509000000000000" pitchFamily="65" charset="-120"/>
                <a:ea typeface="標楷體" panose="03000509000000000000" pitchFamily="65" charset="-120"/>
              </a:rPr>
              <a:t>家，共可以提供計有</a:t>
            </a:r>
            <a:r>
              <a:rPr lang="en-US" altLang="zh-TW" sz="3000" dirty="0" smtClean="0">
                <a:latin typeface="標楷體" panose="03000509000000000000" pitchFamily="65" charset="-120"/>
                <a:ea typeface="標楷體" panose="03000509000000000000" pitchFamily="65" charset="-120"/>
              </a:rPr>
              <a:t>4,328</a:t>
            </a:r>
            <a:r>
              <a:rPr lang="zh-TW" altLang="zh-TW" sz="3000" dirty="0" smtClean="0">
                <a:latin typeface="標楷體" panose="03000509000000000000" pitchFamily="65" charset="-120"/>
                <a:ea typeface="標楷體" panose="03000509000000000000" pitchFamily="65" charset="-120"/>
              </a:rPr>
              <a:t>個安置床位</a:t>
            </a:r>
            <a:r>
              <a:rPr lang="zh-TW" altLang="en-US" sz="3000" dirty="0" smtClean="0">
                <a:latin typeface="標楷體" panose="03000509000000000000" pitchFamily="65" charset="-120"/>
                <a:ea typeface="標楷體" panose="03000509000000000000" pitchFamily="65" charset="-120"/>
              </a:rPr>
              <a:t>。</a:t>
            </a:r>
            <a:endParaRPr lang="en-US" altLang="zh-TW" sz="3000" dirty="0" smtClean="0">
              <a:latin typeface="標楷體" panose="03000509000000000000" pitchFamily="65" charset="-120"/>
              <a:ea typeface="標楷體" panose="03000509000000000000" pitchFamily="65" charset="-120"/>
            </a:endParaRPr>
          </a:p>
          <a:p>
            <a:pPr marL="536575" indent="-263525">
              <a:lnSpc>
                <a:spcPct val="100000"/>
              </a:lnSpc>
              <a:buFont typeface="Wingdings" panose="05000000000000000000" pitchFamily="2" charset="2"/>
              <a:buChar char="Ø"/>
            </a:pPr>
            <a:r>
              <a:rPr lang="zh-TW" altLang="zh-TW" sz="3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安置教養</a:t>
            </a:r>
            <a:r>
              <a:rPr lang="zh-TW" altLang="zh-TW" sz="30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機構</a:t>
            </a:r>
            <a:r>
              <a:rPr lang="zh-TW" altLang="en-US" sz="30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管理問題：</a:t>
            </a:r>
            <a:r>
              <a:rPr lang="zh-TW" altLang="zh-TW" sz="3000" dirty="0" smtClean="0">
                <a:latin typeface="標楷體" panose="03000509000000000000" pitchFamily="65" charset="-120"/>
                <a:ea typeface="標楷體" panose="03000509000000000000" pitchFamily="65" charset="-120"/>
              </a:rPr>
              <a:t>根據</a:t>
            </a:r>
            <a:r>
              <a:rPr lang="en-US" altLang="zh-TW" sz="3000" dirty="0" err="1">
                <a:latin typeface="標楷體" panose="03000509000000000000" pitchFamily="65" charset="-120"/>
                <a:ea typeface="標楷體" panose="03000509000000000000" pitchFamily="65" charset="-120"/>
                <a:hlinkClick r:id="rId4"/>
              </a:rPr>
              <a:t>衛生福利部</a:t>
            </a:r>
            <a:r>
              <a:rPr lang="zh-TW" altLang="zh-TW" sz="3000" dirty="0">
                <a:latin typeface="標楷體" panose="03000509000000000000" pitchFamily="65" charset="-120"/>
                <a:ea typeface="標楷體" panose="03000509000000000000" pitchFamily="65" charset="-120"/>
              </a:rPr>
              <a:t>最近</a:t>
            </a:r>
            <a:r>
              <a:rPr lang="en-US" altLang="zh-TW" sz="3000" dirty="0">
                <a:latin typeface="標楷體" panose="03000509000000000000" pitchFamily="65" charset="-120"/>
                <a:ea typeface="標楷體" panose="03000509000000000000" pitchFamily="65" charset="-120"/>
              </a:rPr>
              <a:t>1</a:t>
            </a:r>
            <a:r>
              <a:rPr lang="zh-TW" altLang="zh-TW" sz="3000" dirty="0">
                <a:latin typeface="標楷體" panose="03000509000000000000" pitchFamily="65" charset="-120"/>
                <a:ea typeface="標楷體" panose="03000509000000000000" pitchFamily="65" charset="-120"/>
              </a:rPr>
              <a:t>期「</a:t>
            </a:r>
            <a:r>
              <a:rPr lang="en-US" altLang="zh-TW" sz="3000" dirty="0">
                <a:latin typeface="標楷體" panose="03000509000000000000" pitchFamily="65" charset="-120"/>
                <a:ea typeface="標楷體" panose="03000509000000000000" pitchFamily="65" charset="-120"/>
              </a:rPr>
              <a:t>107</a:t>
            </a:r>
            <a:r>
              <a:rPr lang="zh-TW" altLang="zh-TW" sz="3000" dirty="0">
                <a:latin typeface="標楷體" panose="03000509000000000000" pitchFamily="65" charset="-120"/>
                <a:ea typeface="標楷體" panose="03000509000000000000" pitchFamily="65" charset="-120"/>
              </a:rPr>
              <a:t>年度兒童及少年安置及教養機構聯合評鑑結果一覽表」評鑑</a:t>
            </a:r>
            <a:r>
              <a:rPr lang="zh-TW" altLang="zh-TW" sz="3000" dirty="0" smtClean="0">
                <a:latin typeface="標楷體" panose="03000509000000000000" pitchFamily="65" charset="-120"/>
                <a:ea typeface="標楷體" panose="03000509000000000000" pitchFamily="65" charset="-120"/>
              </a:rPr>
              <a:t>顯示部分</a:t>
            </a:r>
            <a:r>
              <a:rPr lang="zh-TW" altLang="zh-TW" sz="3000" dirty="0">
                <a:latin typeface="標楷體" panose="03000509000000000000" pitchFamily="65" charset="-120"/>
                <a:ea typeface="標楷體" panose="03000509000000000000" pitchFamily="65" charset="-120"/>
              </a:rPr>
              <a:t>民間機構實施軍事化的管理，嚴重違反《兒童及少年福利與權益保障法》且少數安置機構甚至評鑑為丁等，顯見如果主管機關若未重視此一議題，各項嚴重及脫序問題，將可能一一發生。</a:t>
            </a:r>
          </a:p>
          <a:p>
            <a:pPr marL="514350" indent="-514350">
              <a:buClrTx/>
              <a:buFont typeface="+mj-ea"/>
              <a:buAutoNum type="ea1ChtPeriod" startAt="9"/>
            </a:pPr>
            <a:endParaRPr lang="zh-TW" altLang="en-US" sz="2800" b="1"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45</a:t>
            </a:fld>
            <a:endParaRPr lang="zh-TW" altLang="en-US" dirty="0">
              <a:solidFill>
                <a:prstClr val="black"/>
              </a:solidFill>
            </a:endParaRPr>
          </a:p>
        </p:txBody>
      </p:sp>
    </p:spTree>
    <p:extLst>
      <p:ext uri="{BB962C8B-B14F-4D97-AF65-F5344CB8AC3E}">
        <p14:creationId xmlns:p14="http://schemas.microsoft.com/office/powerpoint/2010/main" val="3644848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4127" y="585216"/>
            <a:ext cx="10516231" cy="549901"/>
          </a:xfrm>
        </p:spPr>
        <p:txBody>
          <a:bodyPr>
            <a:normAutofit fontScale="90000"/>
          </a:bodyPr>
          <a:lstStyle/>
          <a:p>
            <a:r>
              <a:rPr lang="zh-TW" altLang="zh-TW" sz="3300" b="1" dirty="0"/>
              <a:t>兒童及少年性剝削防制條例安置服務流程與法令依據對照圖</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p:nvPr/>
        </p:nvPicPr>
        <p:blipFill>
          <a:blip r:embed="rId3">
            <a:extLst>
              <a:ext uri="{28A0092B-C50C-407E-A947-70E740481C1C}">
                <a14:useLocalDpi xmlns:a14="http://schemas.microsoft.com/office/drawing/2010/main" val="0"/>
              </a:ext>
            </a:extLst>
          </a:blip>
          <a:srcRect/>
          <a:stretch>
            <a:fillRect/>
          </a:stretch>
        </p:blipFill>
        <p:spPr bwMode="auto">
          <a:xfrm>
            <a:off x="130629" y="860166"/>
            <a:ext cx="12159342" cy="4919438"/>
          </a:xfrm>
          <a:prstGeom prst="rect">
            <a:avLst/>
          </a:prstGeom>
          <a:noFill/>
          <a:ln>
            <a:noFill/>
          </a:ln>
        </p:spPr>
      </p:pic>
      <p:sp>
        <p:nvSpPr>
          <p:cNvPr id="6" name="矩形 5"/>
          <p:cNvSpPr/>
          <p:nvPr/>
        </p:nvSpPr>
        <p:spPr>
          <a:xfrm>
            <a:off x="1502979" y="6266934"/>
            <a:ext cx="7987862" cy="646331"/>
          </a:xfrm>
          <a:prstGeom prst="rect">
            <a:avLst/>
          </a:prstGeom>
        </p:spPr>
        <p:txBody>
          <a:bodyPr wrap="square">
            <a:spAutoFit/>
          </a:bodyPr>
          <a:lstStyle/>
          <a:p>
            <a:pPr indent="760730">
              <a:spcAft>
                <a:spcPts val="0"/>
              </a:spcAft>
            </a:pPr>
            <a:r>
              <a:rPr lang="zh-TW" altLang="zh-TW" b="1" kern="100" dirty="0">
                <a:latin typeface="Times New Roman" panose="02020603050405020304" pitchFamily="18" charset="0"/>
                <a:ea typeface="新細明體" panose="02020500000000000000" pitchFamily="18" charset="-120"/>
                <a:cs typeface="Times New Roman" panose="02020603050405020304" pitchFamily="18" charset="0"/>
              </a:rPr>
              <a:t>資料來源：衛生福利部「兒少性剝削防制新法工作手冊</a:t>
            </a:r>
            <a:r>
              <a:rPr lang="zh-TW" altLang="zh-TW" b="1" kern="100" dirty="0" smtClean="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b="1" kern="100" dirty="0" smtClean="0">
                <a:latin typeface="Times New Roman" panose="02020603050405020304" pitchFamily="18" charset="0"/>
                <a:ea typeface="新細明體" panose="02020500000000000000" pitchFamily="18" charset="-120"/>
                <a:cs typeface="Times New Roman" panose="02020603050405020304" pitchFamily="18" charset="0"/>
              </a:rPr>
              <a:t>   </a:t>
            </a:r>
          </a:p>
          <a:p>
            <a:pPr indent="760730">
              <a:spcAft>
                <a:spcPts val="0"/>
              </a:spcAft>
            </a:pPr>
            <a:r>
              <a:rPr lang="en-US" altLang="zh-TW" b="1" kern="1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b="1" kern="100" dirty="0" smtClean="0">
                <a:latin typeface="Times New Roman" panose="02020603050405020304" pitchFamily="18" charset="0"/>
                <a:ea typeface="新細明體" panose="02020500000000000000" pitchFamily="18" charset="-120"/>
                <a:cs typeface="Times New Roman" panose="02020603050405020304" pitchFamily="18" charset="0"/>
              </a:rPr>
              <a:t>https</a:t>
            </a:r>
            <a:r>
              <a:rPr lang="en-US" altLang="zh-TW" b="1" kern="100" dirty="0">
                <a:latin typeface="Times New Roman" panose="02020603050405020304" pitchFamily="18" charset="0"/>
                <a:ea typeface="新細明體" panose="02020500000000000000" pitchFamily="18" charset="-120"/>
                <a:cs typeface="Times New Roman" panose="02020603050405020304" pitchFamily="18" charset="0"/>
              </a:rPr>
              <a:t>://dep.mohw.gov.tw/dops/cp-1266-6907-105.html</a:t>
            </a:r>
            <a:endParaRPr lang="zh-TW" altLang="zh-TW"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5" name="頁尾版面配置區 4"/>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7" name="投影片編號版面配置區 6"/>
          <p:cNvSpPr>
            <a:spLocks noGrp="1"/>
          </p:cNvSpPr>
          <p:nvPr>
            <p:ph type="sldNum" sz="quarter" idx="12"/>
          </p:nvPr>
        </p:nvSpPr>
        <p:spPr/>
        <p:txBody>
          <a:bodyPr/>
          <a:lstStyle/>
          <a:p>
            <a:fld id="{401CF334-2D5C-4859-84A6-CA7E6E43FAEB}" type="slidenum">
              <a:rPr lang="en-US" altLang="zh-TW" smtClean="0">
                <a:solidFill>
                  <a:prstClr val="black"/>
                </a:solidFill>
              </a:rPr>
              <a:pPr/>
              <a:t>46</a:t>
            </a:fld>
            <a:endParaRPr lang="zh-TW" altLang="en-US" dirty="0">
              <a:solidFill>
                <a:prstClr val="black"/>
              </a:solidFill>
            </a:endParaRPr>
          </a:p>
        </p:txBody>
      </p:sp>
    </p:spTree>
    <p:extLst>
      <p:ext uri="{BB962C8B-B14F-4D97-AF65-F5344CB8AC3E}">
        <p14:creationId xmlns:p14="http://schemas.microsoft.com/office/powerpoint/2010/main" val="361716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-10</a:t>
            </a:r>
            <a:endParaRPr lang="zh-TW" altLang="en-US" dirty="0"/>
          </a:p>
        </p:txBody>
      </p:sp>
      <p:sp>
        <p:nvSpPr>
          <p:cNvPr id="3" name="內容版面配置區 2"/>
          <p:cNvSpPr>
            <a:spLocks noGrp="1"/>
          </p:cNvSpPr>
          <p:nvPr>
            <p:ph idx="1"/>
          </p:nvPr>
        </p:nvSpPr>
        <p:spPr>
          <a:xfrm>
            <a:off x="894232" y="1177158"/>
            <a:ext cx="11150623" cy="5349765"/>
          </a:xfrm>
        </p:spPr>
        <p:txBody>
          <a:bodyPr>
            <a:normAutofit/>
          </a:bodyPr>
          <a:lstStyle/>
          <a:p>
            <a:pPr marL="514350" indent="-514350">
              <a:buClrTx/>
              <a:buFont typeface="+mj-ea"/>
              <a:buAutoNum type="ea1ChtPeriod" startAt="10"/>
            </a:pP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兒童</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及少年性剝削防制條例第</a:t>
            </a:r>
            <a:r>
              <a:rPr lang="en-US"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條「性剝削」之定義，完全排除兒童及少年之「真摯合意」之適用仍應有其必要</a:t>
            </a: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性</a:t>
            </a:r>
            <a:endPar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536575" indent="-263525">
              <a:lnSpc>
                <a:spcPct val="80000"/>
              </a:lnSpc>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「真摯合意</a:t>
            </a:r>
            <a:r>
              <a:rPr lang="zh-TW" altLang="zh-TW"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定義：</a:t>
            </a:r>
            <a:r>
              <a:rPr lang="zh-TW" altLang="zh-TW" sz="2600" dirty="0" smtClean="0">
                <a:latin typeface="標楷體" panose="03000509000000000000" pitchFamily="65" charset="-120"/>
                <a:ea typeface="標楷體" panose="03000509000000000000" pitchFamily="65" charset="-120"/>
              </a:rPr>
              <a:t>兒童</a:t>
            </a:r>
            <a:r>
              <a:rPr lang="zh-TW" altLang="zh-TW" sz="2600" dirty="0">
                <a:latin typeface="標楷體" panose="03000509000000000000" pitchFamily="65" charset="-120"/>
                <a:ea typeface="標楷體" panose="03000509000000000000" pitchFamily="65" charset="-120"/>
              </a:rPr>
              <a:t>及少年性剝削防制條例中之有關罰則相關規定，雖區分為「合意」及「未經合意」二種類型，但是在「未經合意」部分，則可歸類屬於「性剝削」之情形，惟所謂之「合意」之情形，則以少年是否為「真摯合意」做為認定行為人是否觸犯兒少性剝削防制條例，並成立犯罪</a:t>
            </a:r>
            <a:endParaRPr lang="en-US" altLang="zh-TW" sz="2600" dirty="0">
              <a:latin typeface="標楷體" panose="03000509000000000000" pitchFamily="65" charset="-120"/>
              <a:ea typeface="標楷體" panose="03000509000000000000" pitchFamily="65" charset="-120"/>
            </a:endParaRPr>
          </a:p>
          <a:p>
            <a:pPr marL="536575" indent="-263525">
              <a:lnSpc>
                <a:spcPct val="80000"/>
              </a:lnSpc>
              <a:buFont typeface="Wingdings" panose="05000000000000000000" pitchFamily="2" charset="2"/>
              <a:buChar char="Ø"/>
            </a:pPr>
            <a:r>
              <a:rPr lang="zh-TW" altLang="en-US" sz="26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本文主張：</a:t>
            </a:r>
            <a:r>
              <a:rPr lang="zh-TW" altLang="zh-TW" sz="2600" dirty="0" smtClean="0">
                <a:latin typeface="標楷體" panose="03000509000000000000" pitchFamily="65" charset="-120"/>
                <a:ea typeface="標楷體" panose="03000509000000000000" pitchFamily="65" charset="-120"/>
              </a:rPr>
              <a:t>若</a:t>
            </a:r>
            <a:r>
              <a:rPr lang="zh-TW" altLang="zh-TW" sz="2600" dirty="0">
                <a:latin typeface="標楷體" panose="03000509000000000000" pitchFamily="65" charset="-120"/>
                <a:ea typeface="標楷體" panose="03000509000000000000" pitchFamily="65" charset="-120"/>
              </a:rPr>
              <a:t>因當事人涉嫌利用兒童年少無知而利用詐術或非法手段而達到合意者，則非立法之保護精神。觀此，當可知立法應以保護被害人為出發點，故針對兒童及少年性剝削防制條例第</a:t>
            </a:r>
            <a:r>
              <a:rPr lang="en-US" altLang="zh-TW" sz="2600" dirty="0">
                <a:latin typeface="標楷體" panose="03000509000000000000" pitchFamily="65" charset="-120"/>
                <a:ea typeface="標楷體" panose="03000509000000000000" pitchFamily="65" charset="-120"/>
              </a:rPr>
              <a:t>2</a:t>
            </a:r>
            <a:r>
              <a:rPr lang="zh-TW" altLang="zh-TW" sz="2600" dirty="0">
                <a:latin typeface="標楷體" panose="03000509000000000000" pitchFamily="65" charset="-120"/>
                <a:ea typeface="標楷體" panose="03000509000000000000" pitchFamily="65" charset="-120"/>
              </a:rPr>
              <a:t>條「性剝削」之定義，本文認為基於保護兒少的立場，完全排除兒童及少年之「真摯合意」之適用仍應有其必要</a:t>
            </a:r>
            <a:r>
              <a:rPr lang="zh-TW" altLang="zh-TW" sz="2600" dirty="0" smtClean="0">
                <a:latin typeface="標楷體" panose="03000509000000000000" pitchFamily="65" charset="-120"/>
                <a:ea typeface="標楷體" panose="03000509000000000000" pitchFamily="65" charset="-120"/>
              </a:rPr>
              <a:t>性。</a:t>
            </a:r>
            <a:endParaRPr lang="zh-TW" altLang="zh-TW" sz="2600" dirty="0">
              <a:latin typeface="標楷體" panose="03000509000000000000" pitchFamily="65" charset="-120"/>
              <a:ea typeface="標楷體" panose="03000509000000000000" pitchFamily="65" charset="-120"/>
            </a:endParaRPr>
          </a:p>
          <a:p>
            <a:pPr>
              <a:buClrTx/>
              <a:buFont typeface="Wingdings" panose="05000000000000000000" pitchFamily="2" charset="2"/>
              <a:buChar char="Ø"/>
            </a:pPr>
            <a:endParaRPr lang="zh-TW" altLang="zh-TW" sz="2000" dirty="0"/>
          </a:p>
          <a:p>
            <a:pPr marL="514350" indent="-514350">
              <a:buClrTx/>
              <a:buFont typeface="+mj-ea"/>
              <a:buAutoNum type="ea1ChtPeriod" startAt="10"/>
            </a:pPr>
            <a:endParaRPr lang="zh-TW" altLang="en-US" sz="2800" b="1"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47</a:t>
            </a:fld>
            <a:endParaRPr lang="zh-TW" altLang="en-US" dirty="0">
              <a:solidFill>
                <a:prstClr val="black"/>
              </a:solidFill>
            </a:endParaRPr>
          </a:p>
        </p:txBody>
      </p:sp>
    </p:spTree>
    <p:extLst>
      <p:ext uri="{BB962C8B-B14F-4D97-AF65-F5344CB8AC3E}">
        <p14:creationId xmlns:p14="http://schemas.microsoft.com/office/powerpoint/2010/main" val="2275686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03107" y="112251"/>
            <a:ext cx="10884844" cy="1064908"/>
          </a:xfrm>
        </p:spPr>
        <p:txBody>
          <a:bodyPr>
            <a:normAutofit/>
          </a:bodyPr>
          <a:lstStyle/>
          <a:p>
            <a:r>
              <a:rPr lang="zh-TW" altLang="en-US" sz="4400" b="1" dirty="0" smtClean="0">
                <a:latin typeface="標楷體" panose="03000509000000000000" pitchFamily="65" charset="-120"/>
                <a:ea typeface="標楷體" panose="03000509000000000000" pitchFamily="65" charset="-120"/>
                <a:cs typeface="Times New Roman" panose="02020603050405020304" pitchFamily="18" charset="0"/>
              </a:rPr>
              <a:t>伍、結論及建議</a:t>
            </a:r>
            <a:r>
              <a:rPr lang="en-US" altLang="zh-TW" sz="4400" b="1" dirty="0" smtClean="0">
                <a:latin typeface="標楷體" panose="03000509000000000000" pitchFamily="65" charset="-120"/>
                <a:ea typeface="標楷體" panose="03000509000000000000" pitchFamily="65" charset="-120"/>
                <a:cs typeface="Times New Roman" panose="02020603050405020304" pitchFamily="18" charset="0"/>
              </a:rPr>
              <a:t>-11</a:t>
            </a:r>
            <a:endParaRPr lang="zh-TW" altLang="en-US" dirty="0"/>
          </a:p>
        </p:txBody>
      </p:sp>
      <p:sp>
        <p:nvSpPr>
          <p:cNvPr id="3" name="內容版面配置區 2"/>
          <p:cNvSpPr>
            <a:spLocks noGrp="1"/>
          </p:cNvSpPr>
          <p:nvPr>
            <p:ph idx="1"/>
          </p:nvPr>
        </p:nvSpPr>
        <p:spPr>
          <a:xfrm>
            <a:off x="894232" y="1177158"/>
            <a:ext cx="10670850" cy="5504197"/>
          </a:xfrm>
        </p:spPr>
        <p:txBody>
          <a:bodyPr>
            <a:normAutofit fontScale="47500" lnSpcReduction="20000"/>
          </a:bodyPr>
          <a:lstStyle/>
          <a:p>
            <a:pPr marL="0" lvl="0" indent="0">
              <a:spcBef>
                <a:spcPts val="0"/>
              </a:spcBef>
              <a:spcAft>
                <a:spcPts val="600"/>
              </a:spcAft>
              <a:buNone/>
            </a:pPr>
            <a:r>
              <a:rPr lang="zh-TW" altLang="en-US" sz="31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十一、</a:t>
            </a:r>
            <a:r>
              <a:rPr lang="zh-TW" altLang="zh-TW" sz="4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儘速通過施行兒童權利公約關於買賣兒童、兒童賣淫和兒童色情製品問</a:t>
            </a:r>
            <a:endParaRPr lang="en-US" altLang="zh-TW" sz="4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lvl="0" indent="0">
              <a:spcBef>
                <a:spcPts val="0"/>
              </a:spcBef>
              <a:spcAft>
                <a:spcPts val="600"/>
              </a:spcAft>
              <a:buNone/>
            </a:pPr>
            <a:r>
              <a:rPr lang="en-US" altLang="zh-TW" sz="4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4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4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題的任擇議定書及兒童權利公約關於規定申訴程序的任擇議定書</a:t>
            </a:r>
          </a:p>
          <a:p>
            <a:pPr marL="536575" indent="-263525">
              <a:lnSpc>
                <a:spcPct val="120000"/>
              </a:lnSpc>
              <a:spcBef>
                <a:spcPts val="200"/>
              </a:spcBef>
              <a:buFont typeface="Wingdings" panose="05000000000000000000" pitchFamily="2" charset="2"/>
              <a:buChar char="Ø"/>
            </a:pPr>
            <a:r>
              <a:rPr lang="zh-TW" altLang="zh-TW" sz="4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兒童權利公約計有</a:t>
            </a:r>
            <a:r>
              <a:rPr lang="en-US" altLang="zh-TW" sz="4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zh-TW" sz="4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項之議定書：</a:t>
            </a:r>
            <a:r>
              <a:rPr lang="zh-TW" altLang="zh-TW" sz="4400" dirty="0" smtClean="0">
                <a:latin typeface="標楷體" panose="03000509000000000000" pitchFamily="65" charset="-120"/>
                <a:ea typeface="標楷體" panose="03000509000000000000" pitchFamily="65" charset="-120"/>
              </a:rPr>
              <a:t>兒童權利公約關於兒童捲入武裝衝突問題的任擇議定書（</a:t>
            </a:r>
            <a:r>
              <a:rPr lang="en-US" altLang="zh-TW" sz="4400" b="1" dirty="0" smtClean="0">
                <a:latin typeface="標楷體" panose="03000509000000000000" pitchFamily="65" charset="-120"/>
                <a:ea typeface="標楷體" panose="03000509000000000000" pitchFamily="65" charset="-120"/>
              </a:rPr>
              <a:t>OP-AC</a:t>
            </a:r>
            <a:r>
              <a:rPr lang="zh-TW" altLang="zh-TW" sz="4400" b="1" dirty="0" smtClean="0">
                <a:latin typeface="標楷體" panose="03000509000000000000" pitchFamily="65" charset="-120"/>
                <a:ea typeface="標楷體" panose="03000509000000000000" pitchFamily="65" charset="-120"/>
              </a:rPr>
              <a:t>）、</a:t>
            </a:r>
            <a:r>
              <a:rPr lang="zh-TW" altLang="zh-TW" sz="4400" dirty="0" smtClean="0">
                <a:latin typeface="標楷體" panose="03000509000000000000" pitchFamily="65" charset="-120"/>
                <a:ea typeface="標楷體" panose="03000509000000000000" pitchFamily="65" charset="-120"/>
              </a:rPr>
              <a:t>兒童權利公約關於買賣兒童、兒童賣淫和兒童色情製品問題的任擇議定書（</a:t>
            </a:r>
            <a:r>
              <a:rPr lang="en-US" altLang="zh-TW" sz="4400" b="1" dirty="0" smtClean="0">
                <a:latin typeface="標楷體" panose="03000509000000000000" pitchFamily="65" charset="-120"/>
                <a:ea typeface="標楷體" panose="03000509000000000000" pitchFamily="65" charset="-120"/>
              </a:rPr>
              <a:t>OP-SC</a:t>
            </a:r>
            <a:r>
              <a:rPr lang="zh-TW" altLang="zh-TW" sz="4400" b="1" dirty="0" smtClean="0">
                <a:latin typeface="標楷體" panose="03000509000000000000" pitchFamily="65" charset="-120"/>
                <a:ea typeface="標楷體" panose="03000509000000000000" pitchFamily="65" charset="-120"/>
              </a:rPr>
              <a:t>）、</a:t>
            </a:r>
            <a:r>
              <a:rPr lang="zh-TW" altLang="zh-TW" sz="4400" dirty="0" smtClean="0">
                <a:latin typeface="標楷體" panose="03000509000000000000" pitchFamily="65" charset="-120"/>
                <a:ea typeface="標楷體" panose="03000509000000000000" pitchFamily="65" charset="-120"/>
              </a:rPr>
              <a:t>兒童權利公約關於規定申訴程序的任擇議定書（</a:t>
            </a:r>
            <a:r>
              <a:rPr lang="en-US" altLang="zh-TW" sz="4400" b="1" dirty="0" smtClean="0">
                <a:latin typeface="標楷體" panose="03000509000000000000" pitchFamily="65" charset="-120"/>
                <a:ea typeface="標楷體" panose="03000509000000000000" pitchFamily="65" charset="-120"/>
              </a:rPr>
              <a:t>OP-IC</a:t>
            </a:r>
            <a:r>
              <a:rPr lang="zh-TW" altLang="zh-TW" sz="4400" b="1" dirty="0" smtClean="0">
                <a:latin typeface="標楷體" panose="03000509000000000000" pitchFamily="65" charset="-120"/>
                <a:ea typeface="標楷體" panose="03000509000000000000" pitchFamily="65" charset="-120"/>
              </a:rPr>
              <a:t>）。</a:t>
            </a:r>
            <a:endParaRPr lang="en-US" altLang="zh-TW" sz="4400" b="1" dirty="0" smtClean="0">
              <a:latin typeface="標楷體" panose="03000509000000000000" pitchFamily="65" charset="-120"/>
              <a:ea typeface="標楷體" panose="03000509000000000000" pitchFamily="65" charset="-120"/>
            </a:endParaRPr>
          </a:p>
          <a:p>
            <a:pPr marL="536575" indent="-263525">
              <a:lnSpc>
                <a:spcPct val="120000"/>
              </a:lnSpc>
              <a:spcBef>
                <a:spcPts val="200"/>
              </a:spcBef>
              <a:buFont typeface="Wingdings" panose="05000000000000000000" pitchFamily="2" charset="2"/>
              <a:buChar char="Ø"/>
            </a:pPr>
            <a:r>
              <a:rPr lang="zh-TW" altLang="zh-TW" sz="4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我國政府宜儘速制定、通過、施行兒童權利公約關於買賣兒童、兒童賣淫和兒童色情製品問題的任擇</a:t>
            </a:r>
            <a:r>
              <a:rPr lang="zh-TW" altLang="zh-TW" sz="4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議定書</a:t>
            </a:r>
            <a:r>
              <a:rPr lang="zh-TW" altLang="en-US" sz="4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4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93763" indent="-265113">
              <a:lnSpc>
                <a:spcPct val="120000"/>
              </a:lnSpc>
              <a:spcBef>
                <a:spcPts val="200"/>
              </a:spcBef>
              <a:buFont typeface="Wingdings" panose="05000000000000000000" pitchFamily="2" charset="2"/>
              <a:buChar char="u"/>
            </a:pPr>
            <a:r>
              <a:rPr lang="zh-TW" altLang="zh-TW" sz="4400" dirty="0" smtClean="0">
                <a:latin typeface="標楷體" panose="03000509000000000000" pitchFamily="65" charset="-120"/>
                <a:ea typeface="標楷體" panose="03000509000000000000" pitchFamily="65" charset="-120"/>
              </a:rPr>
              <a:t>我國雖有制定、實施「兒童權利公約施行法」，但與我國國情密切相關且有迫切需要之兒童權利公約關於買賣兒童、兒童賣淫和兒童色情製品問題的任擇議定書（</a:t>
            </a:r>
            <a:r>
              <a:rPr lang="en-US" altLang="zh-TW" sz="4400" b="1" dirty="0" smtClean="0">
                <a:latin typeface="標楷體" panose="03000509000000000000" pitchFamily="65" charset="-120"/>
                <a:ea typeface="標楷體" panose="03000509000000000000" pitchFamily="65" charset="-120"/>
              </a:rPr>
              <a:t>OP-SC</a:t>
            </a:r>
            <a:r>
              <a:rPr lang="zh-TW" altLang="zh-TW" sz="4400" b="1" dirty="0" smtClean="0">
                <a:latin typeface="標楷體" panose="03000509000000000000" pitchFamily="65" charset="-120"/>
                <a:ea typeface="標楷體" panose="03000509000000000000" pitchFamily="65" charset="-120"/>
              </a:rPr>
              <a:t>）、及</a:t>
            </a:r>
            <a:r>
              <a:rPr lang="zh-TW" altLang="zh-TW" sz="4400" dirty="0" smtClean="0">
                <a:latin typeface="標楷體" panose="03000509000000000000" pitchFamily="65" charset="-120"/>
                <a:ea typeface="標楷體" panose="03000509000000000000" pitchFamily="65" charset="-120"/>
              </a:rPr>
              <a:t>兒童權利公約關於規定申訴程序的任擇議定書（</a:t>
            </a:r>
            <a:r>
              <a:rPr lang="en-US" altLang="zh-TW" sz="4400" b="1" dirty="0" smtClean="0">
                <a:latin typeface="標楷體" panose="03000509000000000000" pitchFamily="65" charset="-120"/>
                <a:ea typeface="標楷體" panose="03000509000000000000" pitchFamily="65" charset="-120"/>
              </a:rPr>
              <a:t>OP-IC</a:t>
            </a:r>
            <a:r>
              <a:rPr lang="zh-TW" altLang="zh-TW" sz="4400" b="1" dirty="0" smtClean="0">
                <a:latin typeface="標楷體" panose="03000509000000000000" pitchFamily="65" charset="-120"/>
                <a:ea typeface="標楷體" panose="03000509000000000000" pitchFamily="65" charset="-120"/>
              </a:rPr>
              <a:t>），以上</a:t>
            </a:r>
            <a:r>
              <a:rPr lang="en-US" altLang="zh-TW" sz="4400" b="1" dirty="0" smtClean="0">
                <a:latin typeface="標楷體" panose="03000509000000000000" pitchFamily="65" charset="-120"/>
                <a:ea typeface="標楷體" panose="03000509000000000000" pitchFamily="65" charset="-120"/>
              </a:rPr>
              <a:t>2</a:t>
            </a:r>
            <a:r>
              <a:rPr lang="zh-TW" altLang="zh-TW" sz="4400" b="1" dirty="0" smtClean="0">
                <a:latin typeface="標楷體" panose="03000509000000000000" pitchFamily="65" charset="-120"/>
                <a:ea typeface="標楷體" panose="03000509000000000000" pitchFamily="65" charset="-120"/>
              </a:rPr>
              <a:t>項之議定書，</a:t>
            </a:r>
            <a:r>
              <a:rPr lang="zh-TW" altLang="zh-TW" sz="4400" dirty="0" smtClean="0">
                <a:latin typeface="標楷體" panose="03000509000000000000" pitchFamily="65" charset="-120"/>
                <a:ea typeface="標楷體" panose="03000509000000000000" pitchFamily="65" charset="-120"/>
              </a:rPr>
              <a:t>仍未立法通過，誠屬可惜之處</a:t>
            </a:r>
            <a:r>
              <a:rPr lang="zh-TW" altLang="en-US" sz="4400" dirty="0" smtClean="0">
                <a:latin typeface="標楷體" panose="03000509000000000000" pitchFamily="65" charset="-120"/>
                <a:ea typeface="標楷體" panose="03000509000000000000" pitchFamily="65" charset="-120"/>
              </a:rPr>
              <a:t>。</a:t>
            </a:r>
            <a:endParaRPr lang="en-US" altLang="zh-TW" sz="4400" dirty="0" smtClean="0">
              <a:latin typeface="標楷體" panose="03000509000000000000" pitchFamily="65" charset="-120"/>
              <a:ea typeface="標楷體" panose="03000509000000000000" pitchFamily="65" charset="-120"/>
            </a:endParaRPr>
          </a:p>
          <a:p>
            <a:pPr marL="893763" indent="-265113">
              <a:lnSpc>
                <a:spcPct val="120000"/>
              </a:lnSpc>
              <a:spcBef>
                <a:spcPts val="200"/>
              </a:spcBef>
              <a:buFont typeface="Wingdings" panose="05000000000000000000" pitchFamily="2" charset="2"/>
              <a:buChar char="u"/>
            </a:pPr>
            <a:r>
              <a:rPr lang="zh-TW" altLang="zh-TW" sz="4400" dirty="0">
                <a:latin typeface="標楷體" panose="03000509000000000000" pitchFamily="65" charset="-120"/>
                <a:ea typeface="標楷體" panose="03000509000000000000" pitchFamily="65" charset="-120"/>
              </a:rPr>
              <a:t>建議我國政府宜儘速制定、通過、施行兒童權利公約關於買賣兒童、兒童賣淫和兒童色情製品問題的任擇議定書（</a:t>
            </a:r>
            <a:r>
              <a:rPr lang="en-US" altLang="zh-TW" sz="4400" dirty="0">
                <a:latin typeface="標楷體" panose="03000509000000000000" pitchFamily="65" charset="-120"/>
                <a:ea typeface="標楷體" panose="03000509000000000000" pitchFamily="65" charset="-120"/>
              </a:rPr>
              <a:t>OP-SC</a:t>
            </a:r>
            <a:r>
              <a:rPr lang="zh-TW" altLang="zh-TW" sz="4400" dirty="0">
                <a:latin typeface="標楷體" panose="03000509000000000000" pitchFamily="65" charset="-120"/>
                <a:ea typeface="標楷體" panose="03000509000000000000" pitchFamily="65" charset="-120"/>
              </a:rPr>
              <a:t>）、及兒童權利公約關於規定申訴程序的任擇議定書（</a:t>
            </a:r>
            <a:r>
              <a:rPr lang="en-US" altLang="zh-TW" sz="4400" dirty="0">
                <a:latin typeface="標楷體" panose="03000509000000000000" pitchFamily="65" charset="-120"/>
                <a:ea typeface="標楷體" panose="03000509000000000000" pitchFamily="65" charset="-120"/>
              </a:rPr>
              <a:t>OP-IC</a:t>
            </a:r>
            <a:r>
              <a:rPr lang="zh-TW" altLang="zh-TW" sz="4400" dirty="0">
                <a:latin typeface="標楷體" panose="03000509000000000000" pitchFamily="65" charset="-120"/>
                <a:ea typeface="標楷體" panose="03000509000000000000" pitchFamily="65" charset="-120"/>
              </a:rPr>
              <a:t>），以增加保障兒童之相關權利之力道與量能。</a:t>
            </a:r>
            <a:endParaRPr lang="zh-TW" altLang="en-US" sz="4400" dirty="0">
              <a:latin typeface="標楷體" panose="03000509000000000000" pitchFamily="65" charset="-120"/>
              <a:ea typeface="標楷體" panose="03000509000000000000" pitchFamily="65" charset="-120"/>
            </a:endParaRPr>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48</a:t>
            </a:fld>
            <a:endParaRPr lang="zh-TW" altLang="en-US" dirty="0">
              <a:solidFill>
                <a:prstClr val="black"/>
              </a:solidFill>
            </a:endParaRPr>
          </a:p>
        </p:txBody>
      </p:sp>
    </p:spTree>
    <p:extLst>
      <p:ext uri="{BB962C8B-B14F-4D97-AF65-F5344CB8AC3E}">
        <p14:creationId xmlns:p14="http://schemas.microsoft.com/office/powerpoint/2010/main" val="22393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07653" y="1612622"/>
            <a:ext cx="5392881" cy="4023360"/>
          </a:xfrm>
        </p:spPr>
        <p:txBody>
          <a:bodyPr>
            <a:normAutofit/>
          </a:bodyPr>
          <a:lstStyle/>
          <a:p>
            <a:pPr marL="0" lvl="0" indent="0" algn="ctr">
              <a:buNone/>
            </a:pPr>
            <a:endParaRPr lang="en-US" altLang="zh-TW" sz="5000" dirty="0" smtClean="0">
              <a:ln w="0"/>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a:p>
            <a:pPr marL="0" lvl="0" indent="0" algn="ctr">
              <a:buNone/>
            </a:pPr>
            <a:r>
              <a:rPr lang="zh-TW" altLang="en-US" sz="5000" dirty="0" smtClean="0">
                <a:ln w="0"/>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報 告 完 畢</a:t>
            </a:r>
            <a:endParaRPr lang="en-US" altLang="zh-TW" sz="5000" dirty="0" smtClean="0">
              <a:ln w="0"/>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a:p>
            <a:pPr marL="0" lvl="0" indent="0" algn="ctr">
              <a:buNone/>
            </a:pPr>
            <a:r>
              <a:rPr lang="zh-TW" altLang="en-US" sz="5000" dirty="0" smtClean="0">
                <a:ln w="0"/>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感謝聆聽！！</a:t>
            </a:r>
            <a:endParaRPr lang="zh-TW" altLang="en-US" sz="5000" dirty="0">
              <a:ln w="0"/>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
        <p:nvSpPr>
          <p:cNvPr id="2" name="頁尾版面配置區 1"/>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4" name="投影片編號版面配置區 3"/>
          <p:cNvSpPr>
            <a:spLocks noGrp="1"/>
          </p:cNvSpPr>
          <p:nvPr>
            <p:ph type="sldNum" sz="quarter" idx="12"/>
          </p:nvPr>
        </p:nvSpPr>
        <p:spPr/>
        <p:txBody>
          <a:bodyPr/>
          <a:lstStyle/>
          <a:p>
            <a:fld id="{401CF334-2D5C-4859-84A6-CA7E6E43FAEB}" type="slidenum">
              <a:rPr lang="en-US" altLang="zh-TW" smtClean="0">
                <a:solidFill>
                  <a:prstClr val="black"/>
                </a:solidFill>
              </a:rPr>
              <a:pPr/>
              <a:t>49</a:t>
            </a:fld>
            <a:endParaRPr lang="zh-TW" altLang="en-US" dirty="0">
              <a:solidFill>
                <a:prstClr val="black"/>
              </a:solidFill>
            </a:endParaRPr>
          </a:p>
        </p:txBody>
      </p:sp>
    </p:spTree>
    <p:extLst>
      <p:ext uri="{BB962C8B-B14F-4D97-AF65-F5344CB8AC3E}">
        <p14:creationId xmlns:p14="http://schemas.microsoft.com/office/powerpoint/2010/main" val="406395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1C430F3-DBFE-4A56-98B3-667C30C0BB16}"/>
              </a:ext>
            </a:extLst>
          </p:cNvPr>
          <p:cNvSpPr/>
          <p:nvPr/>
        </p:nvSpPr>
        <p:spPr>
          <a:xfrm>
            <a:off x="0" y="0"/>
            <a:ext cx="3028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36F66F2-BC4D-4941-B44D-B95954E6879A}"/>
              </a:ext>
            </a:extLst>
          </p:cNvPr>
          <p:cNvCxnSpPr>
            <a:cxnSpLocks/>
          </p:cNvCxnSpPr>
          <p:nvPr/>
        </p:nvCxnSpPr>
        <p:spPr>
          <a:xfrm>
            <a:off x="5537539" y="214489"/>
            <a:ext cx="0" cy="684947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54E78F-C9E2-4B33-B462-AE3F63E0572E}"/>
              </a:ext>
            </a:extLst>
          </p:cNvPr>
          <p:cNvSpPr/>
          <p:nvPr/>
        </p:nvSpPr>
        <p:spPr>
          <a:xfrm>
            <a:off x="5447296" y="2525910"/>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Pentagon 11">
            <a:extLst>
              <a:ext uri="{FF2B5EF4-FFF2-40B4-BE49-F238E27FC236}">
                <a16:creationId xmlns:a16="http://schemas.microsoft.com/office/drawing/2014/main" id="{F4797709-D835-4CB3-8E9B-74BB5172BAB0}"/>
              </a:ext>
            </a:extLst>
          </p:cNvPr>
          <p:cNvSpPr/>
          <p:nvPr/>
        </p:nvSpPr>
        <p:spPr>
          <a:xfrm>
            <a:off x="3969472" y="2237962"/>
            <a:ext cx="1365112" cy="830271"/>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07A398"/>
              </a:solidFill>
            </a:endParaRPr>
          </a:p>
        </p:txBody>
      </p:sp>
      <p:sp>
        <p:nvSpPr>
          <p:cNvPr id="27" name="TextBox 26">
            <a:extLst>
              <a:ext uri="{FF2B5EF4-FFF2-40B4-BE49-F238E27FC236}">
                <a16:creationId xmlns:a16="http://schemas.microsoft.com/office/drawing/2014/main" id="{3A039387-38F7-4AD1-BF36-9BD9D1D2B4FD}"/>
              </a:ext>
            </a:extLst>
          </p:cNvPr>
          <p:cNvSpPr txBox="1"/>
          <p:nvPr/>
        </p:nvSpPr>
        <p:spPr>
          <a:xfrm>
            <a:off x="4067854" y="2286274"/>
            <a:ext cx="862125"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rtl="0">
              <a:defRPr lang="zh-TW"/>
            </a:defPPr>
            <a:lvl1pPr algn="ctr">
              <a:defRPr sz="2000" b="1">
                <a:solidFill>
                  <a:schemeClr val="dk1"/>
                </a:solidFill>
                <a:latin typeface="標楷體" panose="03000509000000000000" pitchFamily="65" charset="-120"/>
                <a:ea typeface="標楷體" panose="03000509000000000000" pitchFamily="65" charset="-12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t>本國</a:t>
            </a:r>
            <a:endParaRPr lang="en-US" altLang="zh-TW" dirty="0" smtClean="0"/>
          </a:p>
          <a:p>
            <a:r>
              <a:rPr lang="zh-TW" altLang="en-US" dirty="0" smtClean="0"/>
              <a:t>政策</a:t>
            </a:r>
            <a:endParaRPr lang="ko-KR" altLang="en-US" dirty="0"/>
          </a:p>
        </p:txBody>
      </p:sp>
      <p:sp>
        <p:nvSpPr>
          <p:cNvPr id="49" name="Title 3">
            <a:extLst>
              <a:ext uri="{FF2B5EF4-FFF2-40B4-BE49-F238E27FC236}">
                <a16:creationId xmlns:a16="http://schemas.microsoft.com/office/drawing/2014/main" id="{D99876DD-A312-4C15-992F-217B3CD465DC}"/>
              </a:ext>
            </a:extLst>
          </p:cNvPr>
          <p:cNvSpPr txBox="1">
            <a:spLocks/>
          </p:cNvSpPr>
          <p:nvPr/>
        </p:nvSpPr>
        <p:spPr>
          <a:xfrm>
            <a:off x="455102" y="371489"/>
            <a:ext cx="3059113" cy="179070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zh-TW" altLang="en-US" sz="4800" dirty="0" smtClean="0">
                <a:solidFill>
                  <a:schemeClr val="bg1"/>
                </a:solidFill>
              </a:rPr>
              <a:t>壹、前言</a:t>
            </a:r>
            <a:endParaRPr lang="ko-KR" altLang="en-US" dirty="0">
              <a:solidFill>
                <a:schemeClr val="bg1"/>
              </a:solidFill>
            </a:endParaRPr>
          </a:p>
        </p:txBody>
      </p:sp>
      <p:sp>
        <p:nvSpPr>
          <p:cNvPr id="50" name="Oval 4">
            <a:extLst>
              <a:ext uri="{FF2B5EF4-FFF2-40B4-BE49-F238E27FC236}">
                <a16:creationId xmlns:a16="http://schemas.microsoft.com/office/drawing/2014/main" id="{607179A8-3BB9-4B8C-B3B5-760E37E0D3FF}"/>
              </a:ext>
            </a:extLst>
          </p:cNvPr>
          <p:cNvSpPr/>
          <p:nvPr/>
        </p:nvSpPr>
        <p:spPr>
          <a:xfrm>
            <a:off x="5432639" y="542591"/>
            <a:ext cx="144016" cy="1440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1" name="Pentagon 9">
            <a:extLst>
              <a:ext uri="{FF2B5EF4-FFF2-40B4-BE49-F238E27FC236}">
                <a16:creationId xmlns:a16="http://schemas.microsoft.com/office/drawing/2014/main" id="{2B8003E0-13C2-4D81-9731-98CCAD4260A7}"/>
              </a:ext>
            </a:extLst>
          </p:cNvPr>
          <p:cNvSpPr/>
          <p:nvPr/>
        </p:nvSpPr>
        <p:spPr>
          <a:xfrm>
            <a:off x="3983068" y="350345"/>
            <a:ext cx="1410456" cy="54752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2" name="TextBox 51">
            <a:extLst>
              <a:ext uri="{FF2B5EF4-FFF2-40B4-BE49-F238E27FC236}">
                <a16:creationId xmlns:a16="http://schemas.microsoft.com/office/drawing/2014/main" id="{5E04F901-47E1-4F03-A3E3-B4211357380A}"/>
              </a:ext>
            </a:extLst>
          </p:cNvPr>
          <p:cNvSpPr txBox="1"/>
          <p:nvPr/>
        </p:nvSpPr>
        <p:spPr>
          <a:xfrm>
            <a:off x="4129686" y="414544"/>
            <a:ext cx="977226"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zh-TW" altLang="en-US" sz="2000" b="1" dirty="0" smtClean="0">
                <a:latin typeface="標楷體" panose="03000509000000000000" pitchFamily="65" charset="-120"/>
                <a:ea typeface="標楷體" panose="03000509000000000000" pitchFamily="65" charset="-120"/>
              </a:rPr>
              <a:t>緣起</a:t>
            </a:r>
            <a:endParaRPr lang="ko-KR" altLang="en-US" sz="2000" b="1" dirty="0">
              <a:latin typeface="標楷體" panose="03000509000000000000" pitchFamily="65" charset="-120"/>
              <a:ea typeface="標楷體" panose="03000509000000000000" pitchFamily="65" charset="-120"/>
            </a:endParaRPr>
          </a:p>
        </p:txBody>
      </p:sp>
      <p:sp>
        <p:nvSpPr>
          <p:cNvPr id="55" name="TextBox 54">
            <a:extLst>
              <a:ext uri="{FF2B5EF4-FFF2-40B4-BE49-F238E27FC236}">
                <a16:creationId xmlns:a16="http://schemas.microsoft.com/office/drawing/2014/main" id="{1FB35455-A76A-4E20-B268-44FED123AEBB}"/>
              </a:ext>
            </a:extLst>
          </p:cNvPr>
          <p:cNvSpPr txBox="1"/>
          <p:nvPr/>
        </p:nvSpPr>
        <p:spPr>
          <a:xfrm>
            <a:off x="5694370" y="362006"/>
            <a:ext cx="6108235" cy="1569660"/>
          </a:xfrm>
          <a:prstGeom prst="rect">
            <a:avLst/>
          </a:prstGeom>
          <a:noFill/>
        </p:spPr>
        <p:txBody>
          <a:bodyPr wrap="square" rtlCol="0">
            <a:spAutoFit/>
          </a:bodyPr>
          <a:lstStyle/>
          <a:p>
            <a:pPr marL="357188" indent="-357188" algn="just">
              <a:buFont typeface="Wingdings" panose="05000000000000000000" pitchFamily="2" charset="2"/>
              <a:buChar char="Ø"/>
            </a:pPr>
            <a:r>
              <a:rPr lang="zh-TW" altLang="zh-TW" sz="2400" b="1" dirty="0" smtClean="0">
                <a:latin typeface="標楷體" panose="03000509000000000000" pitchFamily="65" charset="-120"/>
                <a:ea typeface="標楷體" panose="03000509000000000000" pitchFamily="65" charset="-120"/>
              </a:rPr>
              <a:t>自</a:t>
            </a:r>
            <a:r>
              <a:rPr lang="en-US" altLang="zh-TW"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1985</a:t>
            </a:r>
            <a:r>
              <a:rPr lang="zh-TW" altLang="zh-TW" sz="2400" b="1"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zh-TW"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開始</a:t>
            </a:r>
            <a:r>
              <a:rPr lang="zh-TW" altLang="zh-TW" sz="2400" b="1" dirty="0">
                <a:latin typeface="標楷體" panose="03000509000000000000" pitchFamily="65" charset="-120"/>
                <a:ea typeface="標楷體" panose="03000509000000000000" pitchFamily="65" charset="-120"/>
              </a:rPr>
              <a:t>，臺灣的媒體、基督教團體、婦運團體陸續揭露原住民少女被販賣至華西街從娼的事實，兒童及少年性剝削問題的嚴重性始受到</a:t>
            </a:r>
            <a:r>
              <a:rPr lang="zh-TW" altLang="zh-TW" sz="2400" b="1" dirty="0" smtClean="0">
                <a:latin typeface="標楷體" panose="03000509000000000000" pitchFamily="65" charset="-120"/>
                <a:ea typeface="標楷體" panose="03000509000000000000" pitchFamily="65" charset="-120"/>
              </a:rPr>
              <a:t>關注</a:t>
            </a:r>
            <a:r>
              <a:rPr lang="zh-TW" altLang="en-US" sz="2400" b="1" dirty="0" smtClean="0">
                <a:latin typeface="標楷體" panose="03000509000000000000" pitchFamily="65" charset="-120"/>
                <a:ea typeface="標楷體" panose="03000509000000000000" pitchFamily="65" charset="-120"/>
              </a:rPr>
              <a:t>。</a:t>
            </a:r>
            <a:endParaRPr lang="en-US" altLang="zh-TW" sz="2200" b="1" dirty="0">
              <a:latin typeface="標楷體" panose="03000509000000000000" pitchFamily="65" charset="-120"/>
              <a:ea typeface="標楷體" panose="03000509000000000000" pitchFamily="65" charset="-120"/>
            </a:endParaRPr>
          </a:p>
        </p:txBody>
      </p:sp>
      <p:sp>
        <p:nvSpPr>
          <p:cNvPr id="60" name="TextBox 54">
            <a:extLst>
              <a:ext uri="{FF2B5EF4-FFF2-40B4-BE49-F238E27FC236}">
                <a16:creationId xmlns:a16="http://schemas.microsoft.com/office/drawing/2014/main" id="{1FB35455-A76A-4E20-B268-44FED123AEBB}"/>
              </a:ext>
            </a:extLst>
          </p:cNvPr>
          <p:cNvSpPr txBox="1"/>
          <p:nvPr/>
        </p:nvSpPr>
        <p:spPr>
          <a:xfrm>
            <a:off x="5650252" y="2380006"/>
            <a:ext cx="6189968" cy="1569660"/>
          </a:xfrm>
          <a:prstGeom prst="rect">
            <a:avLst/>
          </a:prstGeom>
          <a:noFill/>
        </p:spPr>
        <p:txBody>
          <a:bodyPr wrap="square" rtlCol="0">
            <a:spAutoFit/>
          </a:bodyPr>
          <a:lstStyle/>
          <a:p>
            <a:pPr marL="357188" indent="-357188" algn="just">
              <a:buFont typeface="Wingdings" panose="05000000000000000000" pitchFamily="2" charset="2"/>
              <a:buChar char="Ø"/>
            </a:pPr>
            <a:r>
              <a:rPr lang="zh-TW" altLang="zh-TW" sz="2400" b="1" dirty="0">
                <a:latin typeface="標楷體" panose="03000509000000000000" pitchFamily="65" charset="-120"/>
                <a:ea typeface="標楷體" panose="03000509000000000000" pitchFamily="65" charset="-120"/>
              </a:rPr>
              <a:t>人權、婦女及兒保團體所發起的一連串遊行、抗議及國會遊說等活動，迫使政府自</a:t>
            </a:r>
            <a:r>
              <a:rPr lang="en-US" altLang="zh-TW" sz="2400" b="1" dirty="0">
                <a:latin typeface="標楷體" panose="03000509000000000000" pitchFamily="65" charset="-120"/>
                <a:ea typeface="標楷體" panose="03000509000000000000" pitchFamily="65" charset="-120"/>
              </a:rPr>
              <a:t> </a:t>
            </a:r>
            <a:r>
              <a:rPr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1987 </a:t>
            </a:r>
            <a:r>
              <a:rPr lang="zh-TW"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年開始實施強制的取締行動</a:t>
            </a:r>
            <a:r>
              <a:rPr lang="zh-TW" altLang="zh-TW" sz="2400" b="1" dirty="0">
                <a:latin typeface="標楷體" panose="03000509000000000000" pitchFamily="65" charset="-120"/>
                <a:ea typeface="標楷體" panose="03000509000000000000" pitchFamily="65" charset="-120"/>
              </a:rPr>
              <a:t>，並制定相關的保護政策來回應</a:t>
            </a:r>
            <a:r>
              <a:rPr lang="zh-TW" altLang="en-US" sz="2400" b="1" dirty="0">
                <a:latin typeface="標楷體" panose="03000509000000000000" pitchFamily="65" charset="-120"/>
                <a:ea typeface="標楷體" panose="03000509000000000000" pitchFamily="65" charset="-120"/>
              </a:rPr>
              <a:t>。</a:t>
            </a:r>
            <a:endParaRPr lang="zh-TW" altLang="zh-TW" sz="2400" b="1" dirty="0">
              <a:latin typeface="標楷體" panose="03000509000000000000" pitchFamily="65" charset="-120"/>
              <a:ea typeface="標楷體" panose="03000509000000000000" pitchFamily="65" charset="-120"/>
            </a:endParaRPr>
          </a:p>
        </p:txBody>
      </p:sp>
      <p:sp>
        <p:nvSpPr>
          <p:cNvPr id="61" name="Oval 17">
            <a:extLst>
              <a:ext uri="{FF2B5EF4-FFF2-40B4-BE49-F238E27FC236}">
                <a16:creationId xmlns:a16="http://schemas.microsoft.com/office/drawing/2014/main" id="{E5EB61D2-F2B8-4860-9F08-B14F502B5132}"/>
              </a:ext>
            </a:extLst>
          </p:cNvPr>
          <p:cNvSpPr/>
          <p:nvPr/>
        </p:nvSpPr>
        <p:spPr>
          <a:xfrm>
            <a:off x="3742738" y="5659250"/>
            <a:ext cx="1080103" cy="1030159"/>
          </a:xfrm>
          <a:custGeom>
            <a:avLst/>
            <a:gdLst>
              <a:gd name="connsiteX0" fmla="*/ 1355591 w 2487611"/>
              <a:gd name="connsiteY0" fmla="*/ 3081285 h 4007282"/>
              <a:gd name="connsiteX1" fmla="*/ 1668701 w 2487611"/>
              <a:gd name="connsiteY1" fmla="*/ 3381869 h 4007282"/>
              <a:gd name="connsiteX2" fmla="*/ 1698103 w 2487611"/>
              <a:gd name="connsiteY2" fmla="*/ 3725512 h 4007282"/>
              <a:gd name="connsiteX3" fmla="*/ 1503571 w 2487611"/>
              <a:gd name="connsiteY3" fmla="*/ 3508020 h 4007282"/>
              <a:gd name="connsiteX4" fmla="*/ 1461585 w 2487611"/>
              <a:gd name="connsiteY4" fmla="*/ 3721761 h 4007282"/>
              <a:gd name="connsiteX5" fmla="*/ 1244671 w 2487611"/>
              <a:gd name="connsiteY5" fmla="*/ 4007282 h 4007282"/>
              <a:gd name="connsiteX6" fmla="*/ 1079392 w 2487611"/>
              <a:gd name="connsiteY6" fmla="*/ 3701523 h 4007282"/>
              <a:gd name="connsiteX7" fmla="*/ 987763 w 2487611"/>
              <a:gd name="connsiteY7" fmla="*/ 3569325 h 4007282"/>
              <a:gd name="connsiteX8" fmla="*/ 854400 w 2487611"/>
              <a:gd name="connsiteY8" fmla="*/ 3636047 h 4007282"/>
              <a:gd name="connsiteX9" fmla="*/ 869102 w 2487611"/>
              <a:gd name="connsiteY9" fmla="*/ 3312632 h 4007282"/>
              <a:gd name="connsiteX10" fmla="*/ 1052587 w 2487611"/>
              <a:gd name="connsiteY10" fmla="*/ 3115087 h 4007282"/>
              <a:gd name="connsiteX11" fmla="*/ 1019981 w 2487611"/>
              <a:gd name="connsiteY11" fmla="*/ 3159110 h 4007282"/>
              <a:gd name="connsiteX12" fmla="*/ 1012121 w 2487611"/>
              <a:gd name="connsiteY12" fmla="*/ 3332027 h 4007282"/>
              <a:gd name="connsiteX13" fmla="*/ 1083424 w 2487611"/>
              <a:gd name="connsiteY13" fmla="*/ 3296354 h 4007282"/>
              <a:gd name="connsiteX14" fmla="*/ 1132416 w 2487611"/>
              <a:gd name="connsiteY14" fmla="*/ 3367034 h 4007282"/>
              <a:gd name="connsiteX15" fmla="*/ 1220783 w 2487611"/>
              <a:gd name="connsiteY15" fmla="*/ 3530511 h 4007282"/>
              <a:gd name="connsiteX16" fmla="*/ 1336759 w 2487611"/>
              <a:gd name="connsiteY16" fmla="*/ 3377854 h 4007282"/>
              <a:gd name="connsiteX17" fmla="*/ 1359207 w 2487611"/>
              <a:gd name="connsiteY17" fmla="*/ 3263575 h 4007282"/>
              <a:gd name="connsiteX18" fmla="*/ 1463216 w 2487611"/>
              <a:gd name="connsiteY18" fmla="*/ 3379859 h 4007282"/>
              <a:gd name="connsiteX19" fmla="*/ 1447496 w 2487611"/>
              <a:gd name="connsiteY19" fmla="*/ 3196127 h 4007282"/>
              <a:gd name="connsiteX20" fmla="*/ 1355591 w 2487611"/>
              <a:gd name="connsiteY20" fmla="*/ 3081285 h 4007282"/>
              <a:gd name="connsiteX21" fmla="*/ 803026 w 2487611"/>
              <a:gd name="connsiteY21" fmla="*/ 2773720 h 4007282"/>
              <a:gd name="connsiteX22" fmla="*/ 1689473 w 2487611"/>
              <a:gd name="connsiteY22" fmla="*/ 2773720 h 4007282"/>
              <a:gd name="connsiteX23" fmla="*/ 1482985 w 2487611"/>
              <a:gd name="connsiteY23" fmla="*/ 3053768 h 4007282"/>
              <a:gd name="connsiteX24" fmla="*/ 1009514 w 2487611"/>
              <a:gd name="connsiteY24" fmla="*/ 3053768 h 4007282"/>
              <a:gd name="connsiteX25" fmla="*/ 803026 w 2487611"/>
              <a:gd name="connsiteY25" fmla="*/ 2773720 h 4007282"/>
              <a:gd name="connsiteX26" fmla="*/ 1246249 w 2487611"/>
              <a:gd name="connsiteY26" fmla="*/ 1473655 h 4007282"/>
              <a:gd name="connsiteX27" fmla="*/ 1346518 w 2487611"/>
              <a:gd name="connsiteY27" fmla="*/ 1573924 h 4007282"/>
              <a:gd name="connsiteX28" fmla="*/ 1246249 w 2487611"/>
              <a:gd name="connsiteY28" fmla="*/ 1674193 h 4007282"/>
              <a:gd name="connsiteX29" fmla="*/ 1145980 w 2487611"/>
              <a:gd name="connsiteY29" fmla="*/ 1573924 h 4007282"/>
              <a:gd name="connsiteX30" fmla="*/ 1246249 w 2487611"/>
              <a:gd name="connsiteY30" fmla="*/ 1473655 h 4007282"/>
              <a:gd name="connsiteX31" fmla="*/ 1246249 w 2487611"/>
              <a:gd name="connsiteY31" fmla="*/ 1404149 h 4007282"/>
              <a:gd name="connsiteX32" fmla="*/ 1076474 w 2487611"/>
              <a:gd name="connsiteY32" fmla="*/ 1573924 h 4007282"/>
              <a:gd name="connsiteX33" fmla="*/ 1246249 w 2487611"/>
              <a:gd name="connsiteY33" fmla="*/ 1743699 h 4007282"/>
              <a:gd name="connsiteX34" fmla="*/ 1416024 w 2487611"/>
              <a:gd name="connsiteY34" fmla="*/ 1573924 h 4007282"/>
              <a:gd name="connsiteX35" fmla="*/ 1246249 w 2487611"/>
              <a:gd name="connsiteY35" fmla="*/ 1404149 h 4007282"/>
              <a:gd name="connsiteX36" fmla="*/ 1246249 w 2487611"/>
              <a:gd name="connsiteY36" fmla="*/ 650779 h 4007282"/>
              <a:gd name="connsiteX37" fmla="*/ 1446787 w 2487611"/>
              <a:gd name="connsiteY37" fmla="*/ 851317 h 4007282"/>
              <a:gd name="connsiteX38" fmla="*/ 1246249 w 2487611"/>
              <a:gd name="connsiteY38" fmla="*/ 1051855 h 4007282"/>
              <a:gd name="connsiteX39" fmla="*/ 1045711 w 2487611"/>
              <a:gd name="connsiteY39" fmla="*/ 851317 h 4007282"/>
              <a:gd name="connsiteX40" fmla="*/ 1246249 w 2487611"/>
              <a:gd name="connsiteY40" fmla="*/ 650779 h 4007282"/>
              <a:gd name="connsiteX41" fmla="*/ 1246249 w 2487611"/>
              <a:gd name="connsiteY41" fmla="*/ 511767 h 4007282"/>
              <a:gd name="connsiteX42" fmla="*/ 906699 w 2487611"/>
              <a:gd name="connsiteY42" fmla="*/ 851317 h 4007282"/>
              <a:gd name="connsiteX43" fmla="*/ 1246249 w 2487611"/>
              <a:gd name="connsiteY43" fmla="*/ 1190867 h 4007282"/>
              <a:gd name="connsiteX44" fmla="*/ 1585799 w 2487611"/>
              <a:gd name="connsiteY44" fmla="*/ 851317 h 4007282"/>
              <a:gd name="connsiteX45" fmla="*/ 1246249 w 2487611"/>
              <a:gd name="connsiteY45" fmla="*/ 511767 h 4007282"/>
              <a:gd name="connsiteX46" fmla="*/ 1236486 w 2487611"/>
              <a:gd name="connsiteY46" fmla="*/ 0 h 4007282"/>
              <a:gd name="connsiteX47" fmla="*/ 1243449 w 2487611"/>
              <a:gd name="connsiteY47" fmla="*/ 468 h 4007282"/>
              <a:gd name="connsiteX48" fmla="*/ 1250411 w 2487611"/>
              <a:gd name="connsiteY48" fmla="*/ 0 h 4007282"/>
              <a:gd name="connsiteX49" fmla="*/ 1891856 w 2487611"/>
              <a:gd name="connsiteY49" fmla="*/ 602756 h 4007282"/>
              <a:gd name="connsiteX50" fmla="*/ 2096831 w 2487611"/>
              <a:gd name="connsiteY50" fmla="*/ 1442023 h 4007282"/>
              <a:gd name="connsiteX51" fmla="*/ 2003408 w 2487611"/>
              <a:gd name="connsiteY51" fmla="*/ 1943608 h 4007282"/>
              <a:gd name="connsiteX52" fmla="*/ 2224895 w 2487611"/>
              <a:gd name="connsiteY52" fmla="*/ 2078968 h 4007282"/>
              <a:gd name="connsiteX53" fmla="*/ 2487611 w 2487611"/>
              <a:gd name="connsiteY53" fmla="*/ 2809123 h 4007282"/>
              <a:gd name="connsiteX54" fmla="*/ 1777602 w 2487611"/>
              <a:gd name="connsiteY54" fmla="*/ 2545137 h 4007282"/>
              <a:gd name="connsiteX55" fmla="*/ 1697050 w 2487611"/>
              <a:gd name="connsiteY55" fmla="*/ 2693117 h 4007282"/>
              <a:gd name="connsiteX56" fmla="*/ 789847 w 2487611"/>
              <a:gd name="connsiteY56" fmla="*/ 2693117 h 4007282"/>
              <a:gd name="connsiteX57" fmla="*/ 709405 w 2487611"/>
              <a:gd name="connsiteY57" fmla="*/ 2545362 h 4007282"/>
              <a:gd name="connsiteX58" fmla="*/ 0 w 2487611"/>
              <a:gd name="connsiteY58" fmla="*/ 2809123 h 4007282"/>
              <a:gd name="connsiteX59" fmla="*/ 262716 w 2487611"/>
              <a:gd name="connsiteY59" fmla="*/ 2078968 h 4007282"/>
              <a:gd name="connsiteX60" fmla="*/ 483603 w 2487611"/>
              <a:gd name="connsiteY60" fmla="*/ 1943974 h 4007282"/>
              <a:gd name="connsiteX61" fmla="*/ 390066 w 2487611"/>
              <a:gd name="connsiteY61" fmla="*/ 1442023 h 4007282"/>
              <a:gd name="connsiteX62" fmla="*/ 595041 w 2487611"/>
              <a:gd name="connsiteY62" fmla="*/ 602756 h 4007282"/>
              <a:gd name="connsiteX63" fmla="*/ 1236486 w 2487611"/>
              <a:gd name="connsiteY63" fmla="*/ 0 h 4007282"/>
              <a:gd name="connsiteX0" fmla="*/ 1355591 w 2487611"/>
              <a:gd name="connsiteY0" fmla="*/ 3081285 h 4007282"/>
              <a:gd name="connsiteX1" fmla="*/ 1668701 w 2487611"/>
              <a:gd name="connsiteY1" fmla="*/ 3381869 h 4007282"/>
              <a:gd name="connsiteX2" fmla="*/ 1698103 w 2487611"/>
              <a:gd name="connsiteY2" fmla="*/ 3725512 h 4007282"/>
              <a:gd name="connsiteX3" fmla="*/ 1503571 w 2487611"/>
              <a:gd name="connsiteY3" fmla="*/ 3508020 h 4007282"/>
              <a:gd name="connsiteX4" fmla="*/ 1461585 w 2487611"/>
              <a:gd name="connsiteY4" fmla="*/ 3721761 h 4007282"/>
              <a:gd name="connsiteX5" fmla="*/ 1244671 w 2487611"/>
              <a:gd name="connsiteY5" fmla="*/ 4007282 h 4007282"/>
              <a:gd name="connsiteX6" fmla="*/ 1079392 w 2487611"/>
              <a:gd name="connsiteY6" fmla="*/ 3701523 h 4007282"/>
              <a:gd name="connsiteX7" fmla="*/ 987763 w 2487611"/>
              <a:gd name="connsiteY7" fmla="*/ 3569325 h 4007282"/>
              <a:gd name="connsiteX8" fmla="*/ 854400 w 2487611"/>
              <a:gd name="connsiteY8" fmla="*/ 3636047 h 4007282"/>
              <a:gd name="connsiteX9" fmla="*/ 869102 w 2487611"/>
              <a:gd name="connsiteY9" fmla="*/ 3312632 h 4007282"/>
              <a:gd name="connsiteX10" fmla="*/ 1052587 w 2487611"/>
              <a:gd name="connsiteY10" fmla="*/ 3115087 h 4007282"/>
              <a:gd name="connsiteX11" fmla="*/ 1019981 w 2487611"/>
              <a:gd name="connsiteY11" fmla="*/ 3159110 h 4007282"/>
              <a:gd name="connsiteX12" fmla="*/ 1012121 w 2487611"/>
              <a:gd name="connsiteY12" fmla="*/ 3332027 h 4007282"/>
              <a:gd name="connsiteX13" fmla="*/ 1083424 w 2487611"/>
              <a:gd name="connsiteY13" fmla="*/ 3296354 h 4007282"/>
              <a:gd name="connsiteX14" fmla="*/ 1132416 w 2487611"/>
              <a:gd name="connsiteY14" fmla="*/ 3367034 h 4007282"/>
              <a:gd name="connsiteX15" fmla="*/ 1220783 w 2487611"/>
              <a:gd name="connsiteY15" fmla="*/ 3530511 h 4007282"/>
              <a:gd name="connsiteX16" fmla="*/ 1336759 w 2487611"/>
              <a:gd name="connsiteY16" fmla="*/ 3377854 h 4007282"/>
              <a:gd name="connsiteX17" fmla="*/ 1359207 w 2487611"/>
              <a:gd name="connsiteY17" fmla="*/ 3263575 h 4007282"/>
              <a:gd name="connsiteX18" fmla="*/ 1463216 w 2487611"/>
              <a:gd name="connsiteY18" fmla="*/ 3379859 h 4007282"/>
              <a:gd name="connsiteX19" fmla="*/ 1447496 w 2487611"/>
              <a:gd name="connsiteY19" fmla="*/ 3196127 h 4007282"/>
              <a:gd name="connsiteX20" fmla="*/ 1355591 w 2487611"/>
              <a:gd name="connsiteY20" fmla="*/ 3081285 h 4007282"/>
              <a:gd name="connsiteX21" fmla="*/ 803026 w 2487611"/>
              <a:gd name="connsiteY21" fmla="*/ 2773720 h 4007282"/>
              <a:gd name="connsiteX22" fmla="*/ 1689473 w 2487611"/>
              <a:gd name="connsiteY22" fmla="*/ 2773720 h 4007282"/>
              <a:gd name="connsiteX23" fmla="*/ 1482985 w 2487611"/>
              <a:gd name="connsiteY23" fmla="*/ 3053768 h 4007282"/>
              <a:gd name="connsiteX24" fmla="*/ 1009514 w 2487611"/>
              <a:gd name="connsiteY24" fmla="*/ 3053768 h 4007282"/>
              <a:gd name="connsiteX25" fmla="*/ 803026 w 2487611"/>
              <a:gd name="connsiteY25" fmla="*/ 2773720 h 4007282"/>
              <a:gd name="connsiteX26" fmla="*/ 1246249 w 2487611"/>
              <a:gd name="connsiteY26" fmla="*/ 1473655 h 4007282"/>
              <a:gd name="connsiteX27" fmla="*/ 1346518 w 2487611"/>
              <a:gd name="connsiteY27" fmla="*/ 1573924 h 4007282"/>
              <a:gd name="connsiteX28" fmla="*/ 1246249 w 2487611"/>
              <a:gd name="connsiteY28" fmla="*/ 1674193 h 4007282"/>
              <a:gd name="connsiteX29" fmla="*/ 1145980 w 2487611"/>
              <a:gd name="connsiteY29" fmla="*/ 1573924 h 4007282"/>
              <a:gd name="connsiteX30" fmla="*/ 1246249 w 2487611"/>
              <a:gd name="connsiteY30" fmla="*/ 1473655 h 4007282"/>
              <a:gd name="connsiteX31" fmla="*/ 1246249 w 2487611"/>
              <a:gd name="connsiteY31" fmla="*/ 1404149 h 4007282"/>
              <a:gd name="connsiteX32" fmla="*/ 1076474 w 2487611"/>
              <a:gd name="connsiteY32" fmla="*/ 1573924 h 4007282"/>
              <a:gd name="connsiteX33" fmla="*/ 1246249 w 2487611"/>
              <a:gd name="connsiteY33" fmla="*/ 1743699 h 4007282"/>
              <a:gd name="connsiteX34" fmla="*/ 1416024 w 2487611"/>
              <a:gd name="connsiteY34" fmla="*/ 1573924 h 4007282"/>
              <a:gd name="connsiteX35" fmla="*/ 1246249 w 2487611"/>
              <a:gd name="connsiteY35" fmla="*/ 1404149 h 4007282"/>
              <a:gd name="connsiteX36" fmla="*/ 1246249 w 2487611"/>
              <a:gd name="connsiteY36" fmla="*/ 650779 h 4007282"/>
              <a:gd name="connsiteX37" fmla="*/ 1446787 w 2487611"/>
              <a:gd name="connsiteY37" fmla="*/ 851317 h 4007282"/>
              <a:gd name="connsiteX38" fmla="*/ 1246249 w 2487611"/>
              <a:gd name="connsiteY38" fmla="*/ 1051855 h 4007282"/>
              <a:gd name="connsiteX39" fmla="*/ 1045711 w 2487611"/>
              <a:gd name="connsiteY39" fmla="*/ 851317 h 4007282"/>
              <a:gd name="connsiteX40" fmla="*/ 1246249 w 2487611"/>
              <a:gd name="connsiteY40" fmla="*/ 650779 h 4007282"/>
              <a:gd name="connsiteX41" fmla="*/ 1246249 w 2487611"/>
              <a:gd name="connsiteY41" fmla="*/ 511767 h 4007282"/>
              <a:gd name="connsiteX42" fmla="*/ 906699 w 2487611"/>
              <a:gd name="connsiteY42" fmla="*/ 851317 h 4007282"/>
              <a:gd name="connsiteX43" fmla="*/ 1246249 w 2487611"/>
              <a:gd name="connsiteY43" fmla="*/ 1190867 h 4007282"/>
              <a:gd name="connsiteX44" fmla="*/ 1585799 w 2487611"/>
              <a:gd name="connsiteY44" fmla="*/ 851317 h 4007282"/>
              <a:gd name="connsiteX45" fmla="*/ 1246249 w 2487611"/>
              <a:gd name="connsiteY45" fmla="*/ 511767 h 4007282"/>
              <a:gd name="connsiteX46" fmla="*/ 1236486 w 2487611"/>
              <a:gd name="connsiteY46" fmla="*/ 0 h 4007282"/>
              <a:gd name="connsiteX47" fmla="*/ 1243449 w 2487611"/>
              <a:gd name="connsiteY47" fmla="*/ 468 h 4007282"/>
              <a:gd name="connsiteX48" fmla="*/ 1250411 w 2487611"/>
              <a:gd name="connsiteY48" fmla="*/ 0 h 4007282"/>
              <a:gd name="connsiteX49" fmla="*/ 1891856 w 2487611"/>
              <a:gd name="connsiteY49" fmla="*/ 602756 h 4007282"/>
              <a:gd name="connsiteX50" fmla="*/ 2096831 w 2487611"/>
              <a:gd name="connsiteY50" fmla="*/ 1442023 h 4007282"/>
              <a:gd name="connsiteX51" fmla="*/ 2003408 w 2487611"/>
              <a:gd name="connsiteY51" fmla="*/ 1943608 h 4007282"/>
              <a:gd name="connsiteX52" fmla="*/ 2224895 w 2487611"/>
              <a:gd name="connsiteY52" fmla="*/ 2078968 h 4007282"/>
              <a:gd name="connsiteX53" fmla="*/ 2487611 w 2487611"/>
              <a:gd name="connsiteY53" fmla="*/ 2809123 h 4007282"/>
              <a:gd name="connsiteX54" fmla="*/ 1777602 w 2487611"/>
              <a:gd name="connsiteY54" fmla="*/ 2545137 h 4007282"/>
              <a:gd name="connsiteX55" fmla="*/ 1697050 w 2487611"/>
              <a:gd name="connsiteY55" fmla="*/ 2693117 h 4007282"/>
              <a:gd name="connsiteX56" fmla="*/ 789847 w 2487611"/>
              <a:gd name="connsiteY56" fmla="*/ 2693117 h 4007282"/>
              <a:gd name="connsiteX57" fmla="*/ 709405 w 2487611"/>
              <a:gd name="connsiteY57" fmla="*/ 2545362 h 4007282"/>
              <a:gd name="connsiteX58" fmla="*/ 0 w 2487611"/>
              <a:gd name="connsiteY58" fmla="*/ 2809123 h 4007282"/>
              <a:gd name="connsiteX59" fmla="*/ 262716 w 2487611"/>
              <a:gd name="connsiteY59" fmla="*/ 2078968 h 4007282"/>
              <a:gd name="connsiteX60" fmla="*/ 483603 w 2487611"/>
              <a:gd name="connsiteY60" fmla="*/ 1943974 h 4007282"/>
              <a:gd name="connsiteX61" fmla="*/ 390066 w 2487611"/>
              <a:gd name="connsiteY61" fmla="*/ 1442023 h 4007282"/>
              <a:gd name="connsiteX62" fmla="*/ 595041 w 2487611"/>
              <a:gd name="connsiteY62" fmla="*/ 602756 h 4007282"/>
              <a:gd name="connsiteX63" fmla="*/ 1236486 w 2487611"/>
              <a:gd name="connsiteY63" fmla="*/ 0 h 4007282"/>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0411 w 2487611"/>
              <a:gd name="connsiteY48" fmla="*/ 101253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91732 h 4117729"/>
              <a:gd name="connsiteX1" fmla="*/ 1668701 w 2487611"/>
              <a:gd name="connsiteY1" fmla="*/ 3492316 h 4117729"/>
              <a:gd name="connsiteX2" fmla="*/ 1698103 w 2487611"/>
              <a:gd name="connsiteY2" fmla="*/ 3835959 h 4117729"/>
              <a:gd name="connsiteX3" fmla="*/ 1503571 w 2487611"/>
              <a:gd name="connsiteY3" fmla="*/ 3618467 h 4117729"/>
              <a:gd name="connsiteX4" fmla="*/ 1461585 w 2487611"/>
              <a:gd name="connsiteY4" fmla="*/ 3832208 h 4117729"/>
              <a:gd name="connsiteX5" fmla="*/ 1244671 w 2487611"/>
              <a:gd name="connsiteY5" fmla="*/ 4117729 h 4117729"/>
              <a:gd name="connsiteX6" fmla="*/ 1079392 w 2487611"/>
              <a:gd name="connsiteY6" fmla="*/ 3811970 h 4117729"/>
              <a:gd name="connsiteX7" fmla="*/ 987763 w 2487611"/>
              <a:gd name="connsiteY7" fmla="*/ 3679772 h 4117729"/>
              <a:gd name="connsiteX8" fmla="*/ 854400 w 2487611"/>
              <a:gd name="connsiteY8" fmla="*/ 3746494 h 4117729"/>
              <a:gd name="connsiteX9" fmla="*/ 869102 w 2487611"/>
              <a:gd name="connsiteY9" fmla="*/ 3423079 h 4117729"/>
              <a:gd name="connsiteX10" fmla="*/ 1052587 w 2487611"/>
              <a:gd name="connsiteY10" fmla="*/ 3225534 h 4117729"/>
              <a:gd name="connsiteX11" fmla="*/ 1019981 w 2487611"/>
              <a:gd name="connsiteY11" fmla="*/ 3269557 h 4117729"/>
              <a:gd name="connsiteX12" fmla="*/ 1012121 w 2487611"/>
              <a:gd name="connsiteY12" fmla="*/ 3442474 h 4117729"/>
              <a:gd name="connsiteX13" fmla="*/ 1083424 w 2487611"/>
              <a:gd name="connsiteY13" fmla="*/ 3406801 h 4117729"/>
              <a:gd name="connsiteX14" fmla="*/ 1132416 w 2487611"/>
              <a:gd name="connsiteY14" fmla="*/ 3477481 h 4117729"/>
              <a:gd name="connsiteX15" fmla="*/ 1220783 w 2487611"/>
              <a:gd name="connsiteY15" fmla="*/ 3640958 h 4117729"/>
              <a:gd name="connsiteX16" fmla="*/ 1336759 w 2487611"/>
              <a:gd name="connsiteY16" fmla="*/ 3488301 h 4117729"/>
              <a:gd name="connsiteX17" fmla="*/ 1359207 w 2487611"/>
              <a:gd name="connsiteY17" fmla="*/ 3374022 h 4117729"/>
              <a:gd name="connsiteX18" fmla="*/ 1463216 w 2487611"/>
              <a:gd name="connsiteY18" fmla="*/ 3490306 h 4117729"/>
              <a:gd name="connsiteX19" fmla="*/ 1447496 w 2487611"/>
              <a:gd name="connsiteY19" fmla="*/ 3306574 h 4117729"/>
              <a:gd name="connsiteX20" fmla="*/ 1355591 w 2487611"/>
              <a:gd name="connsiteY20" fmla="*/ 3191732 h 4117729"/>
              <a:gd name="connsiteX21" fmla="*/ 803026 w 2487611"/>
              <a:gd name="connsiteY21" fmla="*/ 2884167 h 4117729"/>
              <a:gd name="connsiteX22" fmla="*/ 1689473 w 2487611"/>
              <a:gd name="connsiteY22" fmla="*/ 2884167 h 4117729"/>
              <a:gd name="connsiteX23" fmla="*/ 1482985 w 2487611"/>
              <a:gd name="connsiteY23" fmla="*/ 3164215 h 4117729"/>
              <a:gd name="connsiteX24" fmla="*/ 1009514 w 2487611"/>
              <a:gd name="connsiteY24" fmla="*/ 3164215 h 4117729"/>
              <a:gd name="connsiteX25" fmla="*/ 803026 w 2487611"/>
              <a:gd name="connsiteY25" fmla="*/ 2884167 h 4117729"/>
              <a:gd name="connsiteX26" fmla="*/ 1246249 w 2487611"/>
              <a:gd name="connsiteY26" fmla="*/ 1584102 h 4117729"/>
              <a:gd name="connsiteX27" fmla="*/ 1346518 w 2487611"/>
              <a:gd name="connsiteY27" fmla="*/ 1684371 h 4117729"/>
              <a:gd name="connsiteX28" fmla="*/ 1246249 w 2487611"/>
              <a:gd name="connsiteY28" fmla="*/ 1784640 h 4117729"/>
              <a:gd name="connsiteX29" fmla="*/ 1145980 w 2487611"/>
              <a:gd name="connsiteY29" fmla="*/ 1684371 h 4117729"/>
              <a:gd name="connsiteX30" fmla="*/ 1246249 w 2487611"/>
              <a:gd name="connsiteY30" fmla="*/ 1584102 h 4117729"/>
              <a:gd name="connsiteX31" fmla="*/ 1246249 w 2487611"/>
              <a:gd name="connsiteY31" fmla="*/ 1514596 h 4117729"/>
              <a:gd name="connsiteX32" fmla="*/ 1076474 w 2487611"/>
              <a:gd name="connsiteY32" fmla="*/ 1684371 h 4117729"/>
              <a:gd name="connsiteX33" fmla="*/ 1246249 w 2487611"/>
              <a:gd name="connsiteY33" fmla="*/ 1854146 h 4117729"/>
              <a:gd name="connsiteX34" fmla="*/ 1416024 w 2487611"/>
              <a:gd name="connsiteY34" fmla="*/ 1684371 h 4117729"/>
              <a:gd name="connsiteX35" fmla="*/ 1246249 w 2487611"/>
              <a:gd name="connsiteY35" fmla="*/ 1514596 h 4117729"/>
              <a:gd name="connsiteX36" fmla="*/ 1246249 w 2487611"/>
              <a:gd name="connsiteY36" fmla="*/ 761226 h 4117729"/>
              <a:gd name="connsiteX37" fmla="*/ 1446787 w 2487611"/>
              <a:gd name="connsiteY37" fmla="*/ 961764 h 4117729"/>
              <a:gd name="connsiteX38" fmla="*/ 1246249 w 2487611"/>
              <a:gd name="connsiteY38" fmla="*/ 1162302 h 4117729"/>
              <a:gd name="connsiteX39" fmla="*/ 1045711 w 2487611"/>
              <a:gd name="connsiteY39" fmla="*/ 961764 h 4117729"/>
              <a:gd name="connsiteX40" fmla="*/ 1246249 w 2487611"/>
              <a:gd name="connsiteY40" fmla="*/ 761226 h 4117729"/>
              <a:gd name="connsiteX41" fmla="*/ 1246249 w 2487611"/>
              <a:gd name="connsiteY41" fmla="*/ 622214 h 4117729"/>
              <a:gd name="connsiteX42" fmla="*/ 906699 w 2487611"/>
              <a:gd name="connsiteY42" fmla="*/ 961764 h 4117729"/>
              <a:gd name="connsiteX43" fmla="*/ 1246249 w 2487611"/>
              <a:gd name="connsiteY43" fmla="*/ 1301314 h 4117729"/>
              <a:gd name="connsiteX44" fmla="*/ 1585799 w 2487611"/>
              <a:gd name="connsiteY44" fmla="*/ 961764 h 4117729"/>
              <a:gd name="connsiteX45" fmla="*/ 1246249 w 2487611"/>
              <a:gd name="connsiteY45" fmla="*/ 622214 h 4117729"/>
              <a:gd name="connsiteX46" fmla="*/ 1237076 w 2487611"/>
              <a:gd name="connsiteY46" fmla="*/ 0 h 4117729"/>
              <a:gd name="connsiteX47" fmla="*/ 1243449 w 2487611"/>
              <a:gd name="connsiteY47" fmla="*/ 110915 h 4117729"/>
              <a:gd name="connsiteX48" fmla="*/ 1258169 w 2487611"/>
              <a:gd name="connsiteY48" fmla="*/ 12605 h 4117729"/>
              <a:gd name="connsiteX49" fmla="*/ 1891856 w 2487611"/>
              <a:gd name="connsiteY49" fmla="*/ 713203 h 4117729"/>
              <a:gd name="connsiteX50" fmla="*/ 2096831 w 2487611"/>
              <a:gd name="connsiteY50" fmla="*/ 1552470 h 4117729"/>
              <a:gd name="connsiteX51" fmla="*/ 2003408 w 2487611"/>
              <a:gd name="connsiteY51" fmla="*/ 2054055 h 4117729"/>
              <a:gd name="connsiteX52" fmla="*/ 2224895 w 2487611"/>
              <a:gd name="connsiteY52" fmla="*/ 2189415 h 4117729"/>
              <a:gd name="connsiteX53" fmla="*/ 2487611 w 2487611"/>
              <a:gd name="connsiteY53" fmla="*/ 2919570 h 4117729"/>
              <a:gd name="connsiteX54" fmla="*/ 1777602 w 2487611"/>
              <a:gd name="connsiteY54" fmla="*/ 2655584 h 4117729"/>
              <a:gd name="connsiteX55" fmla="*/ 1697050 w 2487611"/>
              <a:gd name="connsiteY55" fmla="*/ 2803564 h 4117729"/>
              <a:gd name="connsiteX56" fmla="*/ 789847 w 2487611"/>
              <a:gd name="connsiteY56" fmla="*/ 2803564 h 4117729"/>
              <a:gd name="connsiteX57" fmla="*/ 709405 w 2487611"/>
              <a:gd name="connsiteY57" fmla="*/ 2655809 h 4117729"/>
              <a:gd name="connsiteX58" fmla="*/ 0 w 2487611"/>
              <a:gd name="connsiteY58" fmla="*/ 2919570 h 4117729"/>
              <a:gd name="connsiteX59" fmla="*/ 262716 w 2487611"/>
              <a:gd name="connsiteY59" fmla="*/ 2189415 h 4117729"/>
              <a:gd name="connsiteX60" fmla="*/ 483603 w 2487611"/>
              <a:gd name="connsiteY60" fmla="*/ 2054421 h 4117729"/>
              <a:gd name="connsiteX61" fmla="*/ 390066 w 2487611"/>
              <a:gd name="connsiteY61" fmla="*/ 1552470 h 4117729"/>
              <a:gd name="connsiteX62" fmla="*/ 595041 w 2487611"/>
              <a:gd name="connsiteY62" fmla="*/ 713203 h 4117729"/>
              <a:gd name="connsiteX63" fmla="*/ 1237076 w 2487611"/>
              <a:gd name="connsiteY63" fmla="*/ 0 h 4117729"/>
              <a:gd name="connsiteX0" fmla="*/ 1355591 w 2487611"/>
              <a:gd name="connsiteY0" fmla="*/ 3197172 h 4123169"/>
              <a:gd name="connsiteX1" fmla="*/ 1668701 w 2487611"/>
              <a:gd name="connsiteY1" fmla="*/ 3497756 h 4123169"/>
              <a:gd name="connsiteX2" fmla="*/ 1698103 w 2487611"/>
              <a:gd name="connsiteY2" fmla="*/ 3841399 h 4123169"/>
              <a:gd name="connsiteX3" fmla="*/ 1503571 w 2487611"/>
              <a:gd name="connsiteY3" fmla="*/ 3623907 h 4123169"/>
              <a:gd name="connsiteX4" fmla="*/ 1461585 w 2487611"/>
              <a:gd name="connsiteY4" fmla="*/ 3837648 h 4123169"/>
              <a:gd name="connsiteX5" fmla="*/ 1244671 w 2487611"/>
              <a:gd name="connsiteY5" fmla="*/ 4123169 h 4123169"/>
              <a:gd name="connsiteX6" fmla="*/ 1079392 w 2487611"/>
              <a:gd name="connsiteY6" fmla="*/ 3817410 h 4123169"/>
              <a:gd name="connsiteX7" fmla="*/ 987763 w 2487611"/>
              <a:gd name="connsiteY7" fmla="*/ 3685212 h 4123169"/>
              <a:gd name="connsiteX8" fmla="*/ 854400 w 2487611"/>
              <a:gd name="connsiteY8" fmla="*/ 3751934 h 4123169"/>
              <a:gd name="connsiteX9" fmla="*/ 869102 w 2487611"/>
              <a:gd name="connsiteY9" fmla="*/ 3428519 h 4123169"/>
              <a:gd name="connsiteX10" fmla="*/ 1052587 w 2487611"/>
              <a:gd name="connsiteY10" fmla="*/ 3230974 h 4123169"/>
              <a:gd name="connsiteX11" fmla="*/ 1019981 w 2487611"/>
              <a:gd name="connsiteY11" fmla="*/ 3274997 h 4123169"/>
              <a:gd name="connsiteX12" fmla="*/ 1012121 w 2487611"/>
              <a:gd name="connsiteY12" fmla="*/ 3447914 h 4123169"/>
              <a:gd name="connsiteX13" fmla="*/ 1083424 w 2487611"/>
              <a:gd name="connsiteY13" fmla="*/ 3412241 h 4123169"/>
              <a:gd name="connsiteX14" fmla="*/ 1132416 w 2487611"/>
              <a:gd name="connsiteY14" fmla="*/ 3482921 h 4123169"/>
              <a:gd name="connsiteX15" fmla="*/ 1220783 w 2487611"/>
              <a:gd name="connsiteY15" fmla="*/ 3646398 h 4123169"/>
              <a:gd name="connsiteX16" fmla="*/ 1336759 w 2487611"/>
              <a:gd name="connsiteY16" fmla="*/ 3493741 h 4123169"/>
              <a:gd name="connsiteX17" fmla="*/ 1359207 w 2487611"/>
              <a:gd name="connsiteY17" fmla="*/ 3379462 h 4123169"/>
              <a:gd name="connsiteX18" fmla="*/ 1463216 w 2487611"/>
              <a:gd name="connsiteY18" fmla="*/ 3495746 h 4123169"/>
              <a:gd name="connsiteX19" fmla="*/ 1447496 w 2487611"/>
              <a:gd name="connsiteY19" fmla="*/ 3312014 h 4123169"/>
              <a:gd name="connsiteX20" fmla="*/ 1355591 w 2487611"/>
              <a:gd name="connsiteY20" fmla="*/ 3197172 h 4123169"/>
              <a:gd name="connsiteX21" fmla="*/ 803026 w 2487611"/>
              <a:gd name="connsiteY21" fmla="*/ 2889607 h 4123169"/>
              <a:gd name="connsiteX22" fmla="*/ 1689473 w 2487611"/>
              <a:gd name="connsiteY22" fmla="*/ 2889607 h 4123169"/>
              <a:gd name="connsiteX23" fmla="*/ 1482985 w 2487611"/>
              <a:gd name="connsiteY23" fmla="*/ 3169655 h 4123169"/>
              <a:gd name="connsiteX24" fmla="*/ 1009514 w 2487611"/>
              <a:gd name="connsiteY24" fmla="*/ 3169655 h 4123169"/>
              <a:gd name="connsiteX25" fmla="*/ 803026 w 2487611"/>
              <a:gd name="connsiteY25" fmla="*/ 2889607 h 4123169"/>
              <a:gd name="connsiteX26" fmla="*/ 1246249 w 2487611"/>
              <a:gd name="connsiteY26" fmla="*/ 1589542 h 4123169"/>
              <a:gd name="connsiteX27" fmla="*/ 1346518 w 2487611"/>
              <a:gd name="connsiteY27" fmla="*/ 1689811 h 4123169"/>
              <a:gd name="connsiteX28" fmla="*/ 1246249 w 2487611"/>
              <a:gd name="connsiteY28" fmla="*/ 1790080 h 4123169"/>
              <a:gd name="connsiteX29" fmla="*/ 1145980 w 2487611"/>
              <a:gd name="connsiteY29" fmla="*/ 1689811 h 4123169"/>
              <a:gd name="connsiteX30" fmla="*/ 1246249 w 2487611"/>
              <a:gd name="connsiteY30" fmla="*/ 1589542 h 4123169"/>
              <a:gd name="connsiteX31" fmla="*/ 1246249 w 2487611"/>
              <a:gd name="connsiteY31" fmla="*/ 1520036 h 4123169"/>
              <a:gd name="connsiteX32" fmla="*/ 1076474 w 2487611"/>
              <a:gd name="connsiteY32" fmla="*/ 1689811 h 4123169"/>
              <a:gd name="connsiteX33" fmla="*/ 1246249 w 2487611"/>
              <a:gd name="connsiteY33" fmla="*/ 1859586 h 4123169"/>
              <a:gd name="connsiteX34" fmla="*/ 1416024 w 2487611"/>
              <a:gd name="connsiteY34" fmla="*/ 1689811 h 4123169"/>
              <a:gd name="connsiteX35" fmla="*/ 1246249 w 2487611"/>
              <a:gd name="connsiteY35" fmla="*/ 1520036 h 4123169"/>
              <a:gd name="connsiteX36" fmla="*/ 1246249 w 2487611"/>
              <a:gd name="connsiteY36" fmla="*/ 766666 h 4123169"/>
              <a:gd name="connsiteX37" fmla="*/ 1446787 w 2487611"/>
              <a:gd name="connsiteY37" fmla="*/ 967204 h 4123169"/>
              <a:gd name="connsiteX38" fmla="*/ 1246249 w 2487611"/>
              <a:gd name="connsiteY38" fmla="*/ 1167742 h 4123169"/>
              <a:gd name="connsiteX39" fmla="*/ 1045711 w 2487611"/>
              <a:gd name="connsiteY39" fmla="*/ 967204 h 4123169"/>
              <a:gd name="connsiteX40" fmla="*/ 1246249 w 2487611"/>
              <a:gd name="connsiteY40" fmla="*/ 766666 h 4123169"/>
              <a:gd name="connsiteX41" fmla="*/ 1246249 w 2487611"/>
              <a:gd name="connsiteY41" fmla="*/ 627654 h 4123169"/>
              <a:gd name="connsiteX42" fmla="*/ 906699 w 2487611"/>
              <a:gd name="connsiteY42" fmla="*/ 967204 h 4123169"/>
              <a:gd name="connsiteX43" fmla="*/ 1246249 w 2487611"/>
              <a:gd name="connsiteY43" fmla="*/ 1306754 h 4123169"/>
              <a:gd name="connsiteX44" fmla="*/ 1585799 w 2487611"/>
              <a:gd name="connsiteY44" fmla="*/ 967204 h 4123169"/>
              <a:gd name="connsiteX45" fmla="*/ 1246249 w 2487611"/>
              <a:gd name="connsiteY45" fmla="*/ 627654 h 4123169"/>
              <a:gd name="connsiteX46" fmla="*/ 1237076 w 2487611"/>
              <a:gd name="connsiteY46" fmla="*/ 5440 h 4123169"/>
              <a:gd name="connsiteX47" fmla="*/ 1243449 w 2487611"/>
              <a:gd name="connsiteY47" fmla="*/ 116355 h 4123169"/>
              <a:gd name="connsiteX48" fmla="*/ 1231224 w 2487611"/>
              <a:gd name="connsiteY48" fmla="*/ 0 h 4123169"/>
              <a:gd name="connsiteX49" fmla="*/ 1891856 w 2487611"/>
              <a:gd name="connsiteY49" fmla="*/ 718643 h 4123169"/>
              <a:gd name="connsiteX50" fmla="*/ 2096831 w 2487611"/>
              <a:gd name="connsiteY50" fmla="*/ 1557910 h 4123169"/>
              <a:gd name="connsiteX51" fmla="*/ 2003408 w 2487611"/>
              <a:gd name="connsiteY51" fmla="*/ 2059495 h 4123169"/>
              <a:gd name="connsiteX52" fmla="*/ 2224895 w 2487611"/>
              <a:gd name="connsiteY52" fmla="*/ 2194855 h 4123169"/>
              <a:gd name="connsiteX53" fmla="*/ 2487611 w 2487611"/>
              <a:gd name="connsiteY53" fmla="*/ 2925010 h 4123169"/>
              <a:gd name="connsiteX54" fmla="*/ 1777602 w 2487611"/>
              <a:gd name="connsiteY54" fmla="*/ 2661024 h 4123169"/>
              <a:gd name="connsiteX55" fmla="*/ 1697050 w 2487611"/>
              <a:gd name="connsiteY55" fmla="*/ 2809004 h 4123169"/>
              <a:gd name="connsiteX56" fmla="*/ 789847 w 2487611"/>
              <a:gd name="connsiteY56" fmla="*/ 2809004 h 4123169"/>
              <a:gd name="connsiteX57" fmla="*/ 709405 w 2487611"/>
              <a:gd name="connsiteY57" fmla="*/ 2661249 h 4123169"/>
              <a:gd name="connsiteX58" fmla="*/ 0 w 2487611"/>
              <a:gd name="connsiteY58" fmla="*/ 2925010 h 4123169"/>
              <a:gd name="connsiteX59" fmla="*/ 262716 w 2487611"/>
              <a:gd name="connsiteY59" fmla="*/ 2194855 h 4123169"/>
              <a:gd name="connsiteX60" fmla="*/ 483603 w 2487611"/>
              <a:gd name="connsiteY60" fmla="*/ 2059861 h 4123169"/>
              <a:gd name="connsiteX61" fmla="*/ 390066 w 2487611"/>
              <a:gd name="connsiteY61" fmla="*/ 1557910 h 4123169"/>
              <a:gd name="connsiteX62" fmla="*/ 595041 w 2487611"/>
              <a:gd name="connsiteY62" fmla="*/ 718643 h 4123169"/>
              <a:gd name="connsiteX63" fmla="*/ 1237076 w 2487611"/>
              <a:gd name="connsiteY63" fmla="*/ 5440 h 4123169"/>
              <a:gd name="connsiteX0" fmla="*/ 1355591 w 2487611"/>
              <a:gd name="connsiteY0" fmla="*/ 3197172 h 4123169"/>
              <a:gd name="connsiteX1" fmla="*/ 1668701 w 2487611"/>
              <a:gd name="connsiteY1" fmla="*/ 3497756 h 4123169"/>
              <a:gd name="connsiteX2" fmla="*/ 1698103 w 2487611"/>
              <a:gd name="connsiteY2" fmla="*/ 3841399 h 4123169"/>
              <a:gd name="connsiteX3" fmla="*/ 1503571 w 2487611"/>
              <a:gd name="connsiteY3" fmla="*/ 3623907 h 4123169"/>
              <a:gd name="connsiteX4" fmla="*/ 1461585 w 2487611"/>
              <a:gd name="connsiteY4" fmla="*/ 3837648 h 4123169"/>
              <a:gd name="connsiteX5" fmla="*/ 1244671 w 2487611"/>
              <a:gd name="connsiteY5" fmla="*/ 4123169 h 4123169"/>
              <a:gd name="connsiteX6" fmla="*/ 1079392 w 2487611"/>
              <a:gd name="connsiteY6" fmla="*/ 3817410 h 4123169"/>
              <a:gd name="connsiteX7" fmla="*/ 987763 w 2487611"/>
              <a:gd name="connsiteY7" fmla="*/ 3685212 h 4123169"/>
              <a:gd name="connsiteX8" fmla="*/ 854400 w 2487611"/>
              <a:gd name="connsiteY8" fmla="*/ 3751934 h 4123169"/>
              <a:gd name="connsiteX9" fmla="*/ 869102 w 2487611"/>
              <a:gd name="connsiteY9" fmla="*/ 3428519 h 4123169"/>
              <a:gd name="connsiteX10" fmla="*/ 1052587 w 2487611"/>
              <a:gd name="connsiteY10" fmla="*/ 3230974 h 4123169"/>
              <a:gd name="connsiteX11" fmla="*/ 1019981 w 2487611"/>
              <a:gd name="connsiteY11" fmla="*/ 3274997 h 4123169"/>
              <a:gd name="connsiteX12" fmla="*/ 1012121 w 2487611"/>
              <a:gd name="connsiteY12" fmla="*/ 3447914 h 4123169"/>
              <a:gd name="connsiteX13" fmla="*/ 1083424 w 2487611"/>
              <a:gd name="connsiteY13" fmla="*/ 3412241 h 4123169"/>
              <a:gd name="connsiteX14" fmla="*/ 1132416 w 2487611"/>
              <a:gd name="connsiteY14" fmla="*/ 3482921 h 4123169"/>
              <a:gd name="connsiteX15" fmla="*/ 1220783 w 2487611"/>
              <a:gd name="connsiteY15" fmla="*/ 3646398 h 4123169"/>
              <a:gd name="connsiteX16" fmla="*/ 1336759 w 2487611"/>
              <a:gd name="connsiteY16" fmla="*/ 3493741 h 4123169"/>
              <a:gd name="connsiteX17" fmla="*/ 1359207 w 2487611"/>
              <a:gd name="connsiteY17" fmla="*/ 3379462 h 4123169"/>
              <a:gd name="connsiteX18" fmla="*/ 1463216 w 2487611"/>
              <a:gd name="connsiteY18" fmla="*/ 3495746 h 4123169"/>
              <a:gd name="connsiteX19" fmla="*/ 1447496 w 2487611"/>
              <a:gd name="connsiteY19" fmla="*/ 3312014 h 4123169"/>
              <a:gd name="connsiteX20" fmla="*/ 1355591 w 2487611"/>
              <a:gd name="connsiteY20" fmla="*/ 3197172 h 4123169"/>
              <a:gd name="connsiteX21" fmla="*/ 803026 w 2487611"/>
              <a:gd name="connsiteY21" fmla="*/ 2889607 h 4123169"/>
              <a:gd name="connsiteX22" fmla="*/ 1689473 w 2487611"/>
              <a:gd name="connsiteY22" fmla="*/ 2889607 h 4123169"/>
              <a:gd name="connsiteX23" fmla="*/ 1482985 w 2487611"/>
              <a:gd name="connsiteY23" fmla="*/ 3169655 h 4123169"/>
              <a:gd name="connsiteX24" fmla="*/ 1009514 w 2487611"/>
              <a:gd name="connsiteY24" fmla="*/ 3169655 h 4123169"/>
              <a:gd name="connsiteX25" fmla="*/ 803026 w 2487611"/>
              <a:gd name="connsiteY25" fmla="*/ 2889607 h 4123169"/>
              <a:gd name="connsiteX26" fmla="*/ 1246249 w 2487611"/>
              <a:gd name="connsiteY26" fmla="*/ 1589542 h 4123169"/>
              <a:gd name="connsiteX27" fmla="*/ 1346518 w 2487611"/>
              <a:gd name="connsiteY27" fmla="*/ 1689811 h 4123169"/>
              <a:gd name="connsiteX28" fmla="*/ 1246249 w 2487611"/>
              <a:gd name="connsiteY28" fmla="*/ 1790080 h 4123169"/>
              <a:gd name="connsiteX29" fmla="*/ 1145980 w 2487611"/>
              <a:gd name="connsiteY29" fmla="*/ 1689811 h 4123169"/>
              <a:gd name="connsiteX30" fmla="*/ 1246249 w 2487611"/>
              <a:gd name="connsiteY30" fmla="*/ 1589542 h 4123169"/>
              <a:gd name="connsiteX31" fmla="*/ 1246249 w 2487611"/>
              <a:gd name="connsiteY31" fmla="*/ 1520036 h 4123169"/>
              <a:gd name="connsiteX32" fmla="*/ 1076474 w 2487611"/>
              <a:gd name="connsiteY32" fmla="*/ 1689811 h 4123169"/>
              <a:gd name="connsiteX33" fmla="*/ 1246249 w 2487611"/>
              <a:gd name="connsiteY33" fmla="*/ 1859586 h 4123169"/>
              <a:gd name="connsiteX34" fmla="*/ 1416024 w 2487611"/>
              <a:gd name="connsiteY34" fmla="*/ 1689811 h 4123169"/>
              <a:gd name="connsiteX35" fmla="*/ 1246249 w 2487611"/>
              <a:gd name="connsiteY35" fmla="*/ 1520036 h 4123169"/>
              <a:gd name="connsiteX36" fmla="*/ 1246249 w 2487611"/>
              <a:gd name="connsiteY36" fmla="*/ 766666 h 4123169"/>
              <a:gd name="connsiteX37" fmla="*/ 1446787 w 2487611"/>
              <a:gd name="connsiteY37" fmla="*/ 967204 h 4123169"/>
              <a:gd name="connsiteX38" fmla="*/ 1246249 w 2487611"/>
              <a:gd name="connsiteY38" fmla="*/ 1167742 h 4123169"/>
              <a:gd name="connsiteX39" fmla="*/ 1045711 w 2487611"/>
              <a:gd name="connsiteY39" fmla="*/ 967204 h 4123169"/>
              <a:gd name="connsiteX40" fmla="*/ 1246249 w 2487611"/>
              <a:gd name="connsiteY40" fmla="*/ 766666 h 4123169"/>
              <a:gd name="connsiteX41" fmla="*/ 1246249 w 2487611"/>
              <a:gd name="connsiteY41" fmla="*/ 627654 h 4123169"/>
              <a:gd name="connsiteX42" fmla="*/ 906699 w 2487611"/>
              <a:gd name="connsiteY42" fmla="*/ 967204 h 4123169"/>
              <a:gd name="connsiteX43" fmla="*/ 1246249 w 2487611"/>
              <a:gd name="connsiteY43" fmla="*/ 1306754 h 4123169"/>
              <a:gd name="connsiteX44" fmla="*/ 1585799 w 2487611"/>
              <a:gd name="connsiteY44" fmla="*/ 967204 h 4123169"/>
              <a:gd name="connsiteX45" fmla="*/ 1246249 w 2487611"/>
              <a:gd name="connsiteY45" fmla="*/ 627654 h 4123169"/>
              <a:gd name="connsiteX46" fmla="*/ 1238115 w 2487611"/>
              <a:gd name="connsiteY46" fmla="*/ 24870 h 4123169"/>
              <a:gd name="connsiteX47" fmla="*/ 1243449 w 2487611"/>
              <a:gd name="connsiteY47" fmla="*/ 116355 h 4123169"/>
              <a:gd name="connsiteX48" fmla="*/ 1231224 w 2487611"/>
              <a:gd name="connsiteY48" fmla="*/ 0 h 4123169"/>
              <a:gd name="connsiteX49" fmla="*/ 1891856 w 2487611"/>
              <a:gd name="connsiteY49" fmla="*/ 718643 h 4123169"/>
              <a:gd name="connsiteX50" fmla="*/ 2096831 w 2487611"/>
              <a:gd name="connsiteY50" fmla="*/ 1557910 h 4123169"/>
              <a:gd name="connsiteX51" fmla="*/ 2003408 w 2487611"/>
              <a:gd name="connsiteY51" fmla="*/ 2059495 h 4123169"/>
              <a:gd name="connsiteX52" fmla="*/ 2224895 w 2487611"/>
              <a:gd name="connsiteY52" fmla="*/ 2194855 h 4123169"/>
              <a:gd name="connsiteX53" fmla="*/ 2487611 w 2487611"/>
              <a:gd name="connsiteY53" fmla="*/ 2925010 h 4123169"/>
              <a:gd name="connsiteX54" fmla="*/ 1777602 w 2487611"/>
              <a:gd name="connsiteY54" fmla="*/ 2661024 h 4123169"/>
              <a:gd name="connsiteX55" fmla="*/ 1697050 w 2487611"/>
              <a:gd name="connsiteY55" fmla="*/ 2809004 h 4123169"/>
              <a:gd name="connsiteX56" fmla="*/ 789847 w 2487611"/>
              <a:gd name="connsiteY56" fmla="*/ 2809004 h 4123169"/>
              <a:gd name="connsiteX57" fmla="*/ 709405 w 2487611"/>
              <a:gd name="connsiteY57" fmla="*/ 2661249 h 4123169"/>
              <a:gd name="connsiteX58" fmla="*/ 0 w 2487611"/>
              <a:gd name="connsiteY58" fmla="*/ 2925010 h 4123169"/>
              <a:gd name="connsiteX59" fmla="*/ 262716 w 2487611"/>
              <a:gd name="connsiteY59" fmla="*/ 2194855 h 4123169"/>
              <a:gd name="connsiteX60" fmla="*/ 483603 w 2487611"/>
              <a:gd name="connsiteY60" fmla="*/ 2059861 h 4123169"/>
              <a:gd name="connsiteX61" fmla="*/ 390066 w 2487611"/>
              <a:gd name="connsiteY61" fmla="*/ 1557910 h 4123169"/>
              <a:gd name="connsiteX62" fmla="*/ 595041 w 2487611"/>
              <a:gd name="connsiteY62" fmla="*/ 718643 h 4123169"/>
              <a:gd name="connsiteX63" fmla="*/ 1238115 w 2487611"/>
              <a:gd name="connsiteY63" fmla="*/ 24870 h 4123169"/>
              <a:gd name="connsiteX0" fmla="*/ 1355591 w 2487611"/>
              <a:gd name="connsiteY0" fmla="*/ 3172302 h 4098299"/>
              <a:gd name="connsiteX1" fmla="*/ 1668701 w 2487611"/>
              <a:gd name="connsiteY1" fmla="*/ 3472886 h 4098299"/>
              <a:gd name="connsiteX2" fmla="*/ 1698103 w 2487611"/>
              <a:gd name="connsiteY2" fmla="*/ 3816529 h 4098299"/>
              <a:gd name="connsiteX3" fmla="*/ 1503571 w 2487611"/>
              <a:gd name="connsiteY3" fmla="*/ 3599037 h 4098299"/>
              <a:gd name="connsiteX4" fmla="*/ 1461585 w 2487611"/>
              <a:gd name="connsiteY4" fmla="*/ 3812778 h 4098299"/>
              <a:gd name="connsiteX5" fmla="*/ 1244671 w 2487611"/>
              <a:gd name="connsiteY5" fmla="*/ 4098299 h 4098299"/>
              <a:gd name="connsiteX6" fmla="*/ 1079392 w 2487611"/>
              <a:gd name="connsiteY6" fmla="*/ 3792540 h 4098299"/>
              <a:gd name="connsiteX7" fmla="*/ 987763 w 2487611"/>
              <a:gd name="connsiteY7" fmla="*/ 3660342 h 4098299"/>
              <a:gd name="connsiteX8" fmla="*/ 854400 w 2487611"/>
              <a:gd name="connsiteY8" fmla="*/ 3727064 h 4098299"/>
              <a:gd name="connsiteX9" fmla="*/ 869102 w 2487611"/>
              <a:gd name="connsiteY9" fmla="*/ 3403649 h 4098299"/>
              <a:gd name="connsiteX10" fmla="*/ 1052587 w 2487611"/>
              <a:gd name="connsiteY10" fmla="*/ 3206104 h 4098299"/>
              <a:gd name="connsiteX11" fmla="*/ 1019981 w 2487611"/>
              <a:gd name="connsiteY11" fmla="*/ 3250127 h 4098299"/>
              <a:gd name="connsiteX12" fmla="*/ 1012121 w 2487611"/>
              <a:gd name="connsiteY12" fmla="*/ 3423044 h 4098299"/>
              <a:gd name="connsiteX13" fmla="*/ 1083424 w 2487611"/>
              <a:gd name="connsiteY13" fmla="*/ 3387371 h 4098299"/>
              <a:gd name="connsiteX14" fmla="*/ 1132416 w 2487611"/>
              <a:gd name="connsiteY14" fmla="*/ 3458051 h 4098299"/>
              <a:gd name="connsiteX15" fmla="*/ 1220783 w 2487611"/>
              <a:gd name="connsiteY15" fmla="*/ 3621528 h 4098299"/>
              <a:gd name="connsiteX16" fmla="*/ 1336759 w 2487611"/>
              <a:gd name="connsiteY16" fmla="*/ 3468871 h 4098299"/>
              <a:gd name="connsiteX17" fmla="*/ 1359207 w 2487611"/>
              <a:gd name="connsiteY17" fmla="*/ 3354592 h 4098299"/>
              <a:gd name="connsiteX18" fmla="*/ 1463216 w 2487611"/>
              <a:gd name="connsiteY18" fmla="*/ 3470876 h 4098299"/>
              <a:gd name="connsiteX19" fmla="*/ 1447496 w 2487611"/>
              <a:gd name="connsiteY19" fmla="*/ 3287144 h 4098299"/>
              <a:gd name="connsiteX20" fmla="*/ 1355591 w 2487611"/>
              <a:gd name="connsiteY20" fmla="*/ 3172302 h 4098299"/>
              <a:gd name="connsiteX21" fmla="*/ 803026 w 2487611"/>
              <a:gd name="connsiteY21" fmla="*/ 2864737 h 4098299"/>
              <a:gd name="connsiteX22" fmla="*/ 1689473 w 2487611"/>
              <a:gd name="connsiteY22" fmla="*/ 2864737 h 4098299"/>
              <a:gd name="connsiteX23" fmla="*/ 1482985 w 2487611"/>
              <a:gd name="connsiteY23" fmla="*/ 3144785 h 4098299"/>
              <a:gd name="connsiteX24" fmla="*/ 1009514 w 2487611"/>
              <a:gd name="connsiteY24" fmla="*/ 3144785 h 4098299"/>
              <a:gd name="connsiteX25" fmla="*/ 803026 w 2487611"/>
              <a:gd name="connsiteY25" fmla="*/ 2864737 h 4098299"/>
              <a:gd name="connsiteX26" fmla="*/ 1246249 w 2487611"/>
              <a:gd name="connsiteY26" fmla="*/ 1564672 h 4098299"/>
              <a:gd name="connsiteX27" fmla="*/ 1346518 w 2487611"/>
              <a:gd name="connsiteY27" fmla="*/ 1664941 h 4098299"/>
              <a:gd name="connsiteX28" fmla="*/ 1246249 w 2487611"/>
              <a:gd name="connsiteY28" fmla="*/ 1765210 h 4098299"/>
              <a:gd name="connsiteX29" fmla="*/ 1145980 w 2487611"/>
              <a:gd name="connsiteY29" fmla="*/ 1664941 h 4098299"/>
              <a:gd name="connsiteX30" fmla="*/ 1246249 w 2487611"/>
              <a:gd name="connsiteY30" fmla="*/ 1564672 h 4098299"/>
              <a:gd name="connsiteX31" fmla="*/ 1246249 w 2487611"/>
              <a:gd name="connsiteY31" fmla="*/ 1495166 h 4098299"/>
              <a:gd name="connsiteX32" fmla="*/ 1076474 w 2487611"/>
              <a:gd name="connsiteY32" fmla="*/ 1664941 h 4098299"/>
              <a:gd name="connsiteX33" fmla="*/ 1246249 w 2487611"/>
              <a:gd name="connsiteY33" fmla="*/ 1834716 h 4098299"/>
              <a:gd name="connsiteX34" fmla="*/ 1416024 w 2487611"/>
              <a:gd name="connsiteY34" fmla="*/ 1664941 h 4098299"/>
              <a:gd name="connsiteX35" fmla="*/ 1246249 w 2487611"/>
              <a:gd name="connsiteY35" fmla="*/ 1495166 h 4098299"/>
              <a:gd name="connsiteX36" fmla="*/ 1246249 w 2487611"/>
              <a:gd name="connsiteY36" fmla="*/ 741796 h 4098299"/>
              <a:gd name="connsiteX37" fmla="*/ 1446787 w 2487611"/>
              <a:gd name="connsiteY37" fmla="*/ 942334 h 4098299"/>
              <a:gd name="connsiteX38" fmla="*/ 1246249 w 2487611"/>
              <a:gd name="connsiteY38" fmla="*/ 1142872 h 4098299"/>
              <a:gd name="connsiteX39" fmla="*/ 1045711 w 2487611"/>
              <a:gd name="connsiteY39" fmla="*/ 942334 h 4098299"/>
              <a:gd name="connsiteX40" fmla="*/ 1246249 w 2487611"/>
              <a:gd name="connsiteY40" fmla="*/ 741796 h 4098299"/>
              <a:gd name="connsiteX41" fmla="*/ 1246249 w 2487611"/>
              <a:gd name="connsiteY41" fmla="*/ 602784 h 4098299"/>
              <a:gd name="connsiteX42" fmla="*/ 906699 w 2487611"/>
              <a:gd name="connsiteY42" fmla="*/ 942334 h 4098299"/>
              <a:gd name="connsiteX43" fmla="*/ 1246249 w 2487611"/>
              <a:gd name="connsiteY43" fmla="*/ 1281884 h 4098299"/>
              <a:gd name="connsiteX44" fmla="*/ 1585799 w 2487611"/>
              <a:gd name="connsiteY44" fmla="*/ 942334 h 4098299"/>
              <a:gd name="connsiteX45" fmla="*/ 1246249 w 2487611"/>
              <a:gd name="connsiteY45" fmla="*/ 602784 h 4098299"/>
              <a:gd name="connsiteX46" fmla="*/ 1238115 w 2487611"/>
              <a:gd name="connsiteY46" fmla="*/ 0 h 4098299"/>
              <a:gd name="connsiteX47" fmla="*/ 1243449 w 2487611"/>
              <a:gd name="connsiteY47" fmla="*/ 91485 h 4098299"/>
              <a:gd name="connsiteX48" fmla="*/ 1229544 w 2487611"/>
              <a:gd name="connsiteY48" fmla="*/ 4448 h 4098299"/>
              <a:gd name="connsiteX49" fmla="*/ 1891856 w 2487611"/>
              <a:gd name="connsiteY49" fmla="*/ 693773 h 4098299"/>
              <a:gd name="connsiteX50" fmla="*/ 2096831 w 2487611"/>
              <a:gd name="connsiteY50" fmla="*/ 1533040 h 4098299"/>
              <a:gd name="connsiteX51" fmla="*/ 2003408 w 2487611"/>
              <a:gd name="connsiteY51" fmla="*/ 2034625 h 4098299"/>
              <a:gd name="connsiteX52" fmla="*/ 2224895 w 2487611"/>
              <a:gd name="connsiteY52" fmla="*/ 2169985 h 4098299"/>
              <a:gd name="connsiteX53" fmla="*/ 2487611 w 2487611"/>
              <a:gd name="connsiteY53" fmla="*/ 2900140 h 4098299"/>
              <a:gd name="connsiteX54" fmla="*/ 1777602 w 2487611"/>
              <a:gd name="connsiteY54" fmla="*/ 2636154 h 4098299"/>
              <a:gd name="connsiteX55" fmla="*/ 1697050 w 2487611"/>
              <a:gd name="connsiteY55" fmla="*/ 2784134 h 4098299"/>
              <a:gd name="connsiteX56" fmla="*/ 789847 w 2487611"/>
              <a:gd name="connsiteY56" fmla="*/ 2784134 h 4098299"/>
              <a:gd name="connsiteX57" fmla="*/ 709405 w 2487611"/>
              <a:gd name="connsiteY57" fmla="*/ 2636379 h 4098299"/>
              <a:gd name="connsiteX58" fmla="*/ 0 w 2487611"/>
              <a:gd name="connsiteY58" fmla="*/ 2900140 h 4098299"/>
              <a:gd name="connsiteX59" fmla="*/ 262716 w 2487611"/>
              <a:gd name="connsiteY59" fmla="*/ 2169985 h 4098299"/>
              <a:gd name="connsiteX60" fmla="*/ 483603 w 2487611"/>
              <a:gd name="connsiteY60" fmla="*/ 2034991 h 4098299"/>
              <a:gd name="connsiteX61" fmla="*/ 390066 w 2487611"/>
              <a:gd name="connsiteY61" fmla="*/ 1533040 h 4098299"/>
              <a:gd name="connsiteX62" fmla="*/ 595041 w 2487611"/>
              <a:gd name="connsiteY62" fmla="*/ 693773 h 4098299"/>
              <a:gd name="connsiteX63" fmla="*/ 1238115 w 2487611"/>
              <a:gd name="connsiteY63" fmla="*/ 0 h 4098299"/>
              <a:gd name="connsiteX0" fmla="*/ 1355591 w 2487611"/>
              <a:gd name="connsiteY0" fmla="*/ 3167854 h 4093851"/>
              <a:gd name="connsiteX1" fmla="*/ 1668701 w 2487611"/>
              <a:gd name="connsiteY1" fmla="*/ 3468438 h 4093851"/>
              <a:gd name="connsiteX2" fmla="*/ 1698103 w 2487611"/>
              <a:gd name="connsiteY2" fmla="*/ 3812081 h 4093851"/>
              <a:gd name="connsiteX3" fmla="*/ 1503571 w 2487611"/>
              <a:gd name="connsiteY3" fmla="*/ 3594589 h 4093851"/>
              <a:gd name="connsiteX4" fmla="*/ 1461585 w 2487611"/>
              <a:gd name="connsiteY4" fmla="*/ 3808330 h 4093851"/>
              <a:gd name="connsiteX5" fmla="*/ 1244671 w 2487611"/>
              <a:gd name="connsiteY5" fmla="*/ 4093851 h 4093851"/>
              <a:gd name="connsiteX6" fmla="*/ 1079392 w 2487611"/>
              <a:gd name="connsiteY6" fmla="*/ 3788092 h 4093851"/>
              <a:gd name="connsiteX7" fmla="*/ 987763 w 2487611"/>
              <a:gd name="connsiteY7" fmla="*/ 3655894 h 4093851"/>
              <a:gd name="connsiteX8" fmla="*/ 854400 w 2487611"/>
              <a:gd name="connsiteY8" fmla="*/ 3722616 h 4093851"/>
              <a:gd name="connsiteX9" fmla="*/ 869102 w 2487611"/>
              <a:gd name="connsiteY9" fmla="*/ 3399201 h 4093851"/>
              <a:gd name="connsiteX10" fmla="*/ 1052587 w 2487611"/>
              <a:gd name="connsiteY10" fmla="*/ 3201656 h 4093851"/>
              <a:gd name="connsiteX11" fmla="*/ 1019981 w 2487611"/>
              <a:gd name="connsiteY11" fmla="*/ 3245679 h 4093851"/>
              <a:gd name="connsiteX12" fmla="*/ 1012121 w 2487611"/>
              <a:gd name="connsiteY12" fmla="*/ 3418596 h 4093851"/>
              <a:gd name="connsiteX13" fmla="*/ 1083424 w 2487611"/>
              <a:gd name="connsiteY13" fmla="*/ 3382923 h 4093851"/>
              <a:gd name="connsiteX14" fmla="*/ 1132416 w 2487611"/>
              <a:gd name="connsiteY14" fmla="*/ 3453603 h 4093851"/>
              <a:gd name="connsiteX15" fmla="*/ 1220783 w 2487611"/>
              <a:gd name="connsiteY15" fmla="*/ 3617080 h 4093851"/>
              <a:gd name="connsiteX16" fmla="*/ 1336759 w 2487611"/>
              <a:gd name="connsiteY16" fmla="*/ 3464423 h 4093851"/>
              <a:gd name="connsiteX17" fmla="*/ 1359207 w 2487611"/>
              <a:gd name="connsiteY17" fmla="*/ 3350144 h 4093851"/>
              <a:gd name="connsiteX18" fmla="*/ 1463216 w 2487611"/>
              <a:gd name="connsiteY18" fmla="*/ 3466428 h 4093851"/>
              <a:gd name="connsiteX19" fmla="*/ 1447496 w 2487611"/>
              <a:gd name="connsiteY19" fmla="*/ 3282696 h 4093851"/>
              <a:gd name="connsiteX20" fmla="*/ 1355591 w 2487611"/>
              <a:gd name="connsiteY20" fmla="*/ 3167854 h 4093851"/>
              <a:gd name="connsiteX21" fmla="*/ 803026 w 2487611"/>
              <a:gd name="connsiteY21" fmla="*/ 2860289 h 4093851"/>
              <a:gd name="connsiteX22" fmla="*/ 1689473 w 2487611"/>
              <a:gd name="connsiteY22" fmla="*/ 2860289 h 4093851"/>
              <a:gd name="connsiteX23" fmla="*/ 1482985 w 2487611"/>
              <a:gd name="connsiteY23" fmla="*/ 3140337 h 4093851"/>
              <a:gd name="connsiteX24" fmla="*/ 1009514 w 2487611"/>
              <a:gd name="connsiteY24" fmla="*/ 3140337 h 4093851"/>
              <a:gd name="connsiteX25" fmla="*/ 803026 w 2487611"/>
              <a:gd name="connsiteY25" fmla="*/ 2860289 h 4093851"/>
              <a:gd name="connsiteX26" fmla="*/ 1246249 w 2487611"/>
              <a:gd name="connsiteY26" fmla="*/ 1560224 h 4093851"/>
              <a:gd name="connsiteX27" fmla="*/ 1346518 w 2487611"/>
              <a:gd name="connsiteY27" fmla="*/ 1660493 h 4093851"/>
              <a:gd name="connsiteX28" fmla="*/ 1246249 w 2487611"/>
              <a:gd name="connsiteY28" fmla="*/ 1760762 h 4093851"/>
              <a:gd name="connsiteX29" fmla="*/ 1145980 w 2487611"/>
              <a:gd name="connsiteY29" fmla="*/ 1660493 h 4093851"/>
              <a:gd name="connsiteX30" fmla="*/ 1246249 w 2487611"/>
              <a:gd name="connsiteY30" fmla="*/ 1560224 h 4093851"/>
              <a:gd name="connsiteX31" fmla="*/ 1246249 w 2487611"/>
              <a:gd name="connsiteY31" fmla="*/ 1490718 h 4093851"/>
              <a:gd name="connsiteX32" fmla="*/ 1076474 w 2487611"/>
              <a:gd name="connsiteY32" fmla="*/ 1660493 h 4093851"/>
              <a:gd name="connsiteX33" fmla="*/ 1246249 w 2487611"/>
              <a:gd name="connsiteY33" fmla="*/ 1830268 h 4093851"/>
              <a:gd name="connsiteX34" fmla="*/ 1416024 w 2487611"/>
              <a:gd name="connsiteY34" fmla="*/ 1660493 h 4093851"/>
              <a:gd name="connsiteX35" fmla="*/ 1246249 w 2487611"/>
              <a:gd name="connsiteY35" fmla="*/ 1490718 h 4093851"/>
              <a:gd name="connsiteX36" fmla="*/ 1246249 w 2487611"/>
              <a:gd name="connsiteY36" fmla="*/ 737348 h 4093851"/>
              <a:gd name="connsiteX37" fmla="*/ 1446787 w 2487611"/>
              <a:gd name="connsiteY37" fmla="*/ 937886 h 4093851"/>
              <a:gd name="connsiteX38" fmla="*/ 1246249 w 2487611"/>
              <a:gd name="connsiteY38" fmla="*/ 1138424 h 4093851"/>
              <a:gd name="connsiteX39" fmla="*/ 1045711 w 2487611"/>
              <a:gd name="connsiteY39" fmla="*/ 937886 h 4093851"/>
              <a:gd name="connsiteX40" fmla="*/ 1246249 w 2487611"/>
              <a:gd name="connsiteY40" fmla="*/ 737348 h 4093851"/>
              <a:gd name="connsiteX41" fmla="*/ 1246249 w 2487611"/>
              <a:gd name="connsiteY41" fmla="*/ 598336 h 4093851"/>
              <a:gd name="connsiteX42" fmla="*/ 906699 w 2487611"/>
              <a:gd name="connsiteY42" fmla="*/ 937886 h 4093851"/>
              <a:gd name="connsiteX43" fmla="*/ 1246249 w 2487611"/>
              <a:gd name="connsiteY43" fmla="*/ 1277436 h 4093851"/>
              <a:gd name="connsiteX44" fmla="*/ 1585799 w 2487611"/>
              <a:gd name="connsiteY44" fmla="*/ 937886 h 4093851"/>
              <a:gd name="connsiteX45" fmla="*/ 1246249 w 2487611"/>
              <a:gd name="connsiteY45" fmla="*/ 598336 h 4093851"/>
              <a:gd name="connsiteX46" fmla="*/ 1225855 w 2487611"/>
              <a:gd name="connsiteY46" fmla="*/ 9198 h 4093851"/>
              <a:gd name="connsiteX47" fmla="*/ 1243449 w 2487611"/>
              <a:gd name="connsiteY47" fmla="*/ 87037 h 4093851"/>
              <a:gd name="connsiteX48" fmla="*/ 1229544 w 2487611"/>
              <a:gd name="connsiteY48" fmla="*/ 0 h 4093851"/>
              <a:gd name="connsiteX49" fmla="*/ 1891856 w 2487611"/>
              <a:gd name="connsiteY49" fmla="*/ 689325 h 4093851"/>
              <a:gd name="connsiteX50" fmla="*/ 2096831 w 2487611"/>
              <a:gd name="connsiteY50" fmla="*/ 1528592 h 4093851"/>
              <a:gd name="connsiteX51" fmla="*/ 2003408 w 2487611"/>
              <a:gd name="connsiteY51" fmla="*/ 2030177 h 4093851"/>
              <a:gd name="connsiteX52" fmla="*/ 2224895 w 2487611"/>
              <a:gd name="connsiteY52" fmla="*/ 2165537 h 4093851"/>
              <a:gd name="connsiteX53" fmla="*/ 2487611 w 2487611"/>
              <a:gd name="connsiteY53" fmla="*/ 2895692 h 4093851"/>
              <a:gd name="connsiteX54" fmla="*/ 1777602 w 2487611"/>
              <a:gd name="connsiteY54" fmla="*/ 2631706 h 4093851"/>
              <a:gd name="connsiteX55" fmla="*/ 1697050 w 2487611"/>
              <a:gd name="connsiteY55" fmla="*/ 2779686 h 4093851"/>
              <a:gd name="connsiteX56" fmla="*/ 789847 w 2487611"/>
              <a:gd name="connsiteY56" fmla="*/ 2779686 h 4093851"/>
              <a:gd name="connsiteX57" fmla="*/ 709405 w 2487611"/>
              <a:gd name="connsiteY57" fmla="*/ 2631931 h 4093851"/>
              <a:gd name="connsiteX58" fmla="*/ 0 w 2487611"/>
              <a:gd name="connsiteY58" fmla="*/ 2895692 h 4093851"/>
              <a:gd name="connsiteX59" fmla="*/ 262716 w 2487611"/>
              <a:gd name="connsiteY59" fmla="*/ 2165537 h 4093851"/>
              <a:gd name="connsiteX60" fmla="*/ 483603 w 2487611"/>
              <a:gd name="connsiteY60" fmla="*/ 2030543 h 4093851"/>
              <a:gd name="connsiteX61" fmla="*/ 390066 w 2487611"/>
              <a:gd name="connsiteY61" fmla="*/ 1528592 h 4093851"/>
              <a:gd name="connsiteX62" fmla="*/ 595041 w 2487611"/>
              <a:gd name="connsiteY62" fmla="*/ 689325 h 4093851"/>
              <a:gd name="connsiteX63" fmla="*/ 1225855 w 2487611"/>
              <a:gd name="connsiteY63" fmla="*/ 9198 h 4093851"/>
              <a:gd name="connsiteX0" fmla="*/ 1355591 w 2487611"/>
              <a:gd name="connsiteY0" fmla="*/ 3167854 h 4093851"/>
              <a:gd name="connsiteX1" fmla="*/ 1668701 w 2487611"/>
              <a:gd name="connsiteY1" fmla="*/ 3468438 h 4093851"/>
              <a:gd name="connsiteX2" fmla="*/ 1698103 w 2487611"/>
              <a:gd name="connsiteY2" fmla="*/ 3812081 h 4093851"/>
              <a:gd name="connsiteX3" fmla="*/ 1503571 w 2487611"/>
              <a:gd name="connsiteY3" fmla="*/ 3594589 h 4093851"/>
              <a:gd name="connsiteX4" fmla="*/ 1461585 w 2487611"/>
              <a:gd name="connsiteY4" fmla="*/ 3808330 h 4093851"/>
              <a:gd name="connsiteX5" fmla="*/ 1244671 w 2487611"/>
              <a:gd name="connsiteY5" fmla="*/ 4093851 h 4093851"/>
              <a:gd name="connsiteX6" fmla="*/ 1079392 w 2487611"/>
              <a:gd name="connsiteY6" fmla="*/ 3788092 h 4093851"/>
              <a:gd name="connsiteX7" fmla="*/ 987763 w 2487611"/>
              <a:gd name="connsiteY7" fmla="*/ 3655894 h 4093851"/>
              <a:gd name="connsiteX8" fmla="*/ 854400 w 2487611"/>
              <a:gd name="connsiteY8" fmla="*/ 3722616 h 4093851"/>
              <a:gd name="connsiteX9" fmla="*/ 869102 w 2487611"/>
              <a:gd name="connsiteY9" fmla="*/ 3399201 h 4093851"/>
              <a:gd name="connsiteX10" fmla="*/ 1052587 w 2487611"/>
              <a:gd name="connsiteY10" fmla="*/ 3201656 h 4093851"/>
              <a:gd name="connsiteX11" fmla="*/ 1019981 w 2487611"/>
              <a:gd name="connsiteY11" fmla="*/ 3245679 h 4093851"/>
              <a:gd name="connsiteX12" fmla="*/ 1012121 w 2487611"/>
              <a:gd name="connsiteY12" fmla="*/ 3418596 h 4093851"/>
              <a:gd name="connsiteX13" fmla="*/ 1083424 w 2487611"/>
              <a:gd name="connsiteY13" fmla="*/ 3382923 h 4093851"/>
              <a:gd name="connsiteX14" fmla="*/ 1132416 w 2487611"/>
              <a:gd name="connsiteY14" fmla="*/ 3453603 h 4093851"/>
              <a:gd name="connsiteX15" fmla="*/ 1220783 w 2487611"/>
              <a:gd name="connsiteY15" fmla="*/ 3617080 h 4093851"/>
              <a:gd name="connsiteX16" fmla="*/ 1336759 w 2487611"/>
              <a:gd name="connsiteY16" fmla="*/ 3464423 h 4093851"/>
              <a:gd name="connsiteX17" fmla="*/ 1359207 w 2487611"/>
              <a:gd name="connsiteY17" fmla="*/ 3350144 h 4093851"/>
              <a:gd name="connsiteX18" fmla="*/ 1463216 w 2487611"/>
              <a:gd name="connsiteY18" fmla="*/ 3466428 h 4093851"/>
              <a:gd name="connsiteX19" fmla="*/ 1447496 w 2487611"/>
              <a:gd name="connsiteY19" fmla="*/ 3282696 h 4093851"/>
              <a:gd name="connsiteX20" fmla="*/ 1355591 w 2487611"/>
              <a:gd name="connsiteY20" fmla="*/ 3167854 h 4093851"/>
              <a:gd name="connsiteX21" fmla="*/ 803026 w 2487611"/>
              <a:gd name="connsiteY21" fmla="*/ 2860289 h 4093851"/>
              <a:gd name="connsiteX22" fmla="*/ 1689473 w 2487611"/>
              <a:gd name="connsiteY22" fmla="*/ 2860289 h 4093851"/>
              <a:gd name="connsiteX23" fmla="*/ 1482985 w 2487611"/>
              <a:gd name="connsiteY23" fmla="*/ 3140337 h 4093851"/>
              <a:gd name="connsiteX24" fmla="*/ 1009514 w 2487611"/>
              <a:gd name="connsiteY24" fmla="*/ 3140337 h 4093851"/>
              <a:gd name="connsiteX25" fmla="*/ 803026 w 2487611"/>
              <a:gd name="connsiteY25" fmla="*/ 2860289 h 4093851"/>
              <a:gd name="connsiteX26" fmla="*/ 1246249 w 2487611"/>
              <a:gd name="connsiteY26" fmla="*/ 1560224 h 4093851"/>
              <a:gd name="connsiteX27" fmla="*/ 1346518 w 2487611"/>
              <a:gd name="connsiteY27" fmla="*/ 1660493 h 4093851"/>
              <a:gd name="connsiteX28" fmla="*/ 1246249 w 2487611"/>
              <a:gd name="connsiteY28" fmla="*/ 1760762 h 4093851"/>
              <a:gd name="connsiteX29" fmla="*/ 1145980 w 2487611"/>
              <a:gd name="connsiteY29" fmla="*/ 1660493 h 4093851"/>
              <a:gd name="connsiteX30" fmla="*/ 1246249 w 2487611"/>
              <a:gd name="connsiteY30" fmla="*/ 1560224 h 4093851"/>
              <a:gd name="connsiteX31" fmla="*/ 1246249 w 2487611"/>
              <a:gd name="connsiteY31" fmla="*/ 1490718 h 4093851"/>
              <a:gd name="connsiteX32" fmla="*/ 1076474 w 2487611"/>
              <a:gd name="connsiteY32" fmla="*/ 1660493 h 4093851"/>
              <a:gd name="connsiteX33" fmla="*/ 1246249 w 2487611"/>
              <a:gd name="connsiteY33" fmla="*/ 1830268 h 4093851"/>
              <a:gd name="connsiteX34" fmla="*/ 1416024 w 2487611"/>
              <a:gd name="connsiteY34" fmla="*/ 1660493 h 4093851"/>
              <a:gd name="connsiteX35" fmla="*/ 1246249 w 2487611"/>
              <a:gd name="connsiteY35" fmla="*/ 1490718 h 4093851"/>
              <a:gd name="connsiteX36" fmla="*/ 1246249 w 2487611"/>
              <a:gd name="connsiteY36" fmla="*/ 737348 h 4093851"/>
              <a:gd name="connsiteX37" fmla="*/ 1446787 w 2487611"/>
              <a:gd name="connsiteY37" fmla="*/ 937886 h 4093851"/>
              <a:gd name="connsiteX38" fmla="*/ 1246249 w 2487611"/>
              <a:gd name="connsiteY38" fmla="*/ 1138424 h 4093851"/>
              <a:gd name="connsiteX39" fmla="*/ 1045711 w 2487611"/>
              <a:gd name="connsiteY39" fmla="*/ 937886 h 4093851"/>
              <a:gd name="connsiteX40" fmla="*/ 1246249 w 2487611"/>
              <a:gd name="connsiteY40" fmla="*/ 737348 h 4093851"/>
              <a:gd name="connsiteX41" fmla="*/ 1246249 w 2487611"/>
              <a:gd name="connsiteY41" fmla="*/ 598336 h 4093851"/>
              <a:gd name="connsiteX42" fmla="*/ 906699 w 2487611"/>
              <a:gd name="connsiteY42" fmla="*/ 937886 h 4093851"/>
              <a:gd name="connsiteX43" fmla="*/ 1246249 w 2487611"/>
              <a:gd name="connsiteY43" fmla="*/ 1277436 h 4093851"/>
              <a:gd name="connsiteX44" fmla="*/ 1585799 w 2487611"/>
              <a:gd name="connsiteY44" fmla="*/ 937886 h 4093851"/>
              <a:gd name="connsiteX45" fmla="*/ 1246249 w 2487611"/>
              <a:gd name="connsiteY45" fmla="*/ 598336 h 4093851"/>
              <a:gd name="connsiteX46" fmla="*/ 1225855 w 2487611"/>
              <a:gd name="connsiteY46" fmla="*/ 9198 h 4093851"/>
              <a:gd name="connsiteX47" fmla="*/ 1229544 w 2487611"/>
              <a:gd name="connsiteY47" fmla="*/ 0 h 4093851"/>
              <a:gd name="connsiteX48" fmla="*/ 1891856 w 2487611"/>
              <a:gd name="connsiteY48" fmla="*/ 689325 h 4093851"/>
              <a:gd name="connsiteX49" fmla="*/ 2096831 w 2487611"/>
              <a:gd name="connsiteY49" fmla="*/ 1528592 h 4093851"/>
              <a:gd name="connsiteX50" fmla="*/ 2003408 w 2487611"/>
              <a:gd name="connsiteY50" fmla="*/ 2030177 h 4093851"/>
              <a:gd name="connsiteX51" fmla="*/ 2224895 w 2487611"/>
              <a:gd name="connsiteY51" fmla="*/ 2165537 h 4093851"/>
              <a:gd name="connsiteX52" fmla="*/ 2487611 w 2487611"/>
              <a:gd name="connsiteY52" fmla="*/ 2895692 h 4093851"/>
              <a:gd name="connsiteX53" fmla="*/ 1777602 w 2487611"/>
              <a:gd name="connsiteY53" fmla="*/ 2631706 h 4093851"/>
              <a:gd name="connsiteX54" fmla="*/ 1697050 w 2487611"/>
              <a:gd name="connsiteY54" fmla="*/ 2779686 h 4093851"/>
              <a:gd name="connsiteX55" fmla="*/ 789847 w 2487611"/>
              <a:gd name="connsiteY55" fmla="*/ 2779686 h 4093851"/>
              <a:gd name="connsiteX56" fmla="*/ 709405 w 2487611"/>
              <a:gd name="connsiteY56" fmla="*/ 2631931 h 4093851"/>
              <a:gd name="connsiteX57" fmla="*/ 0 w 2487611"/>
              <a:gd name="connsiteY57" fmla="*/ 2895692 h 4093851"/>
              <a:gd name="connsiteX58" fmla="*/ 262716 w 2487611"/>
              <a:gd name="connsiteY58" fmla="*/ 2165537 h 4093851"/>
              <a:gd name="connsiteX59" fmla="*/ 483603 w 2487611"/>
              <a:gd name="connsiteY59" fmla="*/ 2030543 h 4093851"/>
              <a:gd name="connsiteX60" fmla="*/ 390066 w 2487611"/>
              <a:gd name="connsiteY60" fmla="*/ 1528592 h 4093851"/>
              <a:gd name="connsiteX61" fmla="*/ 595041 w 2487611"/>
              <a:gd name="connsiteY61" fmla="*/ 689325 h 4093851"/>
              <a:gd name="connsiteX62" fmla="*/ 1225855 w 2487611"/>
              <a:gd name="connsiteY62" fmla="*/ 9198 h 4093851"/>
              <a:gd name="connsiteX0" fmla="*/ 1355591 w 2487611"/>
              <a:gd name="connsiteY0" fmla="*/ 3168890 h 4094887"/>
              <a:gd name="connsiteX1" fmla="*/ 1668701 w 2487611"/>
              <a:gd name="connsiteY1" fmla="*/ 3469474 h 4094887"/>
              <a:gd name="connsiteX2" fmla="*/ 1698103 w 2487611"/>
              <a:gd name="connsiteY2" fmla="*/ 3813117 h 4094887"/>
              <a:gd name="connsiteX3" fmla="*/ 1503571 w 2487611"/>
              <a:gd name="connsiteY3" fmla="*/ 3595625 h 4094887"/>
              <a:gd name="connsiteX4" fmla="*/ 1461585 w 2487611"/>
              <a:gd name="connsiteY4" fmla="*/ 3809366 h 4094887"/>
              <a:gd name="connsiteX5" fmla="*/ 1244671 w 2487611"/>
              <a:gd name="connsiteY5" fmla="*/ 4094887 h 4094887"/>
              <a:gd name="connsiteX6" fmla="*/ 1079392 w 2487611"/>
              <a:gd name="connsiteY6" fmla="*/ 3789128 h 4094887"/>
              <a:gd name="connsiteX7" fmla="*/ 987763 w 2487611"/>
              <a:gd name="connsiteY7" fmla="*/ 3656930 h 4094887"/>
              <a:gd name="connsiteX8" fmla="*/ 854400 w 2487611"/>
              <a:gd name="connsiteY8" fmla="*/ 3723652 h 4094887"/>
              <a:gd name="connsiteX9" fmla="*/ 869102 w 2487611"/>
              <a:gd name="connsiteY9" fmla="*/ 3400237 h 4094887"/>
              <a:gd name="connsiteX10" fmla="*/ 1052587 w 2487611"/>
              <a:gd name="connsiteY10" fmla="*/ 3202692 h 4094887"/>
              <a:gd name="connsiteX11" fmla="*/ 1019981 w 2487611"/>
              <a:gd name="connsiteY11" fmla="*/ 3246715 h 4094887"/>
              <a:gd name="connsiteX12" fmla="*/ 1012121 w 2487611"/>
              <a:gd name="connsiteY12" fmla="*/ 3419632 h 4094887"/>
              <a:gd name="connsiteX13" fmla="*/ 1083424 w 2487611"/>
              <a:gd name="connsiteY13" fmla="*/ 3383959 h 4094887"/>
              <a:gd name="connsiteX14" fmla="*/ 1132416 w 2487611"/>
              <a:gd name="connsiteY14" fmla="*/ 3454639 h 4094887"/>
              <a:gd name="connsiteX15" fmla="*/ 1220783 w 2487611"/>
              <a:gd name="connsiteY15" fmla="*/ 3618116 h 4094887"/>
              <a:gd name="connsiteX16" fmla="*/ 1336759 w 2487611"/>
              <a:gd name="connsiteY16" fmla="*/ 3465459 h 4094887"/>
              <a:gd name="connsiteX17" fmla="*/ 1359207 w 2487611"/>
              <a:gd name="connsiteY17" fmla="*/ 3351180 h 4094887"/>
              <a:gd name="connsiteX18" fmla="*/ 1463216 w 2487611"/>
              <a:gd name="connsiteY18" fmla="*/ 3467464 h 4094887"/>
              <a:gd name="connsiteX19" fmla="*/ 1447496 w 2487611"/>
              <a:gd name="connsiteY19" fmla="*/ 3283732 h 4094887"/>
              <a:gd name="connsiteX20" fmla="*/ 1355591 w 2487611"/>
              <a:gd name="connsiteY20" fmla="*/ 3168890 h 4094887"/>
              <a:gd name="connsiteX21" fmla="*/ 803026 w 2487611"/>
              <a:gd name="connsiteY21" fmla="*/ 2861325 h 4094887"/>
              <a:gd name="connsiteX22" fmla="*/ 1689473 w 2487611"/>
              <a:gd name="connsiteY22" fmla="*/ 2861325 h 4094887"/>
              <a:gd name="connsiteX23" fmla="*/ 1482985 w 2487611"/>
              <a:gd name="connsiteY23" fmla="*/ 3141373 h 4094887"/>
              <a:gd name="connsiteX24" fmla="*/ 1009514 w 2487611"/>
              <a:gd name="connsiteY24" fmla="*/ 3141373 h 4094887"/>
              <a:gd name="connsiteX25" fmla="*/ 803026 w 2487611"/>
              <a:gd name="connsiteY25" fmla="*/ 2861325 h 4094887"/>
              <a:gd name="connsiteX26" fmla="*/ 1246249 w 2487611"/>
              <a:gd name="connsiteY26" fmla="*/ 1561260 h 4094887"/>
              <a:gd name="connsiteX27" fmla="*/ 1346518 w 2487611"/>
              <a:gd name="connsiteY27" fmla="*/ 1661529 h 4094887"/>
              <a:gd name="connsiteX28" fmla="*/ 1246249 w 2487611"/>
              <a:gd name="connsiteY28" fmla="*/ 1761798 h 4094887"/>
              <a:gd name="connsiteX29" fmla="*/ 1145980 w 2487611"/>
              <a:gd name="connsiteY29" fmla="*/ 1661529 h 4094887"/>
              <a:gd name="connsiteX30" fmla="*/ 1246249 w 2487611"/>
              <a:gd name="connsiteY30" fmla="*/ 1561260 h 4094887"/>
              <a:gd name="connsiteX31" fmla="*/ 1246249 w 2487611"/>
              <a:gd name="connsiteY31" fmla="*/ 1491754 h 4094887"/>
              <a:gd name="connsiteX32" fmla="*/ 1076474 w 2487611"/>
              <a:gd name="connsiteY32" fmla="*/ 1661529 h 4094887"/>
              <a:gd name="connsiteX33" fmla="*/ 1246249 w 2487611"/>
              <a:gd name="connsiteY33" fmla="*/ 1831304 h 4094887"/>
              <a:gd name="connsiteX34" fmla="*/ 1416024 w 2487611"/>
              <a:gd name="connsiteY34" fmla="*/ 1661529 h 4094887"/>
              <a:gd name="connsiteX35" fmla="*/ 1246249 w 2487611"/>
              <a:gd name="connsiteY35" fmla="*/ 1491754 h 4094887"/>
              <a:gd name="connsiteX36" fmla="*/ 1246249 w 2487611"/>
              <a:gd name="connsiteY36" fmla="*/ 738384 h 4094887"/>
              <a:gd name="connsiteX37" fmla="*/ 1446787 w 2487611"/>
              <a:gd name="connsiteY37" fmla="*/ 938922 h 4094887"/>
              <a:gd name="connsiteX38" fmla="*/ 1246249 w 2487611"/>
              <a:gd name="connsiteY38" fmla="*/ 1139460 h 4094887"/>
              <a:gd name="connsiteX39" fmla="*/ 1045711 w 2487611"/>
              <a:gd name="connsiteY39" fmla="*/ 938922 h 4094887"/>
              <a:gd name="connsiteX40" fmla="*/ 1246249 w 2487611"/>
              <a:gd name="connsiteY40" fmla="*/ 738384 h 4094887"/>
              <a:gd name="connsiteX41" fmla="*/ 1246249 w 2487611"/>
              <a:gd name="connsiteY41" fmla="*/ 599372 h 4094887"/>
              <a:gd name="connsiteX42" fmla="*/ 906699 w 2487611"/>
              <a:gd name="connsiteY42" fmla="*/ 938922 h 4094887"/>
              <a:gd name="connsiteX43" fmla="*/ 1246249 w 2487611"/>
              <a:gd name="connsiteY43" fmla="*/ 1278472 h 4094887"/>
              <a:gd name="connsiteX44" fmla="*/ 1585799 w 2487611"/>
              <a:gd name="connsiteY44" fmla="*/ 938922 h 4094887"/>
              <a:gd name="connsiteX45" fmla="*/ 1246249 w 2487611"/>
              <a:gd name="connsiteY45" fmla="*/ 599372 h 4094887"/>
              <a:gd name="connsiteX46" fmla="*/ 1235050 w 2487611"/>
              <a:gd name="connsiteY46" fmla="*/ 0 h 4094887"/>
              <a:gd name="connsiteX47" fmla="*/ 1229544 w 2487611"/>
              <a:gd name="connsiteY47" fmla="*/ 1036 h 4094887"/>
              <a:gd name="connsiteX48" fmla="*/ 1891856 w 2487611"/>
              <a:gd name="connsiteY48" fmla="*/ 690361 h 4094887"/>
              <a:gd name="connsiteX49" fmla="*/ 2096831 w 2487611"/>
              <a:gd name="connsiteY49" fmla="*/ 1529628 h 4094887"/>
              <a:gd name="connsiteX50" fmla="*/ 2003408 w 2487611"/>
              <a:gd name="connsiteY50" fmla="*/ 2031213 h 4094887"/>
              <a:gd name="connsiteX51" fmla="*/ 2224895 w 2487611"/>
              <a:gd name="connsiteY51" fmla="*/ 2166573 h 4094887"/>
              <a:gd name="connsiteX52" fmla="*/ 2487611 w 2487611"/>
              <a:gd name="connsiteY52" fmla="*/ 2896728 h 4094887"/>
              <a:gd name="connsiteX53" fmla="*/ 1777602 w 2487611"/>
              <a:gd name="connsiteY53" fmla="*/ 2632742 h 4094887"/>
              <a:gd name="connsiteX54" fmla="*/ 1697050 w 2487611"/>
              <a:gd name="connsiteY54" fmla="*/ 2780722 h 4094887"/>
              <a:gd name="connsiteX55" fmla="*/ 789847 w 2487611"/>
              <a:gd name="connsiteY55" fmla="*/ 2780722 h 4094887"/>
              <a:gd name="connsiteX56" fmla="*/ 709405 w 2487611"/>
              <a:gd name="connsiteY56" fmla="*/ 2632967 h 4094887"/>
              <a:gd name="connsiteX57" fmla="*/ 0 w 2487611"/>
              <a:gd name="connsiteY57" fmla="*/ 2896728 h 4094887"/>
              <a:gd name="connsiteX58" fmla="*/ 262716 w 2487611"/>
              <a:gd name="connsiteY58" fmla="*/ 2166573 h 4094887"/>
              <a:gd name="connsiteX59" fmla="*/ 483603 w 2487611"/>
              <a:gd name="connsiteY59" fmla="*/ 2031579 h 4094887"/>
              <a:gd name="connsiteX60" fmla="*/ 390066 w 2487611"/>
              <a:gd name="connsiteY60" fmla="*/ 1529628 h 4094887"/>
              <a:gd name="connsiteX61" fmla="*/ 595041 w 2487611"/>
              <a:gd name="connsiteY61" fmla="*/ 690361 h 4094887"/>
              <a:gd name="connsiteX62" fmla="*/ 1235050 w 2487611"/>
              <a:gd name="connsiteY62" fmla="*/ 0 h 409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487611" h="4094887">
                <a:moveTo>
                  <a:pt x="1355591" y="3168890"/>
                </a:moveTo>
                <a:cubicBezTo>
                  <a:pt x="1473595" y="3210993"/>
                  <a:pt x="1581876" y="3305191"/>
                  <a:pt x="1668701" y="3469474"/>
                </a:cubicBezTo>
                <a:cubicBezTo>
                  <a:pt x="1695925" y="3526851"/>
                  <a:pt x="1780322" y="3714906"/>
                  <a:pt x="1698103" y="3813117"/>
                </a:cubicBezTo>
                <a:cubicBezTo>
                  <a:pt x="1602299" y="3649464"/>
                  <a:pt x="1614173" y="3625906"/>
                  <a:pt x="1503571" y="3595625"/>
                </a:cubicBezTo>
                <a:cubicBezTo>
                  <a:pt x="1496942" y="3685463"/>
                  <a:pt x="1467966" y="3774165"/>
                  <a:pt x="1461585" y="3809366"/>
                </a:cubicBezTo>
                <a:cubicBezTo>
                  <a:pt x="1385470" y="3978592"/>
                  <a:pt x="1404096" y="3968132"/>
                  <a:pt x="1244671" y="4094887"/>
                </a:cubicBezTo>
                <a:cubicBezTo>
                  <a:pt x="1246206" y="3880802"/>
                  <a:pt x="1159532" y="3834965"/>
                  <a:pt x="1079392" y="3789128"/>
                </a:cubicBezTo>
                <a:cubicBezTo>
                  <a:pt x="1026853" y="3769315"/>
                  <a:pt x="996695" y="3717697"/>
                  <a:pt x="987763" y="3656930"/>
                </a:cubicBezTo>
                <a:cubicBezTo>
                  <a:pt x="943900" y="3685346"/>
                  <a:pt x="898437" y="3695225"/>
                  <a:pt x="854400" y="3723652"/>
                </a:cubicBezTo>
                <a:cubicBezTo>
                  <a:pt x="854400" y="3658863"/>
                  <a:pt x="789060" y="3535267"/>
                  <a:pt x="869102" y="3400237"/>
                </a:cubicBezTo>
                <a:cubicBezTo>
                  <a:pt x="905823" y="3342803"/>
                  <a:pt x="973047" y="3258718"/>
                  <a:pt x="1052587" y="3202692"/>
                </a:cubicBezTo>
                <a:lnTo>
                  <a:pt x="1019981" y="3246715"/>
                </a:lnTo>
                <a:cubicBezTo>
                  <a:pt x="977187" y="3318910"/>
                  <a:pt x="1012121" y="3384991"/>
                  <a:pt x="1012121" y="3419632"/>
                </a:cubicBezTo>
                <a:cubicBezTo>
                  <a:pt x="1035665" y="3404433"/>
                  <a:pt x="1059972" y="3399151"/>
                  <a:pt x="1083424" y="3383959"/>
                </a:cubicBezTo>
                <a:cubicBezTo>
                  <a:pt x="1088200" y="3416448"/>
                  <a:pt x="1104325" y="3444046"/>
                  <a:pt x="1132416" y="3454639"/>
                </a:cubicBezTo>
                <a:cubicBezTo>
                  <a:pt x="1175263" y="3479146"/>
                  <a:pt x="1221604" y="3503653"/>
                  <a:pt x="1220783" y="3618116"/>
                </a:cubicBezTo>
                <a:cubicBezTo>
                  <a:pt x="1306022" y="3550346"/>
                  <a:pt x="1296063" y="3555938"/>
                  <a:pt x="1336759" y="3465459"/>
                </a:cubicBezTo>
                <a:cubicBezTo>
                  <a:pt x="1340170" y="3446638"/>
                  <a:pt x="1355662" y="3399214"/>
                  <a:pt x="1359207" y="3351180"/>
                </a:cubicBezTo>
                <a:cubicBezTo>
                  <a:pt x="1418341" y="3367371"/>
                  <a:pt x="1411993" y="3379966"/>
                  <a:pt x="1463216" y="3467464"/>
                </a:cubicBezTo>
                <a:cubicBezTo>
                  <a:pt x="1507175" y="3414955"/>
                  <a:pt x="1462051" y="3314410"/>
                  <a:pt x="1447496" y="3283732"/>
                </a:cubicBezTo>
                <a:cubicBezTo>
                  <a:pt x="1420721" y="3233074"/>
                  <a:pt x="1390133" y="3194880"/>
                  <a:pt x="1355591" y="3168890"/>
                </a:cubicBezTo>
                <a:close/>
                <a:moveTo>
                  <a:pt x="803026" y="2861325"/>
                </a:moveTo>
                <a:lnTo>
                  <a:pt x="1689473" y="2861325"/>
                </a:lnTo>
                <a:lnTo>
                  <a:pt x="1482985" y="3141373"/>
                </a:lnTo>
                <a:lnTo>
                  <a:pt x="1009514" y="3141373"/>
                </a:lnTo>
                <a:lnTo>
                  <a:pt x="803026" y="2861325"/>
                </a:lnTo>
                <a:close/>
                <a:moveTo>
                  <a:pt x="1246249" y="1561260"/>
                </a:moveTo>
                <a:cubicBezTo>
                  <a:pt x="1301626" y="1561260"/>
                  <a:pt x="1346518" y="1606152"/>
                  <a:pt x="1346518" y="1661529"/>
                </a:cubicBezTo>
                <a:cubicBezTo>
                  <a:pt x="1346518" y="1716906"/>
                  <a:pt x="1301626" y="1761798"/>
                  <a:pt x="1246249" y="1761798"/>
                </a:cubicBezTo>
                <a:cubicBezTo>
                  <a:pt x="1190872" y="1761798"/>
                  <a:pt x="1145980" y="1716906"/>
                  <a:pt x="1145980" y="1661529"/>
                </a:cubicBezTo>
                <a:cubicBezTo>
                  <a:pt x="1145980" y="1606152"/>
                  <a:pt x="1190872" y="1561260"/>
                  <a:pt x="1246249" y="1561260"/>
                </a:cubicBezTo>
                <a:close/>
                <a:moveTo>
                  <a:pt x="1246249" y="1491754"/>
                </a:moveTo>
                <a:cubicBezTo>
                  <a:pt x="1152485" y="1491754"/>
                  <a:pt x="1076474" y="1567765"/>
                  <a:pt x="1076474" y="1661529"/>
                </a:cubicBezTo>
                <a:cubicBezTo>
                  <a:pt x="1076474" y="1755293"/>
                  <a:pt x="1152485" y="1831304"/>
                  <a:pt x="1246249" y="1831304"/>
                </a:cubicBezTo>
                <a:cubicBezTo>
                  <a:pt x="1340013" y="1831304"/>
                  <a:pt x="1416024" y="1755293"/>
                  <a:pt x="1416024" y="1661529"/>
                </a:cubicBezTo>
                <a:cubicBezTo>
                  <a:pt x="1416024" y="1567765"/>
                  <a:pt x="1340013" y="1491754"/>
                  <a:pt x="1246249" y="1491754"/>
                </a:cubicBezTo>
                <a:close/>
                <a:moveTo>
                  <a:pt x="1246249" y="738384"/>
                </a:moveTo>
                <a:cubicBezTo>
                  <a:pt x="1357003" y="738384"/>
                  <a:pt x="1446787" y="828168"/>
                  <a:pt x="1446787" y="938922"/>
                </a:cubicBezTo>
                <a:cubicBezTo>
                  <a:pt x="1446787" y="1049676"/>
                  <a:pt x="1357003" y="1139460"/>
                  <a:pt x="1246249" y="1139460"/>
                </a:cubicBezTo>
                <a:cubicBezTo>
                  <a:pt x="1135495" y="1139460"/>
                  <a:pt x="1045711" y="1049676"/>
                  <a:pt x="1045711" y="938922"/>
                </a:cubicBezTo>
                <a:cubicBezTo>
                  <a:pt x="1045711" y="828168"/>
                  <a:pt x="1135495" y="738384"/>
                  <a:pt x="1246249" y="738384"/>
                </a:cubicBezTo>
                <a:close/>
                <a:moveTo>
                  <a:pt x="1246249" y="599372"/>
                </a:moveTo>
                <a:cubicBezTo>
                  <a:pt x="1058721" y="599372"/>
                  <a:pt x="906699" y="751394"/>
                  <a:pt x="906699" y="938922"/>
                </a:cubicBezTo>
                <a:cubicBezTo>
                  <a:pt x="906699" y="1126450"/>
                  <a:pt x="1058721" y="1278472"/>
                  <a:pt x="1246249" y="1278472"/>
                </a:cubicBezTo>
                <a:cubicBezTo>
                  <a:pt x="1433777" y="1278472"/>
                  <a:pt x="1585799" y="1126450"/>
                  <a:pt x="1585799" y="938922"/>
                </a:cubicBezTo>
                <a:cubicBezTo>
                  <a:pt x="1585799" y="751394"/>
                  <a:pt x="1433777" y="599372"/>
                  <a:pt x="1246249" y="599372"/>
                </a:cubicBezTo>
                <a:close/>
                <a:moveTo>
                  <a:pt x="1235050" y="0"/>
                </a:moveTo>
                <a:lnTo>
                  <a:pt x="1229544" y="1036"/>
                </a:lnTo>
                <a:cubicBezTo>
                  <a:pt x="1489347" y="133873"/>
                  <a:pt x="1749649" y="461397"/>
                  <a:pt x="1891856" y="690361"/>
                </a:cubicBezTo>
                <a:cubicBezTo>
                  <a:pt x="2013592" y="919326"/>
                  <a:pt x="2102003" y="1246061"/>
                  <a:pt x="2096831" y="1529628"/>
                </a:cubicBezTo>
                <a:cubicBezTo>
                  <a:pt x="2096831" y="1659128"/>
                  <a:pt x="2058845" y="1842372"/>
                  <a:pt x="2003408" y="2031213"/>
                </a:cubicBezTo>
                <a:lnTo>
                  <a:pt x="2224895" y="2166573"/>
                </a:lnTo>
                <a:lnTo>
                  <a:pt x="2487611" y="2896728"/>
                </a:lnTo>
                <a:lnTo>
                  <a:pt x="1777602" y="2632742"/>
                </a:lnTo>
                <a:cubicBezTo>
                  <a:pt x="1749049" y="2692676"/>
                  <a:pt x="1721557" y="2743254"/>
                  <a:pt x="1697050" y="2780722"/>
                </a:cubicBezTo>
                <a:lnTo>
                  <a:pt x="789847" y="2780722"/>
                </a:lnTo>
                <a:cubicBezTo>
                  <a:pt x="765372" y="2743301"/>
                  <a:pt x="737918" y="2692803"/>
                  <a:pt x="709405" y="2632967"/>
                </a:cubicBezTo>
                <a:lnTo>
                  <a:pt x="0" y="2896728"/>
                </a:lnTo>
                <a:lnTo>
                  <a:pt x="262716" y="2166573"/>
                </a:lnTo>
                <a:lnTo>
                  <a:pt x="483603" y="2031579"/>
                </a:lnTo>
                <a:cubicBezTo>
                  <a:pt x="428102" y="1842611"/>
                  <a:pt x="390066" y="1659212"/>
                  <a:pt x="390066" y="1529628"/>
                </a:cubicBezTo>
                <a:cubicBezTo>
                  <a:pt x="384894" y="1246061"/>
                  <a:pt x="473305" y="919326"/>
                  <a:pt x="595041" y="690361"/>
                </a:cubicBezTo>
                <a:cubicBezTo>
                  <a:pt x="737248" y="461397"/>
                  <a:pt x="957359" y="97388"/>
                  <a:pt x="1235050"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Pentagon 11">
            <a:extLst>
              <a:ext uri="{FF2B5EF4-FFF2-40B4-BE49-F238E27FC236}">
                <a16:creationId xmlns:a16="http://schemas.microsoft.com/office/drawing/2014/main" id="{F4797709-D835-4CB3-8E9B-74BB5172BAB0}"/>
              </a:ext>
            </a:extLst>
          </p:cNvPr>
          <p:cNvSpPr/>
          <p:nvPr/>
        </p:nvSpPr>
        <p:spPr>
          <a:xfrm>
            <a:off x="3923347" y="4614879"/>
            <a:ext cx="1457362" cy="484632"/>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標楷體" panose="03000509000000000000" pitchFamily="65" charset="-120"/>
                <a:ea typeface="標楷體" panose="03000509000000000000" pitchFamily="65" charset="-120"/>
              </a:rPr>
              <a:t>小結</a:t>
            </a:r>
            <a:endParaRPr lang="ko-KR" altLang="en-US" sz="2000" b="1" dirty="0">
              <a:solidFill>
                <a:schemeClr val="tx1"/>
              </a:solidFill>
              <a:latin typeface="標楷體" panose="03000509000000000000" pitchFamily="65" charset="-120"/>
            </a:endParaRPr>
          </a:p>
        </p:txBody>
      </p:sp>
      <p:sp>
        <p:nvSpPr>
          <p:cNvPr id="21" name="Oval 19">
            <a:extLst>
              <a:ext uri="{FF2B5EF4-FFF2-40B4-BE49-F238E27FC236}">
                <a16:creationId xmlns:a16="http://schemas.microsoft.com/office/drawing/2014/main" id="{E754E78F-C9E2-4B33-B462-AE3F63E0572E}"/>
              </a:ext>
            </a:extLst>
          </p:cNvPr>
          <p:cNvSpPr/>
          <p:nvPr/>
        </p:nvSpPr>
        <p:spPr>
          <a:xfrm>
            <a:off x="5474086" y="4752340"/>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TextBox 54">
            <a:extLst>
              <a:ext uri="{FF2B5EF4-FFF2-40B4-BE49-F238E27FC236}">
                <a16:creationId xmlns:a16="http://schemas.microsoft.com/office/drawing/2014/main" id="{1FB35455-A76A-4E20-B268-44FED123AEBB}"/>
              </a:ext>
            </a:extLst>
          </p:cNvPr>
          <p:cNvSpPr txBox="1"/>
          <p:nvPr/>
        </p:nvSpPr>
        <p:spPr>
          <a:xfrm>
            <a:off x="5566657" y="4624293"/>
            <a:ext cx="6189968" cy="1938992"/>
          </a:xfrm>
          <a:prstGeom prst="rect">
            <a:avLst/>
          </a:prstGeom>
          <a:noFill/>
        </p:spPr>
        <p:txBody>
          <a:bodyPr wrap="square" rtlCol="0">
            <a:spAutoFit/>
          </a:bodyPr>
          <a:lstStyle/>
          <a:p>
            <a:pPr marL="357188" indent="-357188" algn="just">
              <a:buFont typeface="Wingdings" panose="05000000000000000000" pitchFamily="2" charset="2"/>
              <a:buChar char="Ø"/>
            </a:pPr>
            <a:r>
              <a:rPr lang="zh-TW" altLang="zh-TW" sz="2400" b="1" dirty="0">
                <a:latin typeface="標楷體" panose="03000509000000000000" pitchFamily="65" charset="-120"/>
                <a:ea typeface="標楷體" panose="03000509000000000000" pitchFamily="65" charset="-120"/>
              </a:rPr>
              <a:t>防制兒童及少年性剝削犯罪新法雖已經上路，惟近年來所我國的兒少性剝削被害發生人數仍卻</a:t>
            </a:r>
            <a:r>
              <a:rPr lang="zh-TW"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大幅增加</a:t>
            </a:r>
            <a:r>
              <a:rPr lang="zh-TW" altLang="zh-TW" sz="2400" b="1" dirty="0">
                <a:latin typeface="標楷體" panose="03000509000000000000" pitchFamily="65" charset="-120"/>
                <a:ea typeface="標楷體" panose="03000509000000000000" pitchFamily="65" charset="-120"/>
              </a:rPr>
              <a:t>，兒童及少年性剝削防制條例之實際執法成效，仍有討論之空間。</a:t>
            </a:r>
          </a:p>
        </p:txBody>
      </p:sp>
      <p:sp>
        <p:nvSpPr>
          <p:cNvPr id="17" name="TextBox 26">
            <a:extLst>
              <a:ext uri="{FF2B5EF4-FFF2-40B4-BE49-F238E27FC236}">
                <a16:creationId xmlns:a16="http://schemas.microsoft.com/office/drawing/2014/main" id="{3A039387-38F7-4AD1-BF36-9BD9D1D2B4FD}"/>
              </a:ext>
            </a:extLst>
          </p:cNvPr>
          <p:cNvSpPr txBox="1"/>
          <p:nvPr/>
        </p:nvSpPr>
        <p:spPr>
          <a:xfrm>
            <a:off x="4081533" y="4624293"/>
            <a:ext cx="1048382"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rtl="0">
              <a:defRPr lang="zh-TW"/>
            </a:defPPr>
            <a:lvl1pPr algn="ctr">
              <a:defRPr sz="2000" b="1">
                <a:solidFill>
                  <a:schemeClr val="dk1"/>
                </a:solidFill>
                <a:latin typeface="標楷體" panose="03000509000000000000" pitchFamily="65" charset="-120"/>
                <a:ea typeface="標楷體" panose="03000509000000000000" pitchFamily="65" charset="-12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t>小結</a:t>
            </a:r>
            <a:endParaRPr lang="ko-KR" altLang="en-US" dirty="0"/>
          </a:p>
        </p:txBody>
      </p:sp>
    </p:spTree>
    <p:extLst>
      <p:ext uri="{BB962C8B-B14F-4D97-AF65-F5344CB8AC3E}">
        <p14:creationId xmlns:p14="http://schemas.microsoft.com/office/powerpoint/2010/main" val="39243603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98167"/>
            <a:ext cx="12279085" cy="7154138"/>
          </a:xfrm>
        </p:spPr>
      </p:pic>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50</a:t>
            </a:fld>
            <a:endParaRPr lang="zh-TW" altLang="en-US" dirty="0">
              <a:solidFill>
                <a:prstClr val="black"/>
              </a:solidFill>
            </a:endParaRPr>
          </a:p>
        </p:txBody>
      </p:sp>
    </p:spTree>
    <p:extLst>
      <p:ext uri="{BB962C8B-B14F-4D97-AF65-F5344CB8AC3E}">
        <p14:creationId xmlns:p14="http://schemas.microsoft.com/office/powerpoint/2010/main" val="328859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7238999"/>
          </a:xfrm>
        </p:spPr>
      </p:pic>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51</a:t>
            </a:fld>
            <a:endParaRPr lang="zh-TW" altLang="en-US" dirty="0">
              <a:solidFill>
                <a:prstClr val="black"/>
              </a:solidFill>
            </a:endParaRPr>
          </a:p>
        </p:txBody>
      </p:sp>
    </p:spTree>
    <p:extLst>
      <p:ext uri="{BB962C8B-B14F-4D97-AF65-F5344CB8AC3E}">
        <p14:creationId xmlns:p14="http://schemas.microsoft.com/office/powerpoint/2010/main" val="341133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43" y="0"/>
            <a:ext cx="12442371" cy="6945085"/>
          </a:xfrm>
        </p:spPr>
      </p:pic>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52</a:t>
            </a:fld>
            <a:endParaRPr lang="zh-TW" altLang="en-US" dirty="0">
              <a:solidFill>
                <a:prstClr val="black"/>
              </a:solidFill>
            </a:endParaRPr>
          </a:p>
        </p:txBody>
      </p:sp>
    </p:spTree>
    <p:extLst>
      <p:ext uri="{BB962C8B-B14F-4D97-AF65-F5344CB8AC3E}">
        <p14:creationId xmlns:p14="http://schemas.microsoft.com/office/powerpoint/2010/main" val="65485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15310" y="0"/>
            <a:ext cx="11708524" cy="968407"/>
          </a:xfrm>
        </p:spPr>
        <p:txBody>
          <a:bodyPr>
            <a:noAutofit/>
          </a:bodyPr>
          <a:lstStyle/>
          <a:p>
            <a:pPr marL="263525">
              <a:tabLst>
                <a:tab pos="631825" algn="l"/>
              </a:tabLst>
            </a:pP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貳、</a:t>
            </a:r>
            <a:r>
              <a:rPr lang="zh-TW" altLang="zh-TW" b="1" dirty="0">
                <a:latin typeface="標楷體" panose="03000509000000000000" pitchFamily="65" charset="-120"/>
                <a:ea typeface="標楷體" panose="03000509000000000000" pitchFamily="65" charset="-120"/>
              </a:rPr>
              <a:t>美國防制兒童及少年遭受性剝削機制的</a:t>
            </a:r>
            <a:r>
              <a:rPr lang="zh-TW" altLang="zh-TW" b="1" dirty="0" smtClean="0">
                <a:latin typeface="標楷體" panose="03000509000000000000" pitchFamily="65" charset="-120"/>
                <a:ea typeface="標楷體" panose="03000509000000000000" pitchFamily="65" charset="-120"/>
              </a:rPr>
              <a:t>現況</a:t>
            </a:r>
            <a:endParaRPr lang="en-US" altLang="zh-TW"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3026979" y="1264394"/>
            <a:ext cx="8809421" cy="5184648"/>
          </a:xfrm>
        </p:spPr>
        <p:txBody>
          <a:bodyPr>
            <a:normAutofit/>
          </a:bodyPr>
          <a:lstStyle/>
          <a:p>
            <a:pPr marL="0" indent="0">
              <a:buNone/>
            </a:pP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美國</a:t>
            </a:r>
            <a:r>
              <a:rPr lang="zh-TW" altLang="zh-TW" sz="3200" b="1" dirty="0">
                <a:latin typeface="Times New Roman" panose="02020603050405020304" pitchFamily="18" charset="0"/>
                <a:ea typeface="標楷體" panose="03000509000000000000" pitchFamily="65" charset="-120"/>
                <a:cs typeface="Times New Roman" panose="02020603050405020304" pitchFamily="18" charset="0"/>
              </a:rPr>
              <a:t>兒少政策和計劃</a:t>
            </a:r>
            <a:r>
              <a:rPr lang="zh-TW"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概述</a:t>
            </a:r>
            <a:endPar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人口販運受害者保護法（</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TVPA</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檢察機關制止剝削兒童的補救措施（</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PROTECT</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防止性販運和加強家庭法</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(PST&amp; SFA)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及人口販運</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被害</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人司法正義</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(JVTA</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四</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逃學和無家可歸少年法</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(PHYA)</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及防止虐待兒童法</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(CAPTA</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美國</a:t>
            </a:r>
            <a:r>
              <a:rPr lang="zh-TW" altLang="zh-TW" sz="3200" b="1" dirty="0">
                <a:latin typeface="Times New Roman" panose="02020603050405020304" pitchFamily="18" charset="0"/>
                <a:ea typeface="標楷體" panose="03000509000000000000" pitchFamily="65" charset="-120"/>
                <a:cs typeface="Times New Roman" panose="02020603050405020304" pitchFamily="18" charset="0"/>
              </a:rPr>
              <a:t>防制兒少性剝削機制的意涵</a:t>
            </a:r>
          </a:p>
          <a:p>
            <a:pPr marL="0" indent="0">
              <a:buNone/>
            </a:pPr>
            <a:endParaRPr lang="zh-TW" altLang="zh-TW" dirty="0"/>
          </a:p>
          <a:p>
            <a:pPr marL="0" indent="0">
              <a:buNone/>
            </a:pPr>
            <a:endParaRPr lang="zh-TW" altLang="zh-TW" dirty="0"/>
          </a:p>
          <a:p>
            <a:pPr marL="457200" indent="-457200">
              <a:buFont typeface="+mj-ea"/>
              <a:buAutoNum type="ea1ChtPeriod"/>
            </a:pPr>
            <a:endParaRPr lang="en-US" altLang="zh-TW" b="1" dirty="0" smtClean="0"/>
          </a:p>
          <a:p>
            <a:endParaRPr lang="zh-TW" altLang="zh-TW" dirty="0"/>
          </a:p>
        </p:txBody>
      </p:sp>
      <p:sp>
        <p:nvSpPr>
          <p:cNvPr id="7" name="手繪多邊形 6"/>
          <p:cNvSpPr/>
          <p:nvPr/>
        </p:nvSpPr>
        <p:spPr>
          <a:xfrm>
            <a:off x="1066962" y="1264394"/>
            <a:ext cx="1581646" cy="4624889"/>
          </a:xfrm>
          <a:custGeom>
            <a:avLst/>
            <a:gdLst>
              <a:gd name="connsiteX0" fmla="*/ 0 w 2740022"/>
              <a:gd name="connsiteY0" fmla="*/ 456679 h 4775200"/>
              <a:gd name="connsiteX1" fmla="*/ 456679 w 2740022"/>
              <a:gd name="connsiteY1" fmla="*/ 0 h 4775200"/>
              <a:gd name="connsiteX2" fmla="*/ 2283343 w 2740022"/>
              <a:gd name="connsiteY2" fmla="*/ 0 h 4775200"/>
              <a:gd name="connsiteX3" fmla="*/ 2740022 w 2740022"/>
              <a:gd name="connsiteY3" fmla="*/ 456679 h 4775200"/>
              <a:gd name="connsiteX4" fmla="*/ 2740022 w 2740022"/>
              <a:gd name="connsiteY4" fmla="*/ 4318521 h 4775200"/>
              <a:gd name="connsiteX5" fmla="*/ 2283343 w 2740022"/>
              <a:gd name="connsiteY5" fmla="*/ 4775200 h 4775200"/>
              <a:gd name="connsiteX6" fmla="*/ 456679 w 2740022"/>
              <a:gd name="connsiteY6" fmla="*/ 4775200 h 4775200"/>
              <a:gd name="connsiteX7" fmla="*/ 0 w 2740022"/>
              <a:gd name="connsiteY7" fmla="*/ 4318521 h 4775200"/>
              <a:gd name="connsiteX8" fmla="*/ 0 w 2740022"/>
              <a:gd name="connsiteY8" fmla="*/ 456679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0022" h="4775200">
                <a:moveTo>
                  <a:pt x="0" y="456679"/>
                </a:moveTo>
                <a:cubicBezTo>
                  <a:pt x="0" y="204462"/>
                  <a:pt x="204462" y="0"/>
                  <a:pt x="456679" y="0"/>
                </a:cubicBezTo>
                <a:lnTo>
                  <a:pt x="2283343" y="0"/>
                </a:lnTo>
                <a:cubicBezTo>
                  <a:pt x="2535560" y="0"/>
                  <a:pt x="2740022" y="204462"/>
                  <a:pt x="2740022" y="456679"/>
                </a:cubicBezTo>
                <a:lnTo>
                  <a:pt x="2740022" y="4318521"/>
                </a:lnTo>
                <a:cubicBezTo>
                  <a:pt x="2740022" y="4570738"/>
                  <a:pt x="2535560" y="4775200"/>
                  <a:pt x="2283343" y="4775200"/>
                </a:cubicBezTo>
                <a:lnTo>
                  <a:pt x="456679" y="4775200"/>
                </a:lnTo>
                <a:cubicBezTo>
                  <a:pt x="204462" y="4775200"/>
                  <a:pt x="0" y="4570738"/>
                  <a:pt x="0" y="4318521"/>
                </a:cubicBezTo>
                <a:lnTo>
                  <a:pt x="0" y="456679"/>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81407" tIns="257582" rIns="381407" bIns="257582" numCol="1" spcCol="1270" anchor="ctr" anchorCtr="0">
            <a:noAutofit/>
          </a:bodyPr>
          <a:lstStyle/>
          <a:p>
            <a:pPr lvl="0" algn="ctr" defTabSz="2889250">
              <a:lnSpc>
                <a:spcPct val="90000"/>
              </a:lnSpc>
              <a:spcBef>
                <a:spcPct val="0"/>
              </a:spcBef>
              <a:spcAft>
                <a:spcPct val="35000"/>
              </a:spcAft>
            </a:pPr>
            <a:r>
              <a:rPr lang="zh-TW" altLang="en-US" sz="6500" kern="1200" dirty="0" smtClean="0"/>
              <a:t>美國</a:t>
            </a:r>
            <a:endParaRPr lang="zh-TW" altLang="en-US" sz="6500" kern="1200"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6</a:t>
            </a:fld>
            <a:endParaRPr lang="zh-TW" altLang="en-US" dirty="0">
              <a:solidFill>
                <a:prstClr val="black"/>
              </a:solidFill>
            </a:endParaRPr>
          </a:p>
        </p:txBody>
      </p:sp>
    </p:spTree>
    <p:extLst>
      <p:ext uri="{BB962C8B-B14F-4D97-AF65-F5344CB8AC3E}">
        <p14:creationId xmlns:p14="http://schemas.microsoft.com/office/powerpoint/2010/main" val="17249996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023834" cy="968407"/>
          </a:xfrm>
        </p:spPr>
        <p:txBody>
          <a:bodyPr>
            <a:noAutofit/>
          </a:bodyPr>
          <a:lstStyle/>
          <a:p>
            <a:pPr marL="263525">
              <a:tabLst>
                <a:tab pos="631825" algn="l"/>
              </a:tabLst>
            </a:pP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貳、</a:t>
            </a:r>
            <a:r>
              <a:rPr lang="zh-TW" altLang="zh-TW" b="1" dirty="0">
                <a:latin typeface="標楷體" panose="03000509000000000000" pitchFamily="65" charset="-120"/>
                <a:ea typeface="標楷體" panose="03000509000000000000" pitchFamily="65" charset="-120"/>
              </a:rPr>
              <a:t>美國防制兒童及少年遭受性剝削機制的</a:t>
            </a:r>
            <a:r>
              <a:rPr lang="zh-TW" altLang="zh-TW" b="1" dirty="0" smtClean="0">
                <a:latin typeface="標楷體" panose="03000509000000000000" pitchFamily="65" charset="-120"/>
                <a:ea typeface="標楷體" panose="03000509000000000000" pitchFamily="65" charset="-120"/>
              </a:rPr>
              <a:t>現況</a:t>
            </a:r>
            <a:r>
              <a:rPr lang="en-US" altLang="zh-TW" b="1" dirty="0" smtClean="0">
                <a:latin typeface="標楷體" panose="03000509000000000000" pitchFamily="65" charset="-120"/>
                <a:ea typeface="標楷體" panose="03000509000000000000" pitchFamily="65" charset="-120"/>
              </a:rPr>
              <a:t>-1</a:t>
            </a:r>
            <a:endParaRPr lang="en-US" altLang="zh-TW"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2927648" y="1264394"/>
            <a:ext cx="8809421" cy="5184648"/>
          </a:xfrm>
        </p:spPr>
        <p:txBody>
          <a:bodyPr>
            <a:normAutofit/>
          </a:bodyPr>
          <a:lstStyle/>
          <a:p>
            <a:pPr marL="0" indent="0">
              <a:buNone/>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人口販運受害者保護法（</a:t>
            </a: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TVPA</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1344613" lvl="4" indent="-450850" algn="just">
              <a:buFont typeface="Wingdings" panose="05000000000000000000" pitchFamily="2" charset="2"/>
              <a:buChar char="Ø"/>
            </a:pPr>
            <a:r>
              <a:rPr lang="en-US"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個</a:t>
            </a:r>
            <a:r>
              <a:rPr lang="en-US"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P</a:t>
            </a:r>
            <a:r>
              <a:rPr lang="zh-TW"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的</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框架</a:t>
            </a:r>
            <a:r>
              <a:rPr lang="zh-TW" altLang="en-US"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美國</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國務院透過制定開創性的「人口販運受害者保護法」（</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TVPA</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2000</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年確立了人口販運問題的預防</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(prevention)</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、保護</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(protection)</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和起訴</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(prosecution)</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三管齊下的方法（即所謂</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個</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P</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的框架）（美國國務院，</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2015</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344613" lvl="4" indent="-450850" algn="just">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宣傳和</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教育</a:t>
            </a:r>
            <a:r>
              <a:rPr lang="zh-TW" altLang="en-US"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在</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「人口販運受害者保護法」</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(TVPA)</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的預防政策，最主要的工作重點是宣傳活動，尤其是對於來源國和目的地國的社區進行宣傳和教育，以識別受害者或其他弱勢群體</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344613" lvl="4" indent="-450850" algn="just">
              <a:buFont typeface="Wingdings" panose="05000000000000000000" pitchFamily="2" charset="2"/>
              <a:buChar char="Ø"/>
            </a:pP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美國政府</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協助其他國家，共同打擊人口販運集團，以解決該集團非法入境美國從事犯罪活動的問題。（司法部，</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2014</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a:t>
            </a:r>
          </a:p>
          <a:p>
            <a:pPr marL="0" indent="0">
              <a:buNone/>
            </a:pPr>
            <a:endParaRPr lang="zh-TW" altLang="zh-TW" dirty="0"/>
          </a:p>
          <a:p>
            <a:pPr marL="457200" indent="-457200">
              <a:buFont typeface="+mj-ea"/>
              <a:buAutoNum type="ea1ChtPeriod"/>
            </a:pPr>
            <a:endParaRPr lang="en-US" altLang="zh-TW" b="1" dirty="0" smtClean="0"/>
          </a:p>
          <a:p>
            <a:endParaRPr lang="zh-TW" altLang="zh-TW" dirty="0"/>
          </a:p>
        </p:txBody>
      </p:sp>
      <p:sp>
        <p:nvSpPr>
          <p:cNvPr id="7" name="手繪多邊形 6"/>
          <p:cNvSpPr/>
          <p:nvPr/>
        </p:nvSpPr>
        <p:spPr>
          <a:xfrm>
            <a:off x="1066962" y="1264394"/>
            <a:ext cx="1581646" cy="4624889"/>
          </a:xfrm>
          <a:custGeom>
            <a:avLst/>
            <a:gdLst>
              <a:gd name="connsiteX0" fmla="*/ 0 w 2740022"/>
              <a:gd name="connsiteY0" fmla="*/ 456679 h 4775200"/>
              <a:gd name="connsiteX1" fmla="*/ 456679 w 2740022"/>
              <a:gd name="connsiteY1" fmla="*/ 0 h 4775200"/>
              <a:gd name="connsiteX2" fmla="*/ 2283343 w 2740022"/>
              <a:gd name="connsiteY2" fmla="*/ 0 h 4775200"/>
              <a:gd name="connsiteX3" fmla="*/ 2740022 w 2740022"/>
              <a:gd name="connsiteY3" fmla="*/ 456679 h 4775200"/>
              <a:gd name="connsiteX4" fmla="*/ 2740022 w 2740022"/>
              <a:gd name="connsiteY4" fmla="*/ 4318521 h 4775200"/>
              <a:gd name="connsiteX5" fmla="*/ 2283343 w 2740022"/>
              <a:gd name="connsiteY5" fmla="*/ 4775200 h 4775200"/>
              <a:gd name="connsiteX6" fmla="*/ 456679 w 2740022"/>
              <a:gd name="connsiteY6" fmla="*/ 4775200 h 4775200"/>
              <a:gd name="connsiteX7" fmla="*/ 0 w 2740022"/>
              <a:gd name="connsiteY7" fmla="*/ 4318521 h 4775200"/>
              <a:gd name="connsiteX8" fmla="*/ 0 w 2740022"/>
              <a:gd name="connsiteY8" fmla="*/ 456679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0022" h="4775200">
                <a:moveTo>
                  <a:pt x="0" y="456679"/>
                </a:moveTo>
                <a:cubicBezTo>
                  <a:pt x="0" y="204462"/>
                  <a:pt x="204462" y="0"/>
                  <a:pt x="456679" y="0"/>
                </a:cubicBezTo>
                <a:lnTo>
                  <a:pt x="2283343" y="0"/>
                </a:lnTo>
                <a:cubicBezTo>
                  <a:pt x="2535560" y="0"/>
                  <a:pt x="2740022" y="204462"/>
                  <a:pt x="2740022" y="456679"/>
                </a:cubicBezTo>
                <a:lnTo>
                  <a:pt x="2740022" y="4318521"/>
                </a:lnTo>
                <a:cubicBezTo>
                  <a:pt x="2740022" y="4570738"/>
                  <a:pt x="2535560" y="4775200"/>
                  <a:pt x="2283343" y="4775200"/>
                </a:cubicBezTo>
                <a:lnTo>
                  <a:pt x="456679" y="4775200"/>
                </a:lnTo>
                <a:cubicBezTo>
                  <a:pt x="204462" y="4775200"/>
                  <a:pt x="0" y="4570738"/>
                  <a:pt x="0" y="4318521"/>
                </a:cubicBezTo>
                <a:lnTo>
                  <a:pt x="0" y="456679"/>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81407" tIns="257582" rIns="381407" bIns="257582" numCol="1" spcCol="1270" anchor="ctr" anchorCtr="0">
            <a:noAutofit/>
          </a:bodyPr>
          <a:lstStyle/>
          <a:p>
            <a:pPr lvl="0" algn="ctr" defTabSz="2889250">
              <a:lnSpc>
                <a:spcPct val="90000"/>
              </a:lnSpc>
              <a:spcBef>
                <a:spcPct val="0"/>
              </a:spcBef>
              <a:spcAft>
                <a:spcPct val="35000"/>
              </a:spcAft>
            </a:pPr>
            <a:r>
              <a:rPr lang="zh-TW" altLang="en-US" sz="6500" kern="1200" dirty="0" smtClean="0"/>
              <a:t>美國</a:t>
            </a:r>
            <a:endParaRPr lang="zh-TW" altLang="en-US" sz="6500" kern="1200"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7</a:t>
            </a:fld>
            <a:endParaRPr lang="zh-TW" altLang="en-US" dirty="0">
              <a:solidFill>
                <a:prstClr val="black"/>
              </a:solidFill>
            </a:endParaRPr>
          </a:p>
        </p:txBody>
      </p:sp>
    </p:spTree>
    <p:extLst>
      <p:ext uri="{BB962C8B-B14F-4D97-AF65-F5344CB8AC3E}">
        <p14:creationId xmlns:p14="http://schemas.microsoft.com/office/powerpoint/2010/main" val="1728232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6124" y="0"/>
            <a:ext cx="12149958" cy="968407"/>
          </a:xfrm>
        </p:spPr>
        <p:txBody>
          <a:bodyPr>
            <a:noAutofit/>
          </a:bodyPr>
          <a:lstStyle/>
          <a:p>
            <a:pPr marL="263525">
              <a:tabLst>
                <a:tab pos="631825" algn="l"/>
              </a:tabLst>
            </a:pP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貳、</a:t>
            </a:r>
            <a:r>
              <a:rPr lang="zh-TW" altLang="zh-TW" b="1" dirty="0">
                <a:latin typeface="標楷體" panose="03000509000000000000" pitchFamily="65" charset="-120"/>
                <a:ea typeface="標楷體" panose="03000509000000000000" pitchFamily="65" charset="-120"/>
              </a:rPr>
              <a:t>美國防制兒童及少年遭受性剝削機制的</a:t>
            </a:r>
            <a:r>
              <a:rPr lang="zh-TW" altLang="zh-TW" b="1" dirty="0" smtClean="0">
                <a:latin typeface="標楷體" panose="03000509000000000000" pitchFamily="65" charset="-120"/>
                <a:ea typeface="標楷體" panose="03000509000000000000" pitchFamily="65" charset="-120"/>
              </a:rPr>
              <a:t>現況-</a:t>
            </a:r>
            <a:r>
              <a:rPr lang="en-US" altLang="zh-TW" b="1" dirty="0" smtClean="0">
                <a:latin typeface="標楷體" panose="03000509000000000000" pitchFamily="65" charset="-120"/>
                <a:ea typeface="標楷體" panose="03000509000000000000" pitchFamily="65" charset="-120"/>
              </a:rPr>
              <a:t>2</a:t>
            </a:r>
            <a:endParaRPr lang="en-US" altLang="zh-TW"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2786275" y="984514"/>
            <a:ext cx="9070365" cy="5184648"/>
          </a:xfrm>
        </p:spPr>
        <p:txBody>
          <a:bodyPr>
            <a:normAutofit/>
          </a:bodyPr>
          <a:lstStyle/>
          <a:p>
            <a:pPr marL="0" indent="0">
              <a:buNone/>
            </a:pP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a:t>
            </a:r>
            <a:r>
              <a:rPr lang="en-US"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檢察機關制止剝削兒童的補救措施（</a:t>
            </a:r>
            <a:r>
              <a:rPr lang="en-US"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PROTECT</a:t>
            </a:r>
            <a:r>
              <a:rPr lang="zh-TW"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2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630238" indent="-266700" algn="just">
              <a:buFont typeface="Wingdings" panose="05000000000000000000" pitchFamily="2" charset="2"/>
              <a:buChar char="Ø"/>
            </a:pPr>
            <a:r>
              <a:rPr lang="zh-TW" altLang="en-US"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專責機構：</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2003</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年「檢察機關制止剝削兒童的補救措施」（</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PROTECT</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），以專門解決剝削和販運兒童的問題。</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30238" indent="-266700" algn="just">
              <a:buFont typeface="Wingdings" panose="05000000000000000000" pitchFamily="2" charset="2"/>
              <a:buChar char="Ø"/>
            </a:pPr>
            <a:r>
              <a:rPr lang="zh-TW" altLang="en-US"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相關立法：</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根據「檢察機關制止剝削兒童的補救措施」</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(PROTECT)</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的立法宗旨，更進一步於</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2008</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年分別制定了「提供資源以消除對網路對幼童威脅法」</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(Providing Resources, Officers, and Technology to Eradicate Cyber Threats to Our Children Act)</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、「保護幼童法」</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(Protection Our Children Act)</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相關規定</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630238" indent="-266700" algn="just">
              <a:buFont typeface="Wingdings" panose="05000000000000000000" pitchFamily="2" charset="2"/>
              <a:buChar char="Ø"/>
            </a:pP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美國司法部（</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DOJ</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）制定及實施保護兒童的國家策略，並每兩年向國會提交一份有關國家政策報告（美國司法部，</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2010</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zh-TW" dirty="0"/>
          </a:p>
        </p:txBody>
      </p:sp>
      <p:sp>
        <p:nvSpPr>
          <p:cNvPr id="7" name="手繪多邊形 6"/>
          <p:cNvSpPr/>
          <p:nvPr/>
        </p:nvSpPr>
        <p:spPr>
          <a:xfrm>
            <a:off x="1066962" y="1264394"/>
            <a:ext cx="1581646" cy="4624889"/>
          </a:xfrm>
          <a:custGeom>
            <a:avLst/>
            <a:gdLst>
              <a:gd name="connsiteX0" fmla="*/ 0 w 2740022"/>
              <a:gd name="connsiteY0" fmla="*/ 456679 h 4775200"/>
              <a:gd name="connsiteX1" fmla="*/ 456679 w 2740022"/>
              <a:gd name="connsiteY1" fmla="*/ 0 h 4775200"/>
              <a:gd name="connsiteX2" fmla="*/ 2283343 w 2740022"/>
              <a:gd name="connsiteY2" fmla="*/ 0 h 4775200"/>
              <a:gd name="connsiteX3" fmla="*/ 2740022 w 2740022"/>
              <a:gd name="connsiteY3" fmla="*/ 456679 h 4775200"/>
              <a:gd name="connsiteX4" fmla="*/ 2740022 w 2740022"/>
              <a:gd name="connsiteY4" fmla="*/ 4318521 h 4775200"/>
              <a:gd name="connsiteX5" fmla="*/ 2283343 w 2740022"/>
              <a:gd name="connsiteY5" fmla="*/ 4775200 h 4775200"/>
              <a:gd name="connsiteX6" fmla="*/ 456679 w 2740022"/>
              <a:gd name="connsiteY6" fmla="*/ 4775200 h 4775200"/>
              <a:gd name="connsiteX7" fmla="*/ 0 w 2740022"/>
              <a:gd name="connsiteY7" fmla="*/ 4318521 h 4775200"/>
              <a:gd name="connsiteX8" fmla="*/ 0 w 2740022"/>
              <a:gd name="connsiteY8" fmla="*/ 456679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0022" h="4775200">
                <a:moveTo>
                  <a:pt x="0" y="456679"/>
                </a:moveTo>
                <a:cubicBezTo>
                  <a:pt x="0" y="204462"/>
                  <a:pt x="204462" y="0"/>
                  <a:pt x="456679" y="0"/>
                </a:cubicBezTo>
                <a:lnTo>
                  <a:pt x="2283343" y="0"/>
                </a:lnTo>
                <a:cubicBezTo>
                  <a:pt x="2535560" y="0"/>
                  <a:pt x="2740022" y="204462"/>
                  <a:pt x="2740022" y="456679"/>
                </a:cubicBezTo>
                <a:lnTo>
                  <a:pt x="2740022" y="4318521"/>
                </a:lnTo>
                <a:cubicBezTo>
                  <a:pt x="2740022" y="4570738"/>
                  <a:pt x="2535560" y="4775200"/>
                  <a:pt x="2283343" y="4775200"/>
                </a:cubicBezTo>
                <a:lnTo>
                  <a:pt x="456679" y="4775200"/>
                </a:lnTo>
                <a:cubicBezTo>
                  <a:pt x="204462" y="4775200"/>
                  <a:pt x="0" y="4570738"/>
                  <a:pt x="0" y="4318521"/>
                </a:cubicBezTo>
                <a:lnTo>
                  <a:pt x="0" y="456679"/>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81407" tIns="257582" rIns="381407" bIns="257582" numCol="1" spcCol="1270" anchor="ctr" anchorCtr="0">
            <a:noAutofit/>
          </a:bodyPr>
          <a:lstStyle/>
          <a:p>
            <a:pPr lvl="0" algn="ctr" defTabSz="2889250">
              <a:lnSpc>
                <a:spcPct val="90000"/>
              </a:lnSpc>
              <a:spcBef>
                <a:spcPct val="0"/>
              </a:spcBef>
              <a:spcAft>
                <a:spcPct val="35000"/>
              </a:spcAft>
            </a:pPr>
            <a:r>
              <a:rPr lang="zh-TW" altLang="en-US" sz="6500" kern="1200" dirty="0" smtClean="0"/>
              <a:t>美國</a:t>
            </a:r>
            <a:endParaRPr lang="zh-TW" altLang="en-US" sz="6500" kern="1200"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8</a:t>
            </a:fld>
            <a:endParaRPr lang="zh-TW" altLang="en-US" dirty="0">
              <a:solidFill>
                <a:prstClr val="black"/>
              </a:solidFill>
            </a:endParaRPr>
          </a:p>
        </p:txBody>
      </p:sp>
    </p:spTree>
    <p:extLst>
      <p:ext uri="{BB962C8B-B14F-4D97-AF65-F5344CB8AC3E}">
        <p14:creationId xmlns:p14="http://schemas.microsoft.com/office/powerpoint/2010/main" val="2259724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023834" cy="968407"/>
          </a:xfrm>
        </p:spPr>
        <p:txBody>
          <a:bodyPr>
            <a:noAutofit/>
          </a:bodyPr>
          <a:lstStyle/>
          <a:p>
            <a:pPr marL="263525">
              <a:tabLst>
                <a:tab pos="631825" algn="l"/>
              </a:tabLst>
            </a:pP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貳、</a:t>
            </a:r>
            <a:r>
              <a:rPr lang="zh-TW" altLang="zh-TW" b="1" dirty="0">
                <a:latin typeface="標楷體" panose="03000509000000000000" pitchFamily="65" charset="-120"/>
                <a:ea typeface="標楷體" panose="03000509000000000000" pitchFamily="65" charset="-120"/>
              </a:rPr>
              <a:t>美國防制兒童及少年遭受性剝削機制的</a:t>
            </a:r>
            <a:r>
              <a:rPr lang="zh-TW" altLang="zh-TW" b="1" dirty="0" smtClean="0">
                <a:latin typeface="標楷體" panose="03000509000000000000" pitchFamily="65" charset="-120"/>
                <a:ea typeface="標楷體" panose="03000509000000000000" pitchFamily="65" charset="-120"/>
              </a:rPr>
              <a:t>現況</a:t>
            </a:r>
            <a:r>
              <a:rPr lang="en-US" altLang="zh-TW" b="1" dirty="0" smtClean="0">
                <a:latin typeface="標楷體" panose="03000509000000000000" pitchFamily="65" charset="-120"/>
                <a:ea typeface="標楷體" panose="03000509000000000000" pitchFamily="65" charset="-120"/>
              </a:rPr>
              <a:t>-3</a:t>
            </a:r>
            <a:endParaRPr lang="en-US" altLang="zh-TW"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2999656" y="1196752"/>
            <a:ext cx="8809421" cy="5184648"/>
          </a:xfrm>
        </p:spPr>
        <p:txBody>
          <a:bodyPr>
            <a:normAutofit fontScale="92500" lnSpcReduction="10000"/>
          </a:bodyPr>
          <a:lstStyle/>
          <a:p>
            <a:pPr marL="0" indent="0">
              <a:spcBef>
                <a:spcPts val="0"/>
              </a:spcBef>
              <a:spcAft>
                <a:spcPts val="0"/>
              </a:spcAft>
              <a:buNone/>
            </a:pPr>
            <a:r>
              <a:rPr lang="en-US"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三</a:t>
            </a:r>
            <a:r>
              <a:rPr lang="en-US"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防止性販運和加強家庭法</a:t>
            </a:r>
            <a:r>
              <a:rPr lang="en-US"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(PST&amp; SFA) </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a:t>
            </a:r>
            <a:endPar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indent="0">
              <a:spcBef>
                <a:spcPts val="0"/>
              </a:spcBef>
              <a:spcAft>
                <a:spcPts val="0"/>
              </a:spcAft>
              <a:buNone/>
            </a:pPr>
            <a:r>
              <a:rPr lang="en-US"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人口</a:t>
            </a:r>
            <a:r>
              <a:rPr lang="zh-TW"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販運被害人</a:t>
            </a:r>
            <a:r>
              <a:rPr lang="zh-TW" altLang="zh-TW"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司法</a:t>
            </a:r>
            <a:r>
              <a:rPr lang="zh-TW"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正義</a:t>
            </a:r>
            <a:r>
              <a:rPr lang="en-US" altLang="zh-TW"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(JVTA)</a:t>
            </a:r>
          </a:p>
          <a:p>
            <a:pPr marL="273050" indent="-273050">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兩項美國聯邦</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法律</a:t>
            </a:r>
            <a:r>
              <a:rPr lang="zh-TW" altLang="en-US"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2014</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年及</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2015</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年兩項美國聯邦法律，</a:t>
            </a:r>
            <a:r>
              <a:rPr lang="zh-TW" altLang="zh-TW" sz="2600" b="1" u="sng"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「防止性販運和加強</a:t>
            </a:r>
            <a:r>
              <a:rPr lang="zh-TW" altLang="zh-TW" sz="2600" b="1" u="sng"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家庭法</a:t>
            </a:r>
            <a:r>
              <a:rPr lang="zh-TW" altLang="zh-TW" sz="2600" b="1" u="sng"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(the Preventing Sex Trafficking and Strengthening Families Act</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2014)</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，以及</a:t>
            </a:r>
            <a:r>
              <a:rPr lang="zh-TW" altLang="zh-TW" sz="2600" b="1" u="sng"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「人口販運被害人司法正義」</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the Justice for Victims of Trafficking Act </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，簡稱</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JVTA</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2015</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），顯示美國政府相當重視未成年人的商業性剝削</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(CSEC)</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被害人的需求</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73050" indent="-273050">
              <a:buFont typeface="Wingdings" panose="05000000000000000000" pitchFamily="2" charset="2"/>
              <a:buChar char="Ø"/>
            </a:pPr>
            <a:r>
              <a:rPr lang="zh-TW"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責任</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通報</a:t>
            </a:r>
            <a:r>
              <a:rPr lang="zh-TW" altLang="en-US"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保護</a:t>
            </a:r>
            <a:r>
              <a:rPr lang="zh-TW" altLang="zh-TW" sz="26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協助</a:t>
            </a:r>
            <a:r>
              <a:rPr lang="zh-TW" altLang="en-US" sz="26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執法</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人員找到逃離安置中心或寄養家庭的兒童，除了要進行責任通報外，亦應提供適當的保護及協助，並協調社福團體為這一弱勢群體提供相關之服務，以防止他們再次遭到受害</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73050" indent="-273050">
              <a:buFont typeface="Wingdings" panose="05000000000000000000" pitchFamily="2" charset="2"/>
              <a:buChar char="Ø"/>
            </a:pP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聯邦政府</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可視各州實施情況提供財政激勵措施，並對有需要家庭的提供臨時援助的資金（</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Temporary Assistance for needy Families</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，簡稱</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TANF</a:t>
            </a: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endParaRPr lang="zh-TW" altLang="zh-TW" dirty="0"/>
          </a:p>
          <a:p>
            <a:pPr marL="457200" indent="-457200">
              <a:buFont typeface="+mj-ea"/>
              <a:buAutoNum type="ea1ChtPeriod"/>
            </a:pPr>
            <a:endParaRPr lang="en-US" altLang="zh-TW" b="1" dirty="0" smtClean="0"/>
          </a:p>
          <a:p>
            <a:endParaRPr lang="zh-TW" altLang="zh-TW" dirty="0"/>
          </a:p>
        </p:txBody>
      </p:sp>
      <p:sp>
        <p:nvSpPr>
          <p:cNvPr id="7" name="手繪多邊形 6"/>
          <p:cNvSpPr/>
          <p:nvPr/>
        </p:nvSpPr>
        <p:spPr>
          <a:xfrm>
            <a:off x="1066962" y="1264394"/>
            <a:ext cx="1581646" cy="4624889"/>
          </a:xfrm>
          <a:custGeom>
            <a:avLst/>
            <a:gdLst>
              <a:gd name="connsiteX0" fmla="*/ 0 w 2740022"/>
              <a:gd name="connsiteY0" fmla="*/ 456679 h 4775200"/>
              <a:gd name="connsiteX1" fmla="*/ 456679 w 2740022"/>
              <a:gd name="connsiteY1" fmla="*/ 0 h 4775200"/>
              <a:gd name="connsiteX2" fmla="*/ 2283343 w 2740022"/>
              <a:gd name="connsiteY2" fmla="*/ 0 h 4775200"/>
              <a:gd name="connsiteX3" fmla="*/ 2740022 w 2740022"/>
              <a:gd name="connsiteY3" fmla="*/ 456679 h 4775200"/>
              <a:gd name="connsiteX4" fmla="*/ 2740022 w 2740022"/>
              <a:gd name="connsiteY4" fmla="*/ 4318521 h 4775200"/>
              <a:gd name="connsiteX5" fmla="*/ 2283343 w 2740022"/>
              <a:gd name="connsiteY5" fmla="*/ 4775200 h 4775200"/>
              <a:gd name="connsiteX6" fmla="*/ 456679 w 2740022"/>
              <a:gd name="connsiteY6" fmla="*/ 4775200 h 4775200"/>
              <a:gd name="connsiteX7" fmla="*/ 0 w 2740022"/>
              <a:gd name="connsiteY7" fmla="*/ 4318521 h 4775200"/>
              <a:gd name="connsiteX8" fmla="*/ 0 w 2740022"/>
              <a:gd name="connsiteY8" fmla="*/ 456679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0022" h="4775200">
                <a:moveTo>
                  <a:pt x="0" y="456679"/>
                </a:moveTo>
                <a:cubicBezTo>
                  <a:pt x="0" y="204462"/>
                  <a:pt x="204462" y="0"/>
                  <a:pt x="456679" y="0"/>
                </a:cubicBezTo>
                <a:lnTo>
                  <a:pt x="2283343" y="0"/>
                </a:lnTo>
                <a:cubicBezTo>
                  <a:pt x="2535560" y="0"/>
                  <a:pt x="2740022" y="204462"/>
                  <a:pt x="2740022" y="456679"/>
                </a:cubicBezTo>
                <a:lnTo>
                  <a:pt x="2740022" y="4318521"/>
                </a:lnTo>
                <a:cubicBezTo>
                  <a:pt x="2740022" y="4570738"/>
                  <a:pt x="2535560" y="4775200"/>
                  <a:pt x="2283343" y="4775200"/>
                </a:cubicBezTo>
                <a:lnTo>
                  <a:pt x="456679" y="4775200"/>
                </a:lnTo>
                <a:cubicBezTo>
                  <a:pt x="204462" y="4775200"/>
                  <a:pt x="0" y="4570738"/>
                  <a:pt x="0" y="4318521"/>
                </a:cubicBezTo>
                <a:lnTo>
                  <a:pt x="0" y="456679"/>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81407" tIns="257582" rIns="381407" bIns="257582" numCol="1" spcCol="1270" anchor="ctr" anchorCtr="0">
            <a:noAutofit/>
          </a:bodyPr>
          <a:lstStyle/>
          <a:p>
            <a:pPr lvl="0" algn="ctr" defTabSz="2889250">
              <a:lnSpc>
                <a:spcPct val="90000"/>
              </a:lnSpc>
              <a:spcBef>
                <a:spcPct val="0"/>
              </a:spcBef>
              <a:spcAft>
                <a:spcPct val="35000"/>
              </a:spcAft>
            </a:pPr>
            <a:r>
              <a:rPr lang="zh-TW" altLang="en-US" sz="6500" kern="1200" dirty="0" smtClean="0"/>
              <a:t>美國</a:t>
            </a:r>
            <a:endParaRPr lang="zh-TW" altLang="en-US" sz="6500" kern="1200" dirty="0"/>
          </a:p>
        </p:txBody>
      </p:sp>
      <p:sp>
        <p:nvSpPr>
          <p:cNvPr id="4" name="頁尾版面配置區 3"/>
          <p:cNvSpPr>
            <a:spLocks noGrp="1"/>
          </p:cNvSpPr>
          <p:nvPr>
            <p:ph type="ftr" sz="quarter" idx="11"/>
          </p:nvPr>
        </p:nvSpPr>
        <p:spPr/>
        <p:txBody>
          <a:bodyPr/>
          <a:lstStyle/>
          <a:p>
            <a:r>
              <a:rPr lang="zh-TW" altLang="en-US" smtClean="0">
                <a:solidFill>
                  <a:prstClr val="black"/>
                </a:solidFill>
              </a:rPr>
              <a:t>新增頁尾</a:t>
            </a:r>
            <a:endParaRPr lang="zh-TW" altLang="en-US" dirty="0">
              <a:solidFill>
                <a:prstClr val="black"/>
              </a:solidFill>
            </a:endParaRPr>
          </a:p>
        </p:txBody>
      </p:sp>
      <p:sp>
        <p:nvSpPr>
          <p:cNvPr id="5" name="投影片編號版面配置區 4"/>
          <p:cNvSpPr>
            <a:spLocks noGrp="1"/>
          </p:cNvSpPr>
          <p:nvPr>
            <p:ph type="sldNum" sz="quarter" idx="12"/>
          </p:nvPr>
        </p:nvSpPr>
        <p:spPr/>
        <p:txBody>
          <a:bodyPr/>
          <a:lstStyle/>
          <a:p>
            <a:fld id="{401CF334-2D5C-4859-84A6-CA7E6E43FAEB}" type="slidenum">
              <a:rPr lang="en-US" altLang="zh-TW" smtClean="0">
                <a:solidFill>
                  <a:prstClr val="black"/>
                </a:solidFill>
              </a:rPr>
              <a:pPr/>
              <a:t>9</a:t>
            </a:fld>
            <a:endParaRPr lang="zh-TW" altLang="en-US" dirty="0">
              <a:solidFill>
                <a:prstClr val="black"/>
              </a:solidFill>
            </a:endParaRPr>
          </a:p>
        </p:txBody>
      </p:sp>
    </p:spTree>
    <p:extLst>
      <p:ext uri="{BB962C8B-B14F-4D97-AF65-F5344CB8AC3E}">
        <p14:creationId xmlns:p14="http://schemas.microsoft.com/office/powerpoint/2010/main" val="3294146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1.jpeg"/></Relationships>
</file>

<file path=ppt/theme/_rels/theme4.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Section Break Slide Master">
  <a:themeElements>
    <a:clrScheme name="ALLPPT-COLOR 01">
      <a:dk1>
        <a:sysClr val="windowText" lastClr="000000"/>
      </a:dk1>
      <a:lt1>
        <a:sysClr val="window" lastClr="FFFFFF"/>
      </a:lt1>
      <a:dk2>
        <a:srgbClr val="44546A"/>
      </a:dk2>
      <a:lt2>
        <a:srgbClr val="E7E6E6"/>
      </a:lt2>
      <a:accent1>
        <a:srgbClr val="8AC7D3"/>
      </a:accent1>
      <a:accent2>
        <a:srgbClr val="307689"/>
      </a:accent2>
      <a:accent3>
        <a:srgbClr val="F7C76A"/>
      </a:accent3>
      <a:accent4>
        <a:srgbClr val="E93A0F"/>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476ADD"/>
      </a:accent1>
      <a:accent2>
        <a:srgbClr val="476ADD"/>
      </a:accent2>
      <a:accent3>
        <a:srgbClr val="476ADD"/>
      </a:accent3>
      <a:accent4>
        <a:srgbClr val="476ADD"/>
      </a:accent4>
      <a:accent5>
        <a:srgbClr val="476ADD"/>
      </a:accent5>
      <a:accent6>
        <a:srgbClr val="5A28C8"/>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腦力激盪簡報">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88_TF03460637.potx" id="{92B23FB3-097E-4224-B32B-2163A87D04FF}" vid="{E462AC03-3B71-4A9D-A494-FA1F0F6632F0}"/>
    </a:ext>
  </a:extLst>
</a:theme>
</file>

<file path=ppt/theme/theme4.xml><?xml version="1.0" encoding="utf-8"?>
<a:theme xmlns:a="http://schemas.openxmlformats.org/drawingml/2006/main" name="積分">
  <a:themeElements>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積分">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積分">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0.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1.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2.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3.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4.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5.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6.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7.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8.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19.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0.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1.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2.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3.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4.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5.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6.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7.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8.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9.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0.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1.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2.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3.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4.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5.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6.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7.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4.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5.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6.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7.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8.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9.xml><?xml version="1.0" encoding="utf-8"?>
<a:themeOverride xmlns:a="http://schemas.openxmlformats.org/drawingml/2006/main">
  <a:clrScheme name="積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腦力激盪商務簡報</Template>
  <TotalTime>4432</TotalTime>
  <Words>8223</Words>
  <Application>Microsoft Office PowerPoint</Application>
  <PresentationFormat>寬螢幕</PresentationFormat>
  <Paragraphs>431</Paragraphs>
  <Slides>52</Slides>
  <Notes>40</Notes>
  <HiddenSlides>0</HiddenSlides>
  <MMClips>0</MMClips>
  <ScaleCrop>false</ScaleCrop>
  <HeadingPairs>
    <vt:vector size="6" baseType="variant">
      <vt:variant>
        <vt:lpstr>使用字型</vt:lpstr>
      </vt:variant>
      <vt:variant>
        <vt:i4>13</vt:i4>
      </vt:variant>
      <vt:variant>
        <vt:lpstr>佈景主題</vt:lpstr>
      </vt:variant>
      <vt:variant>
        <vt:i4>4</vt:i4>
      </vt:variant>
      <vt:variant>
        <vt:lpstr>投影片標題</vt:lpstr>
      </vt:variant>
      <vt:variant>
        <vt:i4>52</vt:i4>
      </vt:variant>
    </vt:vector>
  </HeadingPairs>
  <TitlesOfParts>
    <vt:vector size="69" baseType="lpstr">
      <vt:lpstr>Arial Unicode MS</vt:lpstr>
      <vt:lpstr>HY얕은샘물M</vt:lpstr>
      <vt:lpstr>細明體</vt:lpstr>
      <vt:lpstr>微軟正黑體</vt:lpstr>
      <vt:lpstr>新細明體</vt:lpstr>
      <vt:lpstr>標楷體</vt:lpstr>
      <vt:lpstr>Arial</vt:lpstr>
      <vt:lpstr>Times New Roman</vt:lpstr>
      <vt:lpstr>Tw Cen MT</vt:lpstr>
      <vt:lpstr>Tw Cen MT Condensed</vt:lpstr>
      <vt:lpstr>Wingdings</vt:lpstr>
      <vt:lpstr>Wingdings 2</vt:lpstr>
      <vt:lpstr>Wingdings 3</vt:lpstr>
      <vt:lpstr>Section Break Slide Master</vt:lpstr>
      <vt:lpstr>Contents Slide Master</vt:lpstr>
      <vt:lpstr>腦力激盪簡報</vt:lpstr>
      <vt:lpstr>積分</vt:lpstr>
      <vt:lpstr>2021年台灣公共行政與 公共事務系所聯合會年會暨國際學術研討會</vt:lpstr>
      <vt:lpstr>謝誌</vt:lpstr>
      <vt:lpstr>作者介紹</vt:lpstr>
      <vt:lpstr>大綱</vt:lpstr>
      <vt:lpstr>PowerPoint 簡報</vt:lpstr>
      <vt:lpstr>貳、美國防制兒童及少年遭受性剝削機制的現況</vt:lpstr>
      <vt:lpstr>貳、美國防制兒童及少年遭受性剝削機制的現況-1</vt:lpstr>
      <vt:lpstr>貳、美國防制兒童及少年遭受性剝削機制的現況-2</vt:lpstr>
      <vt:lpstr>貳、美國防制兒童及少年遭受性剝削機制的現況-3</vt:lpstr>
      <vt:lpstr>貳、美國防制兒童及少年遭受性剝削機制的現況-4</vt:lpstr>
      <vt:lpstr>貳、美國防制兒童及少年遭受性剝削機制的現況-5</vt:lpstr>
      <vt:lpstr>PowerPoint 簡報</vt:lpstr>
      <vt:lpstr>PowerPoint 簡報</vt:lpstr>
      <vt:lpstr>2017年至2020年兒少性剝削案件數統計圖                                                                                              統計時間：2017年至2020年上半年</vt:lpstr>
      <vt:lpstr>PowerPoint 簡報</vt:lpstr>
      <vt:lpstr>兒少性剝削案件安置被害者人數統計圖                                                                                                    統計時間：1999年至2020年上半年 </vt:lpstr>
      <vt:lpstr>PowerPoint 簡報</vt:lpstr>
      <vt:lpstr>兒少性剝削被害人受害原因統計圖                                              統計時間：2017年至2020年上半年 </vt:lpstr>
      <vt:lpstr>PowerPoint 簡報</vt:lpstr>
      <vt:lpstr>肆、我國我國防制兒童及少年遭受性剝削機制的困境</vt:lpstr>
      <vt:lpstr>肆、我國我國防制兒童及少年遭受性剝削機制的困境(續)</vt:lpstr>
      <vt:lpstr>肆、我國我國防制兒童及少年遭受性剝削機制的困境-1</vt:lpstr>
      <vt:lpstr>肆、我國我國防制兒童及少年遭受性剝削機制的困境-2</vt:lpstr>
      <vt:lpstr>肆、我國我國防制兒童及少年遭受性剝削機制的困境-3</vt:lpstr>
      <vt:lpstr>肆、我國我國防制兒童及少年遭受性剝削機制的困境-4</vt:lpstr>
      <vt:lpstr>肆、我國我國防制兒童及少年遭受性剝削機制的困境-5</vt:lpstr>
      <vt:lpstr>2017年至2018兒少性剝削案件類型統計圖</vt:lpstr>
      <vt:lpstr>肆、我國我國防制兒童及少年遭受性剝削機制的困境-6</vt:lpstr>
      <vt:lpstr>肆、我國我國防制兒童及少年遭受性剝削機制的困境-7</vt:lpstr>
      <vt:lpstr>衛生福利部兒少性剝削綜合評估圖</vt:lpstr>
      <vt:lpstr>肆、我國我國防制兒童及少年遭受性剝削機制的困境-8</vt:lpstr>
      <vt:lpstr>肆、我國我國防制兒童及少年遭受性剝削機制的困境-9</vt:lpstr>
      <vt:lpstr>肆、我國我國防制兒童及少年遭受性剝削機制的困境-10</vt:lpstr>
      <vt:lpstr>肆、我國我國防制兒童及少年遭受性剝削機制的困境-11</vt:lpstr>
      <vt:lpstr>伍、結論及建議</vt:lpstr>
      <vt:lpstr>伍、結論及建議(續)</vt:lpstr>
      <vt:lpstr>伍、結論及建議-1</vt:lpstr>
      <vt:lpstr>伍、結論及建議-2</vt:lpstr>
      <vt:lpstr>伍、結論及建議-3</vt:lpstr>
      <vt:lpstr>伍、結論及建議-4</vt:lpstr>
      <vt:lpstr>伍、結論及建議-5</vt:lpstr>
      <vt:lpstr>伍、結論及建議-6</vt:lpstr>
      <vt:lpstr>伍、結論及建議-7</vt:lpstr>
      <vt:lpstr>伍、結論及建議-8</vt:lpstr>
      <vt:lpstr>伍、結論及建議-9</vt:lpstr>
      <vt:lpstr>兒童及少年性剝削防制條例安置服務流程與法令依據對照圖 </vt:lpstr>
      <vt:lpstr>伍、結論及建議-10</vt:lpstr>
      <vt:lpstr>伍、結論及建議-11</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兒童及少年性剝削防制機制的現況、困境與對策</dc:title>
  <cp:lastModifiedBy>user</cp:lastModifiedBy>
  <cp:revision>336</cp:revision>
  <cp:lastPrinted>2021-11-04T12:56:08Z</cp:lastPrinted>
  <dcterms:created xsi:type="dcterms:W3CDTF">2020-11-28T09:47:31Z</dcterms:created>
  <dcterms:modified xsi:type="dcterms:W3CDTF">2021-11-05T11:06:43Z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