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6"/>
  </p:notesMasterIdLst>
  <p:sldIdLst>
    <p:sldId id="257" r:id="rId2"/>
    <p:sldId id="281" r:id="rId3"/>
    <p:sldId id="283" r:id="rId4"/>
    <p:sldId id="284" r:id="rId5"/>
    <p:sldId id="285" r:id="rId6"/>
    <p:sldId id="286" r:id="rId7"/>
    <p:sldId id="290" r:id="rId8"/>
    <p:sldId id="288" r:id="rId9"/>
    <p:sldId id="289" r:id="rId10"/>
    <p:sldId id="258" r:id="rId11"/>
    <p:sldId id="273" r:id="rId12"/>
    <p:sldId id="259" r:id="rId13"/>
    <p:sldId id="260" r:id="rId14"/>
    <p:sldId id="261" r:id="rId15"/>
    <p:sldId id="262" r:id="rId16"/>
    <p:sldId id="263" r:id="rId17"/>
    <p:sldId id="264" r:id="rId18"/>
    <p:sldId id="282" r:id="rId19"/>
    <p:sldId id="265" r:id="rId20"/>
    <p:sldId id="266" r:id="rId21"/>
    <p:sldId id="276" r:id="rId22"/>
    <p:sldId id="275" r:id="rId23"/>
    <p:sldId id="277" r:id="rId24"/>
    <p:sldId id="279" r:id="rId25"/>
    <p:sldId id="280" r:id="rId26"/>
    <p:sldId id="278" r:id="rId27"/>
    <p:sldId id="267" r:id="rId28"/>
    <p:sldId id="268" r:id="rId29"/>
    <p:sldId id="269" r:id="rId30"/>
    <p:sldId id="270" r:id="rId31"/>
    <p:sldId id="271" r:id="rId32"/>
    <p:sldId id="291" r:id="rId33"/>
    <p:sldId id="272" r:id="rId34"/>
    <p:sldId id="274" r:id="rId3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293" autoAdjust="0"/>
  </p:normalViewPr>
  <p:slideViewPr>
    <p:cSldViewPr snapToGrid="0">
      <p:cViewPr varScale="1">
        <p:scale>
          <a:sx n="43" d="100"/>
          <a:sy n="43" d="100"/>
        </p:scale>
        <p:origin x="1413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93DBD-42B3-4154-A9BD-D67E203545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5FD9CA3-BCBC-49FF-869A-353863D94952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柯雨瑞教授</a:t>
          </a:r>
        </a:p>
      </dgm:t>
    </dgm:pt>
    <dgm:pt modelId="{1C101DFD-D964-435E-829D-2AEFD2BDF44E}" type="parTrans" cxnId="{9F90A55E-4BC5-407A-B3A0-425BCD2EDDF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AF4D087-4905-435F-B85B-A7DDC397AB27}" type="sibTrans" cxnId="{9F90A55E-4BC5-407A-B3A0-425BCD2EDDF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971F5C3-73A3-4496-95C3-28B49CFE2E88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現職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中央警察大學國境警察學系教授</a:t>
          </a:r>
        </a:p>
      </dgm:t>
    </dgm:pt>
    <dgm:pt modelId="{702B67D3-E822-4462-B72B-5082AA46E245}" type="parTrans" cxnId="{D13C1B56-CB4E-4AD5-AB0D-C3F24B85D94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6914EF-2992-4927-98BE-E477DCB905B9}" type="sibTrans" cxnId="{D13C1B56-CB4E-4AD5-AB0D-C3F24B85D94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665DEB8-E508-46B4-AFA7-A2A7AE07E7D6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黃翠紋教授</a:t>
          </a:r>
        </a:p>
      </dgm:t>
    </dgm:pt>
    <dgm:pt modelId="{A3E00949-935E-4BBE-A51D-3DE0E243F003}" type="parTrans" cxnId="{00DDE737-4D0D-44A9-B36F-2E592F1A4E8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B0162F-9A11-4102-B483-BCBF770B71F7}" type="sibTrans" cxnId="{00DDE737-4D0D-44A9-B36F-2E592F1A4E8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C52593-28D9-42A9-8DAC-4A47D0917099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學歷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中央警察大學犯罪防治研究所法學博士</a:t>
          </a:r>
        </a:p>
      </dgm:t>
    </dgm:pt>
    <dgm:pt modelId="{AF518209-5351-4C6E-84C4-12D28AC37B76}" type="parTrans" cxnId="{F9E40C56-7494-4043-AB5E-5F8A206D704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6E2673-B7BD-4778-B7EB-927908172097}" type="sibTrans" cxnId="{F9E40C56-7494-4043-AB5E-5F8A206D704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C84A75F-795A-4CF5-944A-0E8308C367C0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學歷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中央警察大學犯罪防治研究所法學博士</a:t>
          </a:r>
        </a:p>
      </dgm:t>
    </dgm:pt>
    <dgm:pt modelId="{15ABB78D-7DA3-49B0-922A-E4886D7BEF6E}" type="parTrans" cxnId="{5DC25C2F-418C-49CD-B0AA-FBDEDCFDB8D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FE85D3-5105-4D04-9F43-45CC35350B46}" type="sibTrans" cxnId="{5DC25C2F-418C-49CD-B0AA-FBDEDCFDB8D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439DD2-891A-4E22-9346-BAF783C41203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現職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中央警察大學外事警察學系助教</a:t>
          </a:r>
        </a:p>
      </dgm:t>
    </dgm:pt>
    <dgm:pt modelId="{EF6AFD2F-E547-4C0D-9CAE-CF5D71474DBE}" type="parTrans" cxnId="{D8DADC3D-5C58-4D70-996A-48035C50CC8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32D8C4-D01C-493A-A707-B0D98DC4A644}" type="sibTrans" cxnId="{D8DADC3D-5C58-4D70-996A-48035C50CC8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975BA9F-FEC4-463A-B3A1-4454CFC34DE2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呂倩茹兼任助理教授</a:t>
          </a:r>
        </a:p>
      </dgm:t>
    </dgm:pt>
    <dgm:pt modelId="{75371943-6B30-41CF-A1F5-56830B0FB06C}" type="parTrans" cxnId="{891A07F7-DDD7-43ED-A31B-46E1626ABD2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436086D-FB2A-4A3A-8D80-4939CF17DFC6}" type="sibTrans" cxnId="{891A07F7-DDD7-43ED-A31B-46E1626ABD2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1F81235-B85E-4586-9442-FD2263938435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學歷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中央警察大學警察政策研究所法學博士</a:t>
          </a:r>
        </a:p>
      </dgm:t>
    </dgm:pt>
    <dgm:pt modelId="{42D94391-6E2E-4A01-8310-AA19DFA09D61}" type="parTrans" cxnId="{7B2CC59A-3FED-48AA-84C1-61028A1BA80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4D9F5A-32EB-4E56-86B2-D18104B74347}" type="sibTrans" cxnId="{7B2CC59A-3FED-48AA-84C1-61028A1BA80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B45698-1977-4DD0-B343-18D491FFA20B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現職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中央警察大學行政警察學系教授</a:t>
          </a:r>
        </a:p>
      </dgm:t>
    </dgm:pt>
    <dgm:pt modelId="{97348B71-1A00-4372-BF71-4D7AC85D6171}" type="parTrans" cxnId="{CAFE8C7F-56AB-4C2D-8BFB-4C414BEC613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DEF9ACE-2734-4935-B0BC-AA9B20158237}" type="sibTrans" cxnId="{CAFE8C7F-56AB-4C2D-8BFB-4C414BEC613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2BD4DA5-C13E-4F4B-8C17-35216BE4B0AB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馮貴顯</a:t>
          </a:r>
        </a:p>
      </dgm:t>
    </dgm:pt>
    <dgm:pt modelId="{1CDF49C1-A2E1-47BD-8D35-A5E33295AD6B}" type="parTrans" cxnId="{D2699833-7761-41DD-AC7E-0B7DB10D6C4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3E1EF3-84A5-40A2-B73C-CA7209B8B324}" type="sibTrans" cxnId="{D2699833-7761-41DD-AC7E-0B7DB10D6C4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872A0A-EA26-4AA9-BD6B-0A7D58DF6817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學歷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國防大學政治研究所博士生</a:t>
          </a:r>
        </a:p>
      </dgm:t>
    </dgm:pt>
    <dgm:pt modelId="{9D1E6935-E920-4F97-9B7B-1D7B1C5A9928}" type="parTrans" cxnId="{76001BF3-29F7-4136-8D86-F5FACE823A4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3B3FA75-4E7F-4910-B0F0-6AEE7D2DAD71}" type="sibTrans" cxnId="{76001BF3-29F7-4136-8D86-F5FACE823A4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FA853A1-E97A-4B5C-B04C-F4855F393EDE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現職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警政署保安警察第一總隊第四大隊第二中隊分隊長</a:t>
          </a:r>
        </a:p>
      </dgm:t>
    </dgm:pt>
    <dgm:pt modelId="{7DBC6D19-2A50-4828-AB39-371BF2F9C3F2}" type="parTrans" cxnId="{5C93B8A4-25EB-4550-A6AB-195A487DC4C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7087BE4-BD6F-4928-8B74-9F462C52579A}" type="sibTrans" cxnId="{5C93B8A4-25EB-4550-A6AB-195A487DC4C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03CDAA4-E989-4394-A12E-578DA4B16AC5}" type="pres">
      <dgm:prSet presAssocID="{24B93DBD-42B3-4154-A9BD-D67E20354581}" presName="linear" presStyleCnt="0">
        <dgm:presLayoutVars>
          <dgm:animLvl val="lvl"/>
          <dgm:resizeHandles val="exact"/>
        </dgm:presLayoutVars>
      </dgm:prSet>
      <dgm:spPr/>
    </dgm:pt>
    <dgm:pt modelId="{4049DA73-DDC3-4D30-96B4-80D1A9B1690E}" type="pres">
      <dgm:prSet presAssocID="{15FD9CA3-BCBC-49FF-869A-353863D9495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D1B3778-9129-4C54-B043-735483CC7BD0}" type="pres">
      <dgm:prSet presAssocID="{15FD9CA3-BCBC-49FF-869A-353863D94952}" presName="childText" presStyleLbl="revTx" presStyleIdx="0" presStyleCnt="4">
        <dgm:presLayoutVars>
          <dgm:bulletEnabled val="1"/>
        </dgm:presLayoutVars>
      </dgm:prSet>
      <dgm:spPr/>
    </dgm:pt>
    <dgm:pt modelId="{B1B5591A-F347-4DC4-9DF5-EA25C20BC73D}" type="pres">
      <dgm:prSet presAssocID="{A665DEB8-E508-46B4-AFA7-A2A7AE07E7D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FA6AF24-703A-4CF1-87D3-0F829F2669F7}" type="pres">
      <dgm:prSet presAssocID="{A665DEB8-E508-46B4-AFA7-A2A7AE07E7D6}" presName="childText" presStyleLbl="revTx" presStyleIdx="1" presStyleCnt="4">
        <dgm:presLayoutVars>
          <dgm:bulletEnabled val="1"/>
        </dgm:presLayoutVars>
      </dgm:prSet>
      <dgm:spPr/>
    </dgm:pt>
    <dgm:pt modelId="{4216A52E-4ED1-4F49-AFEB-06745143945F}" type="pres">
      <dgm:prSet presAssocID="{C975BA9F-FEC4-463A-B3A1-4454CFC34DE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D94767C-F44A-4865-82D0-90AC535192CF}" type="pres">
      <dgm:prSet presAssocID="{C975BA9F-FEC4-463A-B3A1-4454CFC34DE2}" presName="childText" presStyleLbl="revTx" presStyleIdx="2" presStyleCnt="4">
        <dgm:presLayoutVars>
          <dgm:bulletEnabled val="1"/>
        </dgm:presLayoutVars>
      </dgm:prSet>
      <dgm:spPr/>
    </dgm:pt>
    <dgm:pt modelId="{76C7DD6E-A1B5-42F2-B4F8-C97B513D3EF6}" type="pres">
      <dgm:prSet presAssocID="{E2BD4DA5-C13E-4F4B-8C17-35216BE4B0A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292E95E-4037-4DC1-A41F-014AA7C77195}" type="pres">
      <dgm:prSet presAssocID="{E2BD4DA5-C13E-4F4B-8C17-35216BE4B0AB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81EB6416-08D3-4E14-BB0E-DCE916E55797}" type="presOf" srcId="{DDB45698-1977-4DD0-B343-18D491FFA20B}" destId="{AFA6AF24-703A-4CF1-87D3-0F829F2669F7}" srcOrd="0" destOrd="1" presId="urn:microsoft.com/office/officeart/2005/8/layout/vList2"/>
    <dgm:cxn modelId="{5DC25C2F-418C-49CD-B0AA-FBDEDCFDB8DF}" srcId="{15FD9CA3-BCBC-49FF-869A-353863D94952}" destId="{EC84A75F-795A-4CF5-944A-0E8308C367C0}" srcOrd="0" destOrd="0" parTransId="{15ABB78D-7DA3-49B0-922A-E4886D7BEF6E}" sibTransId="{72FE85D3-5105-4D04-9F43-45CC35350B46}"/>
    <dgm:cxn modelId="{81A02630-77EE-47FC-935A-B1B3B8DC0946}" type="presOf" srcId="{A1F81235-B85E-4586-9442-FD2263938435}" destId="{7D94767C-F44A-4865-82D0-90AC535192CF}" srcOrd="0" destOrd="0" presId="urn:microsoft.com/office/officeart/2005/8/layout/vList2"/>
    <dgm:cxn modelId="{D2699833-7761-41DD-AC7E-0B7DB10D6C40}" srcId="{24B93DBD-42B3-4154-A9BD-D67E20354581}" destId="{E2BD4DA5-C13E-4F4B-8C17-35216BE4B0AB}" srcOrd="3" destOrd="0" parTransId="{1CDF49C1-A2E1-47BD-8D35-A5E33295AD6B}" sibTransId="{273E1EF3-84A5-40A2-B73C-CA7209B8B324}"/>
    <dgm:cxn modelId="{00DDE737-4D0D-44A9-B36F-2E592F1A4E8B}" srcId="{24B93DBD-42B3-4154-A9BD-D67E20354581}" destId="{A665DEB8-E508-46B4-AFA7-A2A7AE07E7D6}" srcOrd="1" destOrd="0" parTransId="{A3E00949-935E-4BBE-A51D-3DE0E243F003}" sibTransId="{4BB0162F-9A11-4102-B483-BCBF770B71F7}"/>
    <dgm:cxn modelId="{D8DADC3D-5C58-4D70-996A-48035C50CC89}" srcId="{C975BA9F-FEC4-463A-B3A1-4454CFC34DE2}" destId="{D3439DD2-891A-4E22-9346-BAF783C41203}" srcOrd="1" destOrd="0" parTransId="{EF6AFD2F-E547-4C0D-9CAE-CF5D71474DBE}" sibTransId="{C632D8C4-D01C-493A-A707-B0D98DC4A644}"/>
    <dgm:cxn modelId="{9F90A55E-4BC5-407A-B3A0-425BCD2EDDF1}" srcId="{24B93DBD-42B3-4154-A9BD-D67E20354581}" destId="{15FD9CA3-BCBC-49FF-869A-353863D94952}" srcOrd="0" destOrd="0" parTransId="{1C101DFD-D964-435E-829D-2AEFD2BDF44E}" sibTransId="{AAF4D087-4905-435F-B85B-A7DDC397AB27}"/>
    <dgm:cxn modelId="{04002A41-94A2-4BA2-9CCC-E47D1945D0BF}" type="presOf" srcId="{EC84A75F-795A-4CF5-944A-0E8308C367C0}" destId="{CD1B3778-9129-4C54-B043-735483CC7BD0}" srcOrd="0" destOrd="0" presId="urn:microsoft.com/office/officeart/2005/8/layout/vList2"/>
    <dgm:cxn modelId="{1C8C704D-D127-449A-9DE5-18333F5C97BA}" type="presOf" srcId="{0FA853A1-E97A-4B5C-B04C-F4855F393EDE}" destId="{9292E95E-4037-4DC1-A41F-014AA7C77195}" srcOrd="0" destOrd="1" presId="urn:microsoft.com/office/officeart/2005/8/layout/vList2"/>
    <dgm:cxn modelId="{BCE8794F-1743-418C-8C6B-4E72F6E5B98E}" type="presOf" srcId="{C975BA9F-FEC4-463A-B3A1-4454CFC34DE2}" destId="{4216A52E-4ED1-4F49-AFEB-06745143945F}" srcOrd="0" destOrd="0" presId="urn:microsoft.com/office/officeart/2005/8/layout/vList2"/>
    <dgm:cxn modelId="{F9E40C56-7494-4043-AB5E-5F8A206D7046}" srcId="{A665DEB8-E508-46B4-AFA7-A2A7AE07E7D6}" destId="{8AC52593-28D9-42A9-8DAC-4A47D0917099}" srcOrd="0" destOrd="0" parTransId="{AF518209-5351-4C6E-84C4-12D28AC37B76}" sibTransId="{5D6E2673-B7BD-4778-B7EB-927908172097}"/>
    <dgm:cxn modelId="{D13C1B56-CB4E-4AD5-AB0D-C3F24B85D94C}" srcId="{15FD9CA3-BCBC-49FF-869A-353863D94952}" destId="{4971F5C3-73A3-4496-95C3-28B49CFE2E88}" srcOrd="1" destOrd="0" parTransId="{702B67D3-E822-4462-B72B-5082AA46E245}" sibTransId="{3C6914EF-2992-4927-98BE-E477DCB905B9}"/>
    <dgm:cxn modelId="{7E4BB278-27AA-4A28-BE00-B6941219B1AD}" type="presOf" srcId="{C1872A0A-EA26-4AA9-BD6B-0A7D58DF6817}" destId="{9292E95E-4037-4DC1-A41F-014AA7C77195}" srcOrd="0" destOrd="0" presId="urn:microsoft.com/office/officeart/2005/8/layout/vList2"/>
    <dgm:cxn modelId="{E6B0F87C-5696-4FCE-A793-15F3B64344F7}" type="presOf" srcId="{15FD9CA3-BCBC-49FF-869A-353863D94952}" destId="{4049DA73-DDC3-4D30-96B4-80D1A9B1690E}" srcOrd="0" destOrd="0" presId="urn:microsoft.com/office/officeart/2005/8/layout/vList2"/>
    <dgm:cxn modelId="{CAFE8C7F-56AB-4C2D-8BFB-4C414BEC6136}" srcId="{A665DEB8-E508-46B4-AFA7-A2A7AE07E7D6}" destId="{DDB45698-1977-4DD0-B343-18D491FFA20B}" srcOrd="1" destOrd="0" parTransId="{97348B71-1A00-4372-BF71-4D7AC85D6171}" sibTransId="{2DEF9ACE-2734-4935-B0BC-AA9B20158237}"/>
    <dgm:cxn modelId="{1F91D88F-3B8E-4519-8A9E-2D80FB5C983A}" type="presOf" srcId="{E2BD4DA5-C13E-4F4B-8C17-35216BE4B0AB}" destId="{76C7DD6E-A1B5-42F2-B4F8-C97B513D3EF6}" srcOrd="0" destOrd="0" presId="urn:microsoft.com/office/officeart/2005/8/layout/vList2"/>
    <dgm:cxn modelId="{7B2CC59A-3FED-48AA-84C1-61028A1BA80E}" srcId="{C975BA9F-FEC4-463A-B3A1-4454CFC34DE2}" destId="{A1F81235-B85E-4586-9442-FD2263938435}" srcOrd="0" destOrd="0" parTransId="{42D94391-6E2E-4A01-8310-AA19DFA09D61}" sibTransId="{294D9F5A-32EB-4E56-86B2-D18104B74347}"/>
    <dgm:cxn modelId="{5DDE499E-912F-490C-AB1A-3FDC143F2FE6}" type="presOf" srcId="{8AC52593-28D9-42A9-8DAC-4A47D0917099}" destId="{AFA6AF24-703A-4CF1-87D3-0F829F2669F7}" srcOrd="0" destOrd="0" presId="urn:microsoft.com/office/officeart/2005/8/layout/vList2"/>
    <dgm:cxn modelId="{5C93B8A4-25EB-4550-A6AB-195A487DC4C0}" srcId="{E2BD4DA5-C13E-4F4B-8C17-35216BE4B0AB}" destId="{0FA853A1-E97A-4B5C-B04C-F4855F393EDE}" srcOrd="1" destOrd="0" parTransId="{7DBC6D19-2A50-4828-AB39-371BF2F9C3F2}" sibTransId="{B7087BE4-BD6F-4928-8B74-9F462C52579A}"/>
    <dgm:cxn modelId="{24B6C1AD-9449-40E0-9DFD-5D1A72871154}" type="presOf" srcId="{24B93DBD-42B3-4154-A9BD-D67E20354581}" destId="{803CDAA4-E989-4394-A12E-578DA4B16AC5}" srcOrd="0" destOrd="0" presId="urn:microsoft.com/office/officeart/2005/8/layout/vList2"/>
    <dgm:cxn modelId="{9D2117B2-B1CD-40CE-884E-6670DD758DE3}" type="presOf" srcId="{D3439DD2-891A-4E22-9346-BAF783C41203}" destId="{7D94767C-F44A-4865-82D0-90AC535192CF}" srcOrd="0" destOrd="1" presId="urn:microsoft.com/office/officeart/2005/8/layout/vList2"/>
    <dgm:cxn modelId="{A0FDF1B5-8680-4629-BC91-40B991E304A6}" type="presOf" srcId="{4971F5C3-73A3-4496-95C3-28B49CFE2E88}" destId="{CD1B3778-9129-4C54-B043-735483CC7BD0}" srcOrd="0" destOrd="1" presId="urn:microsoft.com/office/officeart/2005/8/layout/vList2"/>
    <dgm:cxn modelId="{CB6C55BA-1F51-4E88-ADF1-EB41E1E06CB3}" type="presOf" srcId="{A665DEB8-E508-46B4-AFA7-A2A7AE07E7D6}" destId="{B1B5591A-F347-4DC4-9DF5-EA25C20BC73D}" srcOrd="0" destOrd="0" presId="urn:microsoft.com/office/officeart/2005/8/layout/vList2"/>
    <dgm:cxn modelId="{76001BF3-29F7-4136-8D86-F5FACE823A4F}" srcId="{E2BD4DA5-C13E-4F4B-8C17-35216BE4B0AB}" destId="{C1872A0A-EA26-4AA9-BD6B-0A7D58DF6817}" srcOrd="0" destOrd="0" parTransId="{9D1E6935-E920-4F97-9B7B-1D7B1C5A9928}" sibTransId="{23B3FA75-4E7F-4910-B0F0-6AEE7D2DAD71}"/>
    <dgm:cxn modelId="{891A07F7-DDD7-43ED-A31B-46E1626ABD22}" srcId="{24B93DBD-42B3-4154-A9BD-D67E20354581}" destId="{C975BA9F-FEC4-463A-B3A1-4454CFC34DE2}" srcOrd="2" destOrd="0" parTransId="{75371943-6B30-41CF-A1F5-56830B0FB06C}" sibTransId="{9436086D-FB2A-4A3A-8D80-4939CF17DFC6}"/>
    <dgm:cxn modelId="{9B0C229B-EEE7-461A-BED4-EB81DE89C317}" type="presParOf" srcId="{803CDAA4-E989-4394-A12E-578DA4B16AC5}" destId="{4049DA73-DDC3-4D30-96B4-80D1A9B1690E}" srcOrd="0" destOrd="0" presId="urn:microsoft.com/office/officeart/2005/8/layout/vList2"/>
    <dgm:cxn modelId="{E7D7BFEB-EC8B-4CAB-935B-B539B0365ECC}" type="presParOf" srcId="{803CDAA4-E989-4394-A12E-578DA4B16AC5}" destId="{CD1B3778-9129-4C54-B043-735483CC7BD0}" srcOrd="1" destOrd="0" presId="urn:microsoft.com/office/officeart/2005/8/layout/vList2"/>
    <dgm:cxn modelId="{41AB7473-CBEF-4EB1-BAB8-88F9FC3ED115}" type="presParOf" srcId="{803CDAA4-E989-4394-A12E-578DA4B16AC5}" destId="{B1B5591A-F347-4DC4-9DF5-EA25C20BC73D}" srcOrd="2" destOrd="0" presId="urn:microsoft.com/office/officeart/2005/8/layout/vList2"/>
    <dgm:cxn modelId="{425AD812-33A5-4729-B7E3-953F1AA3719B}" type="presParOf" srcId="{803CDAA4-E989-4394-A12E-578DA4B16AC5}" destId="{AFA6AF24-703A-4CF1-87D3-0F829F2669F7}" srcOrd="3" destOrd="0" presId="urn:microsoft.com/office/officeart/2005/8/layout/vList2"/>
    <dgm:cxn modelId="{68D859CF-BFBF-4FD5-B988-2226A52E8EDB}" type="presParOf" srcId="{803CDAA4-E989-4394-A12E-578DA4B16AC5}" destId="{4216A52E-4ED1-4F49-AFEB-06745143945F}" srcOrd="4" destOrd="0" presId="urn:microsoft.com/office/officeart/2005/8/layout/vList2"/>
    <dgm:cxn modelId="{408DB38C-690C-42FB-824B-7FAC7DC0810F}" type="presParOf" srcId="{803CDAA4-E989-4394-A12E-578DA4B16AC5}" destId="{7D94767C-F44A-4865-82D0-90AC535192CF}" srcOrd="5" destOrd="0" presId="urn:microsoft.com/office/officeart/2005/8/layout/vList2"/>
    <dgm:cxn modelId="{44A7CA4F-7B02-49CE-9D45-E980C2697E9E}" type="presParOf" srcId="{803CDAA4-E989-4394-A12E-578DA4B16AC5}" destId="{76C7DD6E-A1B5-42F2-B4F8-C97B513D3EF6}" srcOrd="6" destOrd="0" presId="urn:microsoft.com/office/officeart/2005/8/layout/vList2"/>
    <dgm:cxn modelId="{1C81C40C-44BD-4A4E-86CC-C4E300904B93}" type="presParOf" srcId="{803CDAA4-E989-4394-A12E-578DA4B16AC5}" destId="{9292E95E-4037-4DC1-A41F-014AA7C7719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52738F-A3E8-4BEF-B586-2FF941B987D4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04715CF-BC93-4DFE-A6A5-E1D2D1EDE29F}">
      <dgm:prSet phldrT="[文字]"/>
      <dgm:spPr/>
      <dgm:t>
        <a:bodyPr/>
        <a:lstStyle/>
        <a:p>
          <a:r>
            <a:rPr lang="zh-TW">
              <a:latin typeface="標楷體" panose="03000509000000000000" pitchFamily="65" charset="-120"/>
              <a:ea typeface="標楷體" panose="03000509000000000000" pitchFamily="65" charset="-120"/>
            </a:rPr>
            <a:t>被害人保護法</a:t>
          </a:r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662B07-0C5A-4B0C-9463-E432D7EAACB1}" type="parTrans" cxnId="{8DDE19CF-1D21-4D45-8CC5-8A1E54094CE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DE21DC4-8C42-42CB-A15B-C5DC9F139945}" type="sibTrans" cxnId="{8DDE19CF-1D21-4D45-8CC5-8A1E54094CE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A4497C-F510-4BB4-A12D-AF2B16D6B544}">
      <dgm:prSet phldrT="[文字]"/>
      <dgm:spPr/>
      <dgm:t>
        <a:bodyPr/>
        <a:lstStyle/>
        <a:p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立法目的，旨在保護因犯罪行為被害而死亡者之遺屬、受重傷者及性侵害犯罪行為被害人，以保障人民權益，促進社會安全。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37B0B09-1775-46E4-B62D-EFA9350BE0CD}" type="parTrans" cxnId="{A255ABCC-7C78-4186-9466-37400C5A376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5FA4B11-A71C-4E0F-81AF-493CD0663FC3}" type="sibTrans" cxnId="{A255ABCC-7C78-4186-9466-37400C5A376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E186BE6-A127-4FEE-93D4-CE2B893E66E3}">
      <dgm:prSet phldrT="[文字]"/>
      <dgm:spPr/>
      <dgm:t>
        <a:bodyPr/>
        <a:lstStyle/>
        <a:p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檢舉組織犯罪獎金給與辦法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F348DD-D880-41B9-B0E6-1AFF38E21647}" type="parTrans" cxnId="{AB423484-91A1-4747-8A7C-32BEB1AE420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740E17-8AF8-4E22-84CE-D6F5AB2E6A4D}" type="sibTrans" cxnId="{AB423484-91A1-4747-8A7C-32BEB1AE420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97AD0A9-2E9A-4EDE-9855-F50361D2880B}">
      <dgm:prSet phldrT="[文字]"/>
      <dgm:spPr/>
      <dgm:t>
        <a:bodyPr/>
        <a:lstStyle/>
        <a:p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檢舉人於本條例所定之犯罪未發覺前檢舉，其所檢舉之犯罪，經法院判決有罪者，給與檢舉人檢舉獎金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</a:p>
      </dgm:t>
    </dgm:pt>
    <dgm:pt modelId="{507E8809-4D9B-476B-AA25-9F5814E7174E}" type="parTrans" cxnId="{D70C1F60-5859-4C60-ADD9-FD74BB6C28C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99D084-9EAF-416E-87A8-EC7F7AE191C5}" type="sibTrans" cxnId="{D70C1F60-5859-4C60-ADD9-FD74BB6C28C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D7F3B49-6C8F-4CDD-81A0-A20965990786}">
      <dgm:prSet phldrT="[文字]"/>
      <dgm:spPr/>
      <dgm:t>
        <a:bodyPr/>
        <a:lstStyle/>
        <a:p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內政部警政署治平專案實施規定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1D29C53-219B-4851-9910-C03BB8E695CB}" type="parTrans" cxnId="{D3729450-8AFE-412C-BA71-0DC14278810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D6E191-D7BC-4D7D-AF5E-CBD4DD6D0C93}" type="sibTrans" cxnId="{D3729450-8AFE-412C-BA71-0DC14278810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CAFD2DD-FFDB-4724-8AF5-1CAFEEDD8AF9}">
      <dgm:prSet phldrT="[文字]"/>
      <dgm:spPr/>
      <dgm:t>
        <a:bodyPr/>
        <a:lstStyle/>
        <a:p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針對幫派組合或暴力犯罪集團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之成員、處所，依法偵蒐，加強系統性掃黑行為。</a:t>
          </a:r>
        </a:p>
      </dgm:t>
    </dgm:pt>
    <dgm:pt modelId="{5A1C6483-162E-4767-BD42-D92553F2D91E}" type="parTrans" cxnId="{F36515AB-2BB0-4AC5-A4C7-7399FB918DE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A65B656-253A-4CDD-A287-20C671FD273C}" type="sibTrans" cxnId="{F36515AB-2BB0-4AC5-A4C7-7399FB918DE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925F08-8C57-4FB2-9CCB-FFAA8D8A93E2}" type="pres">
      <dgm:prSet presAssocID="{8952738F-A3E8-4BEF-B586-2FF941B987D4}" presName="Name0" presStyleCnt="0">
        <dgm:presLayoutVars>
          <dgm:chMax/>
          <dgm:chPref/>
          <dgm:dir/>
        </dgm:presLayoutVars>
      </dgm:prSet>
      <dgm:spPr/>
    </dgm:pt>
    <dgm:pt modelId="{953B672F-432F-49BA-A9CC-00BAD16E3701}" type="pres">
      <dgm:prSet presAssocID="{D04715CF-BC93-4DFE-A6A5-E1D2D1EDE29F}" presName="parenttextcomposite" presStyleCnt="0"/>
      <dgm:spPr/>
    </dgm:pt>
    <dgm:pt modelId="{72D9D817-B6C3-49A2-8440-F3257AFA3478}" type="pres">
      <dgm:prSet presAssocID="{D04715CF-BC93-4DFE-A6A5-E1D2D1EDE29F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2156FAAF-1219-479A-B66D-2D0D1C4EFD54}" type="pres">
      <dgm:prSet presAssocID="{D04715CF-BC93-4DFE-A6A5-E1D2D1EDE29F}" presName="composite" presStyleCnt="0"/>
      <dgm:spPr/>
    </dgm:pt>
    <dgm:pt modelId="{C423F75E-9DB7-4786-8757-C2D595AE3493}" type="pres">
      <dgm:prSet presAssocID="{D04715CF-BC93-4DFE-A6A5-E1D2D1EDE29F}" presName="chevron1" presStyleLbl="alignNode1" presStyleIdx="0" presStyleCnt="21"/>
      <dgm:spPr/>
    </dgm:pt>
    <dgm:pt modelId="{87530C27-0AA4-4431-8B32-968F3A15335A}" type="pres">
      <dgm:prSet presAssocID="{D04715CF-BC93-4DFE-A6A5-E1D2D1EDE29F}" presName="chevron2" presStyleLbl="alignNode1" presStyleIdx="1" presStyleCnt="21"/>
      <dgm:spPr/>
    </dgm:pt>
    <dgm:pt modelId="{ADE65271-384D-4F25-A9BD-4E68ACA0AF0E}" type="pres">
      <dgm:prSet presAssocID="{D04715CF-BC93-4DFE-A6A5-E1D2D1EDE29F}" presName="chevron3" presStyleLbl="alignNode1" presStyleIdx="2" presStyleCnt="21"/>
      <dgm:spPr/>
    </dgm:pt>
    <dgm:pt modelId="{0EB761A4-2651-41DA-9A19-35428A3D2DA0}" type="pres">
      <dgm:prSet presAssocID="{D04715CF-BC93-4DFE-A6A5-E1D2D1EDE29F}" presName="chevron4" presStyleLbl="alignNode1" presStyleIdx="3" presStyleCnt="21"/>
      <dgm:spPr/>
    </dgm:pt>
    <dgm:pt modelId="{4111D43E-C876-4043-8954-F94FD2FCC35A}" type="pres">
      <dgm:prSet presAssocID="{D04715CF-BC93-4DFE-A6A5-E1D2D1EDE29F}" presName="chevron5" presStyleLbl="alignNode1" presStyleIdx="4" presStyleCnt="21"/>
      <dgm:spPr/>
    </dgm:pt>
    <dgm:pt modelId="{FACD10C9-1EA4-4EDE-B6AE-3DFFF0D52445}" type="pres">
      <dgm:prSet presAssocID="{D04715CF-BC93-4DFE-A6A5-E1D2D1EDE29F}" presName="chevron6" presStyleLbl="alignNode1" presStyleIdx="5" presStyleCnt="21"/>
      <dgm:spPr/>
    </dgm:pt>
    <dgm:pt modelId="{E2B0092B-62C4-49E6-8250-C3CB5BE76BEF}" type="pres">
      <dgm:prSet presAssocID="{D04715CF-BC93-4DFE-A6A5-E1D2D1EDE29F}" presName="chevron7" presStyleLbl="alignNode1" presStyleIdx="6" presStyleCnt="21"/>
      <dgm:spPr/>
    </dgm:pt>
    <dgm:pt modelId="{6BE3ADF4-9A24-4AAC-956B-AB9F8D440372}" type="pres">
      <dgm:prSet presAssocID="{D04715CF-BC93-4DFE-A6A5-E1D2D1EDE29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970F12E6-CFD1-49D1-830E-88473E3C1093}" type="pres">
      <dgm:prSet presAssocID="{9DE21DC4-8C42-42CB-A15B-C5DC9F139945}" presName="sibTrans" presStyleCnt="0"/>
      <dgm:spPr/>
    </dgm:pt>
    <dgm:pt modelId="{D248B242-466D-46FC-9375-7BD16B47FE67}" type="pres">
      <dgm:prSet presAssocID="{DE186BE6-A127-4FEE-93D4-CE2B893E66E3}" presName="parenttextcomposite" presStyleCnt="0"/>
      <dgm:spPr/>
    </dgm:pt>
    <dgm:pt modelId="{A0199216-6AF9-491F-A711-970DF073E674}" type="pres">
      <dgm:prSet presAssocID="{DE186BE6-A127-4FEE-93D4-CE2B893E66E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A322F223-0589-4A34-8FBB-2DC571BF9813}" type="pres">
      <dgm:prSet presAssocID="{DE186BE6-A127-4FEE-93D4-CE2B893E66E3}" presName="composite" presStyleCnt="0"/>
      <dgm:spPr/>
    </dgm:pt>
    <dgm:pt modelId="{570D0EA8-94BB-468F-986F-F020565AA027}" type="pres">
      <dgm:prSet presAssocID="{DE186BE6-A127-4FEE-93D4-CE2B893E66E3}" presName="chevron1" presStyleLbl="alignNode1" presStyleIdx="7" presStyleCnt="21"/>
      <dgm:spPr/>
    </dgm:pt>
    <dgm:pt modelId="{4EA07A8B-EF0D-401F-BF6B-B0AE388A6F7E}" type="pres">
      <dgm:prSet presAssocID="{DE186BE6-A127-4FEE-93D4-CE2B893E66E3}" presName="chevron2" presStyleLbl="alignNode1" presStyleIdx="8" presStyleCnt="21"/>
      <dgm:spPr/>
    </dgm:pt>
    <dgm:pt modelId="{207030F5-AB18-436A-92C9-815686045E1E}" type="pres">
      <dgm:prSet presAssocID="{DE186BE6-A127-4FEE-93D4-CE2B893E66E3}" presName="chevron3" presStyleLbl="alignNode1" presStyleIdx="9" presStyleCnt="21"/>
      <dgm:spPr/>
    </dgm:pt>
    <dgm:pt modelId="{A86DBDC0-E743-483C-9306-B522368DB503}" type="pres">
      <dgm:prSet presAssocID="{DE186BE6-A127-4FEE-93D4-CE2B893E66E3}" presName="chevron4" presStyleLbl="alignNode1" presStyleIdx="10" presStyleCnt="21"/>
      <dgm:spPr/>
    </dgm:pt>
    <dgm:pt modelId="{8C6CA96B-8E9C-469C-846E-4C179C0BB59C}" type="pres">
      <dgm:prSet presAssocID="{DE186BE6-A127-4FEE-93D4-CE2B893E66E3}" presName="chevron5" presStyleLbl="alignNode1" presStyleIdx="11" presStyleCnt="21"/>
      <dgm:spPr/>
    </dgm:pt>
    <dgm:pt modelId="{DDB3B45A-18EB-42CA-A9D2-CF2E669AB064}" type="pres">
      <dgm:prSet presAssocID="{DE186BE6-A127-4FEE-93D4-CE2B893E66E3}" presName="chevron6" presStyleLbl="alignNode1" presStyleIdx="12" presStyleCnt="21"/>
      <dgm:spPr/>
    </dgm:pt>
    <dgm:pt modelId="{8AC894A8-D644-48F6-BE9B-B4849A679158}" type="pres">
      <dgm:prSet presAssocID="{DE186BE6-A127-4FEE-93D4-CE2B893E66E3}" presName="chevron7" presStyleLbl="alignNode1" presStyleIdx="13" presStyleCnt="21"/>
      <dgm:spPr/>
    </dgm:pt>
    <dgm:pt modelId="{4031E0C1-1EFC-4E3A-A695-B0334D9C6E14}" type="pres">
      <dgm:prSet presAssocID="{DE186BE6-A127-4FEE-93D4-CE2B893E66E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D44533BD-1F88-41EF-BBF3-B5549FB3303B}" type="pres">
      <dgm:prSet presAssocID="{C7740E17-8AF8-4E22-84CE-D6F5AB2E6A4D}" presName="sibTrans" presStyleCnt="0"/>
      <dgm:spPr/>
    </dgm:pt>
    <dgm:pt modelId="{CA34D604-025D-4C5E-AED5-2C1729D89EAC}" type="pres">
      <dgm:prSet presAssocID="{6D7F3B49-6C8F-4CDD-81A0-A20965990786}" presName="parenttextcomposite" presStyleCnt="0"/>
      <dgm:spPr/>
    </dgm:pt>
    <dgm:pt modelId="{FC84B31C-6323-47B3-ABFF-34F5FF4F5052}" type="pres">
      <dgm:prSet presAssocID="{6D7F3B49-6C8F-4CDD-81A0-A20965990786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6BBFE9F0-31DA-4ED7-8D7B-13937A88C5D2}" type="pres">
      <dgm:prSet presAssocID="{6D7F3B49-6C8F-4CDD-81A0-A20965990786}" presName="composite" presStyleCnt="0"/>
      <dgm:spPr/>
    </dgm:pt>
    <dgm:pt modelId="{3B2A1C60-6B02-47E3-B82C-4FBBCC1245FC}" type="pres">
      <dgm:prSet presAssocID="{6D7F3B49-6C8F-4CDD-81A0-A20965990786}" presName="chevron1" presStyleLbl="alignNode1" presStyleIdx="14" presStyleCnt="21"/>
      <dgm:spPr/>
    </dgm:pt>
    <dgm:pt modelId="{B8FA3B8B-17E8-4715-8DF2-4153155606A3}" type="pres">
      <dgm:prSet presAssocID="{6D7F3B49-6C8F-4CDD-81A0-A20965990786}" presName="chevron2" presStyleLbl="alignNode1" presStyleIdx="15" presStyleCnt="21"/>
      <dgm:spPr/>
    </dgm:pt>
    <dgm:pt modelId="{9D90F7E0-664D-42C0-81BA-797D16457CB8}" type="pres">
      <dgm:prSet presAssocID="{6D7F3B49-6C8F-4CDD-81A0-A20965990786}" presName="chevron3" presStyleLbl="alignNode1" presStyleIdx="16" presStyleCnt="21"/>
      <dgm:spPr/>
    </dgm:pt>
    <dgm:pt modelId="{05CEFED9-D28C-421B-B548-9BE37F2650E6}" type="pres">
      <dgm:prSet presAssocID="{6D7F3B49-6C8F-4CDD-81A0-A20965990786}" presName="chevron4" presStyleLbl="alignNode1" presStyleIdx="17" presStyleCnt="21"/>
      <dgm:spPr/>
    </dgm:pt>
    <dgm:pt modelId="{3D838A7C-55F9-4641-A334-3EFC2F6A6C73}" type="pres">
      <dgm:prSet presAssocID="{6D7F3B49-6C8F-4CDD-81A0-A20965990786}" presName="chevron5" presStyleLbl="alignNode1" presStyleIdx="18" presStyleCnt="21"/>
      <dgm:spPr/>
    </dgm:pt>
    <dgm:pt modelId="{79E32029-E2CF-4BA3-8202-D5CBD879C01E}" type="pres">
      <dgm:prSet presAssocID="{6D7F3B49-6C8F-4CDD-81A0-A20965990786}" presName="chevron6" presStyleLbl="alignNode1" presStyleIdx="19" presStyleCnt="21"/>
      <dgm:spPr/>
    </dgm:pt>
    <dgm:pt modelId="{1981E923-3F8F-4A57-BF2F-A28ED5A1F0A8}" type="pres">
      <dgm:prSet presAssocID="{6D7F3B49-6C8F-4CDD-81A0-A20965990786}" presName="chevron7" presStyleLbl="alignNode1" presStyleIdx="20" presStyleCnt="21"/>
      <dgm:spPr/>
    </dgm:pt>
    <dgm:pt modelId="{5F6EA9AC-8299-4AE1-BAD4-7ABB6467540E}" type="pres">
      <dgm:prSet presAssocID="{6D7F3B49-6C8F-4CDD-81A0-A2096599078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C029CA19-C5C2-4DA6-A6F0-32851F17A19A}" type="presOf" srcId="{DE186BE6-A127-4FEE-93D4-CE2B893E66E3}" destId="{A0199216-6AF9-491F-A711-970DF073E674}" srcOrd="0" destOrd="0" presId="urn:microsoft.com/office/officeart/2008/layout/VerticalAccentList"/>
    <dgm:cxn modelId="{BE774C25-E0BA-44E1-8F79-691EE1AB672C}" type="presOf" srcId="{5CAFD2DD-FFDB-4724-8AF5-1CAFEEDD8AF9}" destId="{5F6EA9AC-8299-4AE1-BAD4-7ABB6467540E}" srcOrd="0" destOrd="0" presId="urn:microsoft.com/office/officeart/2008/layout/VerticalAccentList"/>
    <dgm:cxn modelId="{D70C1F60-5859-4C60-ADD9-FD74BB6C28CB}" srcId="{DE186BE6-A127-4FEE-93D4-CE2B893E66E3}" destId="{A97AD0A9-2E9A-4EDE-9855-F50361D2880B}" srcOrd="0" destOrd="0" parTransId="{507E8809-4D9B-476B-AA25-9F5814E7174E}" sibTransId="{0799D084-9EAF-416E-87A8-EC7F7AE191C5}"/>
    <dgm:cxn modelId="{72CC7D47-5536-4A4D-9B48-3BE10810DD73}" type="presOf" srcId="{6D7F3B49-6C8F-4CDD-81A0-A20965990786}" destId="{FC84B31C-6323-47B3-ABFF-34F5FF4F5052}" srcOrd="0" destOrd="0" presId="urn:microsoft.com/office/officeart/2008/layout/VerticalAccentList"/>
    <dgm:cxn modelId="{90889050-F93C-4935-9B66-4FCED0E22164}" type="presOf" srcId="{A5A4497C-F510-4BB4-A12D-AF2B16D6B544}" destId="{6BE3ADF4-9A24-4AAC-956B-AB9F8D440372}" srcOrd="0" destOrd="0" presId="urn:microsoft.com/office/officeart/2008/layout/VerticalAccentList"/>
    <dgm:cxn modelId="{D3729450-8AFE-412C-BA71-0DC142788105}" srcId="{8952738F-A3E8-4BEF-B586-2FF941B987D4}" destId="{6D7F3B49-6C8F-4CDD-81A0-A20965990786}" srcOrd="2" destOrd="0" parTransId="{11D29C53-219B-4851-9910-C03BB8E695CB}" sibTransId="{D3D6E191-D7BC-4D7D-AF5E-CBD4DD6D0C93}"/>
    <dgm:cxn modelId="{D0CF9655-3A34-4DB7-9C83-86949874AA6C}" type="presOf" srcId="{8952738F-A3E8-4BEF-B586-2FF941B987D4}" destId="{EB925F08-8C57-4FB2-9CCB-FFAA8D8A93E2}" srcOrd="0" destOrd="0" presId="urn:microsoft.com/office/officeart/2008/layout/VerticalAccentList"/>
    <dgm:cxn modelId="{AB423484-91A1-4747-8A7C-32BEB1AE4205}" srcId="{8952738F-A3E8-4BEF-B586-2FF941B987D4}" destId="{DE186BE6-A127-4FEE-93D4-CE2B893E66E3}" srcOrd="1" destOrd="0" parTransId="{89F348DD-D880-41B9-B0E6-1AFF38E21647}" sibTransId="{C7740E17-8AF8-4E22-84CE-D6F5AB2E6A4D}"/>
    <dgm:cxn modelId="{736F2F89-31DC-48CC-9DAA-CFF31BA93769}" type="presOf" srcId="{A97AD0A9-2E9A-4EDE-9855-F50361D2880B}" destId="{4031E0C1-1EFC-4E3A-A695-B0334D9C6E14}" srcOrd="0" destOrd="0" presId="urn:microsoft.com/office/officeart/2008/layout/VerticalAccentList"/>
    <dgm:cxn modelId="{26778395-00C5-4415-B9A2-2A3F8AF74120}" type="presOf" srcId="{D04715CF-BC93-4DFE-A6A5-E1D2D1EDE29F}" destId="{72D9D817-B6C3-49A2-8440-F3257AFA3478}" srcOrd="0" destOrd="0" presId="urn:microsoft.com/office/officeart/2008/layout/VerticalAccentList"/>
    <dgm:cxn modelId="{F36515AB-2BB0-4AC5-A4C7-7399FB918DE2}" srcId="{6D7F3B49-6C8F-4CDD-81A0-A20965990786}" destId="{5CAFD2DD-FFDB-4724-8AF5-1CAFEEDD8AF9}" srcOrd="0" destOrd="0" parTransId="{5A1C6483-162E-4767-BD42-D92553F2D91E}" sibTransId="{1A65B656-253A-4CDD-A287-20C671FD273C}"/>
    <dgm:cxn modelId="{A255ABCC-7C78-4186-9466-37400C5A3761}" srcId="{D04715CF-BC93-4DFE-A6A5-E1D2D1EDE29F}" destId="{A5A4497C-F510-4BB4-A12D-AF2B16D6B544}" srcOrd="0" destOrd="0" parTransId="{837B0B09-1775-46E4-B62D-EFA9350BE0CD}" sibTransId="{85FA4B11-A71C-4E0F-81AF-493CD0663FC3}"/>
    <dgm:cxn modelId="{8DDE19CF-1D21-4D45-8CC5-8A1E54094CE5}" srcId="{8952738F-A3E8-4BEF-B586-2FF941B987D4}" destId="{D04715CF-BC93-4DFE-A6A5-E1D2D1EDE29F}" srcOrd="0" destOrd="0" parTransId="{C1662B07-0C5A-4B0C-9463-E432D7EAACB1}" sibTransId="{9DE21DC4-8C42-42CB-A15B-C5DC9F139945}"/>
    <dgm:cxn modelId="{5C453AE2-94F9-4AB2-875F-43D3809FC20C}" type="presParOf" srcId="{EB925F08-8C57-4FB2-9CCB-FFAA8D8A93E2}" destId="{953B672F-432F-49BA-A9CC-00BAD16E3701}" srcOrd="0" destOrd="0" presId="urn:microsoft.com/office/officeart/2008/layout/VerticalAccentList"/>
    <dgm:cxn modelId="{A2603A8F-8BA3-4770-8AB6-56B647EE4490}" type="presParOf" srcId="{953B672F-432F-49BA-A9CC-00BAD16E3701}" destId="{72D9D817-B6C3-49A2-8440-F3257AFA3478}" srcOrd="0" destOrd="0" presId="urn:microsoft.com/office/officeart/2008/layout/VerticalAccentList"/>
    <dgm:cxn modelId="{E1848E4A-C5C2-43F5-9560-5E782B7D64E7}" type="presParOf" srcId="{EB925F08-8C57-4FB2-9CCB-FFAA8D8A93E2}" destId="{2156FAAF-1219-479A-B66D-2D0D1C4EFD54}" srcOrd="1" destOrd="0" presId="urn:microsoft.com/office/officeart/2008/layout/VerticalAccentList"/>
    <dgm:cxn modelId="{7F761C25-18DC-47A0-A1A1-E7FA5E30B726}" type="presParOf" srcId="{2156FAAF-1219-479A-B66D-2D0D1C4EFD54}" destId="{C423F75E-9DB7-4786-8757-C2D595AE3493}" srcOrd="0" destOrd="0" presId="urn:microsoft.com/office/officeart/2008/layout/VerticalAccentList"/>
    <dgm:cxn modelId="{317C2AB7-0BBC-42C9-8F5D-7D370DC9FC47}" type="presParOf" srcId="{2156FAAF-1219-479A-B66D-2D0D1C4EFD54}" destId="{87530C27-0AA4-4431-8B32-968F3A15335A}" srcOrd="1" destOrd="0" presId="urn:microsoft.com/office/officeart/2008/layout/VerticalAccentList"/>
    <dgm:cxn modelId="{24821B54-7772-4022-8138-88E1B6A2DF8F}" type="presParOf" srcId="{2156FAAF-1219-479A-B66D-2D0D1C4EFD54}" destId="{ADE65271-384D-4F25-A9BD-4E68ACA0AF0E}" srcOrd="2" destOrd="0" presId="urn:microsoft.com/office/officeart/2008/layout/VerticalAccentList"/>
    <dgm:cxn modelId="{F4EB87E1-079E-4BA7-8A4C-BA9048D09FF7}" type="presParOf" srcId="{2156FAAF-1219-479A-B66D-2D0D1C4EFD54}" destId="{0EB761A4-2651-41DA-9A19-35428A3D2DA0}" srcOrd="3" destOrd="0" presId="urn:microsoft.com/office/officeart/2008/layout/VerticalAccentList"/>
    <dgm:cxn modelId="{74C81C12-DB1A-40CE-A4B8-868349E7E46A}" type="presParOf" srcId="{2156FAAF-1219-479A-B66D-2D0D1C4EFD54}" destId="{4111D43E-C876-4043-8954-F94FD2FCC35A}" srcOrd="4" destOrd="0" presId="urn:microsoft.com/office/officeart/2008/layout/VerticalAccentList"/>
    <dgm:cxn modelId="{0D7AB426-4455-4677-A0BD-2A7BE50F2A66}" type="presParOf" srcId="{2156FAAF-1219-479A-B66D-2D0D1C4EFD54}" destId="{FACD10C9-1EA4-4EDE-B6AE-3DFFF0D52445}" srcOrd="5" destOrd="0" presId="urn:microsoft.com/office/officeart/2008/layout/VerticalAccentList"/>
    <dgm:cxn modelId="{00F0D3B3-A406-48CC-B543-D8B67CAA0F28}" type="presParOf" srcId="{2156FAAF-1219-479A-B66D-2D0D1C4EFD54}" destId="{E2B0092B-62C4-49E6-8250-C3CB5BE76BEF}" srcOrd="6" destOrd="0" presId="urn:microsoft.com/office/officeart/2008/layout/VerticalAccentList"/>
    <dgm:cxn modelId="{52915E44-4F4F-4381-9771-AE7C9C624146}" type="presParOf" srcId="{2156FAAF-1219-479A-B66D-2D0D1C4EFD54}" destId="{6BE3ADF4-9A24-4AAC-956B-AB9F8D440372}" srcOrd="7" destOrd="0" presId="urn:microsoft.com/office/officeart/2008/layout/VerticalAccentList"/>
    <dgm:cxn modelId="{1B424505-8A1C-4414-9031-E7B60A6FBF45}" type="presParOf" srcId="{EB925F08-8C57-4FB2-9CCB-FFAA8D8A93E2}" destId="{970F12E6-CFD1-49D1-830E-88473E3C1093}" srcOrd="2" destOrd="0" presId="urn:microsoft.com/office/officeart/2008/layout/VerticalAccentList"/>
    <dgm:cxn modelId="{82869956-1D81-40B2-8D90-D719B64BC9CE}" type="presParOf" srcId="{EB925F08-8C57-4FB2-9CCB-FFAA8D8A93E2}" destId="{D248B242-466D-46FC-9375-7BD16B47FE67}" srcOrd="3" destOrd="0" presId="urn:microsoft.com/office/officeart/2008/layout/VerticalAccentList"/>
    <dgm:cxn modelId="{85BE9BA0-C056-48C7-8933-1AF8CBFF1944}" type="presParOf" srcId="{D248B242-466D-46FC-9375-7BD16B47FE67}" destId="{A0199216-6AF9-491F-A711-970DF073E674}" srcOrd="0" destOrd="0" presId="urn:microsoft.com/office/officeart/2008/layout/VerticalAccentList"/>
    <dgm:cxn modelId="{B663E1A6-852B-43A1-9581-C94C72BA456B}" type="presParOf" srcId="{EB925F08-8C57-4FB2-9CCB-FFAA8D8A93E2}" destId="{A322F223-0589-4A34-8FBB-2DC571BF9813}" srcOrd="4" destOrd="0" presId="urn:microsoft.com/office/officeart/2008/layout/VerticalAccentList"/>
    <dgm:cxn modelId="{88D48B8F-C75D-4482-9D1E-0FBCF813A608}" type="presParOf" srcId="{A322F223-0589-4A34-8FBB-2DC571BF9813}" destId="{570D0EA8-94BB-468F-986F-F020565AA027}" srcOrd="0" destOrd="0" presId="urn:microsoft.com/office/officeart/2008/layout/VerticalAccentList"/>
    <dgm:cxn modelId="{6AEF4B86-9CE5-4E40-A268-0744CA118FEE}" type="presParOf" srcId="{A322F223-0589-4A34-8FBB-2DC571BF9813}" destId="{4EA07A8B-EF0D-401F-BF6B-B0AE388A6F7E}" srcOrd="1" destOrd="0" presId="urn:microsoft.com/office/officeart/2008/layout/VerticalAccentList"/>
    <dgm:cxn modelId="{DB6B7BD3-BA19-43D5-8AA7-50E61A2C1480}" type="presParOf" srcId="{A322F223-0589-4A34-8FBB-2DC571BF9813}" destId="{207030F5-AB18-436A-92C9-815686045E1E}" srcOrd="2" destOrd="0" presId="urn:microsoft.com/office/officeart/2008/layout/VerticalAccentList"/>
    <dgm:cxn modelId="{46ABBEDC-51B7-4BB7-BFBA-21B9A575161D}" type="presParOf" srcId="{A322F223-0589-4A34-8FBB-2DC571BF9813}" destId="{A86DBDC0-E743-483C-9306-B522368DB503}" srcOrd="3" destOrd="0" presId="urn:microsoft.com/office/officeart/2008/layout/VerticalAccentList"/>
    <dgm:cxn modelId="{526FD38C-E89A-4762-ADEF-C55CD93915FB}" type="presParOf" srcId="{A322F223-0589-4A34-8FBB-2DC571BF9813}" destId="{8C6CA96B-8E9C-469C-846E-4C179C0BB59C}" srcOrd="4" destOrd="0" presId="urn:microsoft.com/office/officeart/2008/layout/VerticalAccentList"/>
    <dgm:cxn modelId="{C6FAE306-D1BF-48FB-A284-B30F5DE7CD45}" type="presParOf" srcId="{A322F223-0589-4A34-8FBB-2DC571BF9813}" destId="{DDB3B45A-18EB-42CA-A9D2-CF2E669AB064}" srcOrd="5" destOrd="0" presId="urn:microsoft.com/office/officeart/2008/layout/VerticalAccentList"/>
    <dgm:cxn modelId="{75742045-4548-4754-8AC6-B03A37E97FAC}" type="presParOf" srcId="{A322F223-0589-4A34-8FBB-2DC571BF9813}" destId="{8AC894A8-D644-48F6-BE9B-B4849A679158}" srcOrd="6" destOrd="0" presId="urn:microsoft.com/office/officeart/2008/layout/VerticalAccentList"/>
    <dgm:cxn modelId="{B1539AEF-FD41-4A9E-A4D7-0338BC3699E4}" type="presParOf" srcId="{A322F223-0589-4A34-8FBB-2DC571BF9813}" destId="{4031E0C1-1EFC-4E3A-A695-B0334D9C6E14}" srcOrd="7" destOrd="0" presId="urn:microsoft.com/office/officeart/2008/layout/VerticalAccentList"/>
    <dgm:cxn modelId="{710AB791-D5C7-4FFD-BEE1-20E51D2AA69B}" type="presParOf" srcId="{EB925F08-8C57-4FB2-9CCB-FFAA8D8A93E2}" destId="{D44533BD-1F88-41EF-BBF3-B5549FB3303B}" srcOrd="5" destOrd="0" presId="urn:microsoft.com/office/officeart/2008/layout/VerticalAccentList"/>
    <dgm:cxn modelId="{654282A7-5084-4815-B472-D34E1639468B}" type="presParOf" srcId="{EB925F08-8C57-4FB2-9CCB-FFAA8D8A93E2}" destId="{CA34D604-025D-4C5E-AED5-2C1729D89EAC}" srcOrd="6" destOrd="0" presId="urn:microsoft.com/office/officeart/2008/layout/VerticalAccentList"/>
    <dgm:cxn modelId="{2381A800-D8CF-4A6E-97D9-CA725E143C20}" type="presParOf" srcId="{CA34D604-025D-4C5E-AED5-2C1729D89EAC}" destId="{FC84B31C-6323-47B3-ABFF-34F5FF4F5052}" srcOrd="0" destOrd="0" presId="urn:microsoft.com/office/officeart/2008/layout/VerticalAccentList"/>
    <dgm:cxn modelId="{8AFCCF03-63C7-42F9-BA2E-162145CC264F}" type="presParOf" srcId="{EB925F08-8C57-4FB2-9CCB-FFAA8D8A93E2}" destId="{6BBFE9F0-31DA-4ED7-8D7B-13937A88C5D2}" srcOrd="7" destOrd="0" presId="urn:microsoft.com/office/officeart/2008/layout/VerticalAccentList"/>
    <dgm:cxn modelId="{F2994522-BAC8-4C82-9DA8-BD2D012D1749}" type="presParOf" srcId="{6BBFE9F0-31DA-4ED7-8D7B-13937A88C5D2}" destId="{3B2A1C60-6B02-47E3-B82C-4FBBCC1245FC}" srcOrd="0" destOrd="0" presId="urn:microsoft.com/office/officeart/2008/layout/VerticalAccentList"/>
    <dgm:cxn modelId="{8B0C4D2F-4921-49A7-B1FC-B03D746014F1}" type="presParOf" srcId="{6BBFE9F0-31DA-4ED7-8D7B-13937A88C5D2}" destId="{B8FA3B8B-17E8-4715-8DF2-4153155606A3}" srcOrd="1" destOrd="0" presId="urn:microsoft.com/office/officeart/2008/layout/VerticalAccentList"/>
    <dgm:cxn modelId="{5C604115-98CF-40A9-BA00-2A8C63B21708}" type="presParOf" srcId="{6BBFE9F0-31DA-4ED7-8D7B-13937A88C5D2}" destId="{9D90F7E0-664D-42C0-81BA-797D16457CB8}" srcOrd="2" destOrd="0" presId="urn:microsoft.com/office/officeart/2008/layout/VerticalAccentList"/>
    <dgm:cxn modelId="{84E37470-D53D-4E13-B094-678AF0448381}" type="presParOf" srcId="{6BBFE9F0-31DA-4ED7-8D7B-13937A88C5D2}" destId="{05CEFED9-D28C-421B-B548-9BE37F2650E6}" srcOrd="3" destOrd="0" presId="urn:microsoft.com/office/officeart/2008/layout/VerticalAccentList"/>
    <dgm:cxn modelId="{D6015266-8808-4245-BE1D-D0894F3FD14E}" type="presParOf" srcId="{6BBFE9F0-31DA-4ED7-8D7B-13937A88C5D2}" destId="{3D838A7C-55F9-4641-A334-3EFC2F6A6C73}" srcOrd="4" destOrd="0" presId="urn:microsoft.com/office/officeart/2008/layout/VerticalAccentList"/>
    <dgm:cxn modelId="{C88AC0A2-DFAF-4EBC-8C15-09FB2880C4D2}" type="presParOf" srcId="{6BBFE9F0-31DA-4ED7-8D7B-13937A88C5D2}" destId="{79E32029-E2CF-4BA3-8202-D5CBD879C01E}" srcOrd="5" destOrd="0" presId="urn:microsoft.com/office/officeart/2008/layout/VerticalAccentList"/>
    <dgm:cxn modelId="{8549347E-2FBF-4D49-BA48-56ECA34F5CA7}" type="presParOf" srcId="{6BBFE9F0-31DA-4ED7-8D7B-13937A88C5D2}" destId="{1981E923-3F8F-4A57-BF2F-A28ED5A1F0A8}" srcOrd="6" destOrd="0" presId="urn:microsoft.com/office/officeart/2008/layout/VerticalAccentList"/>
    <dgm:cxn modelId="{48DFA660-9377-4F04-9607-26024455CD18}" type="presParOf" srcId="{6BBFE9F0-31DA-4ED7-8D7B-13937A88C5D2}" destId="{5F6EA9AC-8299-4AE1-BAD4-7ABB6467540E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FC31D8-7E98-4D2F-8E7F-449EB0BB867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401C7A3-CF44-405B-9804-2D0FC6CAFE21}">
      <dgm:prSet phldrT="[文字]" custT="1"/>
      <dgm:spPr/>
      <dgm:t>
        <a:bodyPr/>
        <a:lstStyle/>
        <a:p>
          <a:r>
            <a:rPr lang="zh-TW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有組織犯罪控制法</a:t>
          </a:r>
          <a:r>
            <a:rPr lang="en-US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(Acts Involving Organized Crime Control in the United States)</a:t>
          </a:r>
          <a:endParaRPr lang="zh-TW" altLang="en-US" sz="16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4312C56-EABD-4471-8A16-F493D2F0AF2C}" type="parTrans" cxnId="{E29869EC-45F9-4847-89A9-6587A9C3F139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E5687D-7B93-4D4A-9464-928B2AD249F3}" type="sibTrans" cxnId="{E29869EC-45F9-4847-89A9-6587A9C3F139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43CC0A-A12D-42D1-914B-D7928E66FA6E}">
      <dgm:prSet phldrT="[文字]" custT="1"/>
      <dgm:spPr/>
      <dgm:t>
        <a:bodyPr/>
        <a:lstStyle/>
        <a:p>
          <a:r>
            <a:rPr lang="zh-TW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遏制黑幫及保護社區法</a:t>
          </a:r>
          <a:r>
            <a:rPr lang="en-US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(Containment of Gangsters and Protection of Communities Act)</a:t>
          </a:r>
          <a:endParaRPr lang="zh-TW" altLang="en-US" sz="16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95D1350-3EEF-4855-844C-1F2F6BB65033}" type="parTrans" cxnId="{0E81D9B8-5E01-427D-852A-02A09B26C535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106804-4AEA-4E37-8112-52A54081CCF8}" type="sibTrans" cxnId="{0E81D9B8-5E01-427D-852A-02A09B26C535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398D199-CE80-43D5-B6E2-359A850ECF45}">
      <dgm:prSet phldrT="[文字]" custT="1"/>
      <dgm:spPr/>
      <dgm:t>
        <a:bodyPr/>
        <a:lstStyle/>
        <a:p>
          <a:r>
            <a:rPr lang="zh-TW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反洗錢法</a:t>
          </a:r>
          <a:r>
            <a:rPr lang="en-US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(Anti-Money Laundering Act)</a:t>
          </a:r>
          <a:endParaRPr lang="zh-TW" altLang="en-US" sz="16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649D4ED-A577-4816-9672-086EF3BF950C}" type="parTrans" cxnId="{02000A56-3B38-4E86-8E58-D9D69BBC233C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9B1A37-FC12-44ED-AF31-2EC847DD5403}" type="sibTrans" cxnId="{02000A56-3B38-4E86-8E58-D9D69BBC233C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A68B38-6D4A-45AE-8C84-AF208006976B}" type="pres">
      <dgm:prSet presAssocID="{69FC31D8-7E98-4D2F-8E7F-449EB0BB8671}" presName="linear" presStyleCnt="0">
        <dgm:presLayoutVars>
          <dgm:dir/>
          <dgm:animLvl val="lvl"/>
          <dgm:resizeHandles val="exact"/>
        </dgm:presLayoutVars>
      </dgm:prSet>
      <dgm:spPr/>
    </dgm:pt>
    <dgm:pt modelId="{41979FB3-8511-42A7-BAC8-3A0ECFEF7BB3}" type="pres">
      <dgm:prSet presAssocID="{C401C7A3-CF44-405B-9804-2D0FC6CAFE21}" presName="parentLin" presStyleCnt="0"/>
      <dgm:spPr/>
    </dgm:pt>
    <dgm:pt modelId="{D331D2EC-34A0-4F6D-AE78-46A74E2C1F13}" type="pres">
      <dgm:prSet presAssocID="{C401C7A3-CF44-405B-9804-2D0FC6CAFE21}" presName="parentLeftMargin" presStyleLbl="node1" presStyleIdx="0" presStyleCnt="3"/>
      <dgm:spPr/>
    </dgm:pt>
    <dgm:pt modelId="{A01B1598-B2C0-4130-9551-243EA4E6ACE6}" type="pres">
      <dgm:prSet presAssocID="{C401C7A3-CF44-405B-9804-2D0FC6CAFE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C3BF72D-6BBC-4A7D-897D-DDF3B8A90C07}" type="pres">
      <dgm:prSet presAssocID="{C401C7A3-CF44-405B-9804-2D0FC6CAFE21}" presName="negativeSpace" presStyleCnt="0"/>
      <dgm:spPr/>
    </dgm:pt>
    <dgm:pt modelId="{430789BA-7DBB-41F4-BC94-C5FCB7664EA2}" type="pres">
      <dgm:prSet presAssocID="{C401C7A3-CF44-405B-9804-2D0FC6CAFE21}" presName="childText" presStyleLbl="conFgAcc1" presStyleIdx="0" presStyleCnt="3">
        <dgm:presLayoutVars>
          <dgm:bulletEnabled val="1"/>
        </dgm:presLayoutVars>
      </dgm:prSet>
      <dgm:spPr/>
    </dgm:pt>
    <dgm:pt modelId="{C2500E82-0A30-468E-B326-69EFF3443F37}" type="pres">
      <dgm:prSet presAssocID="{29E5687D-7B93-4D4A-9464-928B2AD249F3}" presName="spaceBetweenRectangles" presStyleCnt="0"/>
      <dgm:spPr/>
    </dgm:pt>
    <dgm:pt modelId="{C1F83543-9A97-4306-A146-044B9875013C}" type="pres">
      <dgm:prSet presAssocID="{FA43CC0A-A12D-42D1-914B-D7928E66FA6E}" presName="parentLin" presStyleCnt="0"/>
      <dgm:spPr/>
    </dgm:pt>
    <dgm:pt modelId="{0D559BFA-15B3-4BA0-AE51-361F6A5716E5}" type="pres">
      <dgm:prSet presAssocID="{FA43CC0A-A12D-42D1-914B-D7928E66FA6E}" presName="parentLeftMargin" presStyleLbl="node1" presStyleIdx="0" presStyleCnt="3"/>
      <dgm:spPr/>
    </dgm:pt>
    <dgm:pt modelId="{26905FE8-729B-4A57-8F23-7AE2A03EA35B}" type="pres">
      <dgm:prSet presAssocID="{FA43CC0A-A12D-42D1-914B-D7928E66FA6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36B9DC-B403-4F7C-B3E4-BD204B2343D2}" type="pres">
      <dgm:prSet presAssocID="{FA43CC0A-A12D-42D1-914B-D7928E66FA6E}" presName="negativeSpace" presStyleCnt="0"/>
      <dgm:spPr/>
    </dgm:pt>
    <dgm:pt modelId="{7BCA0A68-FA35-46F4-B573-7D01042493AE}" type="pres">
      <dgm:prSet presAssocID="{FA43CC0A-A12D-42D1-914B-D7928E66FA6E}" presName="childText" presStyleLbl="conFgAcc1" presStyleIdx="1" presStyleCnt="3">
        <dgm:presLayoutVars>
          <dgm:bulletEnabled val="1"/>
        </dgm:presLayoutVars>
      </dgm:prSet>
      <dgm:spPr/>
    </dgm:pt>
    <dgm:pt modelId="{9737C465-7F5C-4FA2-BBEA-FDD35C07D1C1}" type="pres">
      <dgm:prSet presAssocID="{5D106804-4AEA-4E37-8112-52A54081CCF8}" presName="spaceBetweenRectangles" presStyleCnt="0"/>
      <dgm:spPr/>
    </dgm:pt>
    <dgm:pt modelId="{09F81AAE-13A5-45A2-81DB-9205837378B9}" type="pres">
      <dgm:prSet presAssocID="{B398D199-CE80-43D5-B6E2-359A850ECF45}" presName="parentLin" presStyleCnt="0"/>
      <dgm:spPr/>
    </dgm:pt>
    <dgm:pt modelId="{B61EF98C-37C2-45C9-B0FF-58CAB9302D3C}" type="pres">
      <dgm:prSet presAssocID="{B398D199-CE80-43D5-B6E2-359A850ECF45}" presName="parentLeftMargin" presStyleLbl="node1" presStyleIdx="1" presStyleCnt="3"/>
      <dgm:spPr/>
    </dgm:pt>
    <dgm:pt modelId="{31CDC865-64B0-4DFC-B934-E986AD61BC0A}" type="pres">
      <dgm:prSet presAssocID="{B398D199-CE80-43D5-B6E2-359A850ECF4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E28744E-E41B-46CE-8E5E-A29B8E3C5ACC}" type="pres">
      <dgm:prSet presAssocID="{B398D199-CE80-43D5-B6E2-359A850ECF45}" presName="negativeSpace" presStyleCnt="0"/>
      <dgm:spPr/>
    </dgm:pt>
    <dgm:pt modelId="{10A4CB7A-1EB7-4DF4-8EA0-706372B0DAD2}" type="pres">
      <dgm:prSet presAssocID="{B398D199-CE80-43D5-B6E2-359A850ECF4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325C810-F537-4642-9059-5BDDF669A0AD}" type="presOf" srcId="{B398D199-CE80-43D5-B6E2-359A850ECF45}" destId="{31CDC865-64B0-4DFC-B934-E986AD61BC0A}" srcOrd="1" destOrd="0" presId="urn:microsoft.com/office/officeart/2005/8/layout/list1"/>
    <dgm:cxn modelId="{C1547E4A-FDFF-4CD9-A559-A12CA3C74BBD}" type="presOf" srcId="{FA43CC0A-A12D-42D1-914B-D7928E66FA6E}" destId="{26905FE8-729B-4A57-8F23-7AE2A03EA35B}" srcOrd="1" destOrd="0" presId="urn:microsoft.com/office/officeart/2005/8/layout/list1"/>
    <dgm:cxn modelId="{BCD9B84A-DBE3-4975-BBDA-A548DF592895}" type="presOf" srcId="{FA43CC0A-A12D-42D1-914B-D7928E66FA6E}" destId="{0D559BFA-15B3-4BA0-AE51-361F6A5716E5}" srcOrd="0" destOrd="0" presId="urn:microsoft.com/office/officeart/2005/8/layout/list1"/>
    <dgm:cxn modelId="{48A8F750-8466-4714-854B-ED9FA9B53CCC}" type="presOf" srcId="{C401C7A3-CF44-405B-9804-2D0FC6CAFE21}" destId="{A01B1598-B2C0-4130-9551-243EA4E6ACE6}" srcOrd="1" destOrd="0" presId="urn:microsoft.com/office/officeart/2005/8/layout/list1"/>
    <dgm:cxn modelId="{02000A56-3B38-4E86-8E58-D9D69BBC233C}" srcId="{69FC31D8-7E98-4D2F-8E7F-449EB0BB8671}" destId="{B398D199-CE80-43D5-B6E2-359A850ECF45}" srcOrd="2" destOrd="0" parTransId="{7649D4ED-A577-4816-9672-086EF3BF950C}" sibTransId="{3E9B1A37-FC12-44ED-AF31-2EC847DD5403}"/>
    <dgm:cxn modelId="{C83714B4-9912-469A-8614-4962DDA83514}" type="presOf" srcId="{C401C7A3-CF44-405B-9804-2D0FC6CAFE21}" destId="{D331D2EC-34A0-4F6D-AE78-46A74E2C1F13}" srcOrd="0" destOrd="0" presId="urn:microsoft.com/office/officeart/2005/8/layout/list1"/>
    <dgm:cxn modelId="{0E81D9B8-5E01-427D-852A-02A09B26C535}" srcId="{69FC31D8-7E98-4D2F-8E7F-449EB0BB8671}" destId="{FA43CC0A-A12D-42D1-914B-D7928E66FA6E}" srcOrd="1" destOrd="0" parTransId="{F95D1350-3EEF-4855-844C-1F2F6BB65033}" sibTransId="{5D106804-4AEA-4E37-8112-52A54081CCF8}"/>
    <dgm:cxn modelId="{FC6C37E8-1D73-4678-BB6C-2D20DC1A6D4F}" type="presOf" srcId="{69FC31D8-7E98-4D2F-8E7F-449EB0BB8671}" destId="{D3A68B38-6D4A-45AE-8C84-AF208006976B}" srcOrd="0" destOrd="0" presId="urn:microsoft.com/office/officeart/2005/8/layout/list1"/>
    <dgm:cxn modelId="{A62A81E9-D20C-47DD-A790-6978AF8D86E9}" type="presOf" srcId="{B398D199-CE80-43D5-B6E2-359A850ECF45}" destId="{B61EF98C-37C2-45C9-B0FF-58CAB9302D3C}" srcOrd="0" destOrd="0" presId="urn:microsoft.com/office/officeart/2005/8/layout/list1"/>
    <dgm:cxn modelId="{E29869EC-45F9-4847-89A9-6587A9C3F139}" srcId="{69FC31D8-7E98-4D2F-8E7F-449EB0BB8671}" destId="{C401C7A3-CF44-405B-9804-2D0FC6CAFE21}" srcOrd="0" destOrd="0" parTransId="{A4312C56-EABD-4471-8A16-F493D2F0AF2C}" sibTransId="{29E5687D-7B93-4D4A-9464-928B2AD249F3}"/>
    <dgm:cxn modelId="{FF18930E-9104-4343-9952-AD54D5F88EF9}" type="presParOf" srcId="{D3A68B38-6D4A-45AE-8C84-AF208006976B}" destId="{41979FB3-8511-42A7-BAC8-3A0ECFEF7BB3}" srcOrd="0" destOrd="0" presId="urn:microsoft.com/office/officeart/2005/8/layout/list1"/>
    <dgm:cxn modelId="{FF6F0790-0E98-401D-B130-FF565F00A24C}" type="presParOf" srcId="{41979FB3-8511-42A7-BAC8-3A0ECFEF7BB3}" destId="{D331D2EC-34A0-4F6D-AE78-46A74E2C1F13}" srcOrd="0" destOrd="0" presId="urn:microsoft.com/office/officeart/2005/8/layout/list1"/>
    <dgm:cxn modelId="{8C6F9CF5-992E-44E1-BEC8-3E80EEFC8AB4}" type="presParOf" srcId="{41979FB3-8511-42A7-BAC8-3A0ECFEF7BB3}" destId="{A01B1598-B2C0-4130-9551-243EA4E6ACE6}" srcOrd="1" destOrd="0" presId="urn:microsoft.com/office/officeart/2005/8/layout/list1"/>
    <dgm:cxn modelId="{3DC8D54B-DF0C-4500-A5FD-F86F2240F0FE}" type="presParOf" srcId="{D3A68B38-6D4A-45AE-8C84-AF208006976B}" destId="{5C3BF72D-6BBC-4A7D-897D-DDF3B8A90C07}" srcOrd="1" destOrd="0" presId="urn:microsoft.com/office/officeart/2005/8/layout/list1"/>
    <dgm:cxn modelId="{021B4218-F074-4646-B245-0E4D5E6A7035}" type="presParOf" srcId="{D3A68B38-6D4A-45AE-8C84-AF208006976B}" destId="{430789BA-7DBB-41F4-BC94-C5FCB7664EA2}" srcOrd="2" destOrd="0" presId="urn:microsoft.com/office/officeart/2005/8/layout/list1"/>
    <dgm:cxn modelId="{04754F72-3CF6-44D2-8A92-40245FE54C9E}" type="presParOf" srcId="{D3A68B38-6D4A-45AE-8C84-AF208006976B}" destId="{C2500E82-0A30-468E-B326-69EFF3443F37}" srcOrd="3" destOrd="0" presId="urn:microsoft.com/office/officeart/2005/8/layout/list1"/>
    <dgm:cxn modelId="{49BA28F3-AFD0-4FAD-A1A4-B56D9D2098D4}" type="presParOf" srcId="{D3A68B38-6D4A-45AE-8C84-AF208006976B}" destId="{C1F83543-9A97-4306-A146-044B9875013C}" srcOrd="4" destOrd="0" presId="urn:microsoft.com/office/officeart/2005/8/layout/list1"/>
    <dgm:cxn modelId="{B6549644-E980-460B-B0A6-014B97FBAA77}" type="presParOf" srcId="{C1F83543-9A97-4306-A146-044B9875013C}" destId="{0D559BFA-15B3-4BA0-AE51-361F6A5716E5}" srcOrd="0" destOrd="0" presId="urn:microsoft.com/office/officeart/2005/8/layout/list1"/>
    <dgm:cxn modelId="{D8228921-3143-45FF-999A-8EC4C44B406F}" type="presParOf" srcId="{C1F83543-9A97-4306-A146-044B9875013C}" destId="{26905FE8-729B-4A57-8F23-7AE2A03EA35B}" srcOrd="1" destOrd="0" presId="urn:microsoft.com/office/officeart/2005/8/layout/list1"/>
    <dgm:cxn modelId="{BA1480BB-5997-478B-A878-112BCA2A012D}" type="presParOf" srcId="{D3A68B38-6D4A-45AE-8C84-AF208006976B}" destId="{E936B9DC-B403-4F7C-B3E4-BD204B2343D2}" srcOrd="5" destOrd="0" presId="urn:microsoft.com/office/officeart/2005/8/layout/list1"/>
    <dgm:cxn modelId="{789562C3-8A38-47A3-8078-92617BDC2DD5}" type="presParOf" srcId="{D3A68B38-6D4A-45AE-8C84-AF208006976B}" destId="{7BCA0A68-FA35-46F4-B573-7D01042493AE}" srcOrd="6" destOrd="0" presId="urn:microsoft.com/office/officeart/2005/8/layout/list1"/>
    <dgm:cxn modelId="{188E2CF2-FFC4-492C-89D6-1E1DB08C99DA}" type="presParOf" srcId="{D3A68B38-6D4A-45AE-8C84-AF208006976B}" destId="{9737C465-7F5C-4FA2-BBEA-FDD35C07D1C1}" srcOrd="7" destOrd="0" presId="urn:microsoft.com/office/officeart/2005/8/layout/list1"/>
    <dgm:cxn modelId="{AB82ADB9-F072-4000-A92D-4AD6BB95F5EB}" type="presParOf" srcId="{D3A68B38-6D4A-45AE-8C84-AF208006976B}" destId="{09F81AAE-13A5-45A2-81DB-9205837378B9}" srcOrd="8" destOrd="0" presId="urn:microsoft.com/office/officeart/2005/8/layout/list1"/>
    <dgm:cxn modelId="{8ED3DB13-7B7A-484D-85B4-C786D5CDB2C2}" type="presParOf" srcId="{09F81AAE-13A5-45A2-81DB-9205837378B9}" destId="{B61EF98C-37C2-45C9-B0FF-58CAB9302D3C}" srcOrd="0" destOrd="0" presId="urn:microsoft.com/office/officeart/2005/8/layout/list1"/>
    <dgm:cxn modelId="{3BE42806-A888-48E4-90FB-082658B65F63}" type="presParOf" srcId="{09F81AAE-13A5-45A2-81DB-9205837378B9}" destId="{31CDC865-64B0-4DFC-B934-E986AD61BC0A}" srcOrd="1" destOrd="0" presId="urn:microsoft.com/office/officeart/2005/8/layout/list1"/>
    <dgm:cxn modelId="{0A540333-73ED-4FE3-9397-F09D38270BC1}" type="presParOf" srcId="{D3A68B38-6D4A-45AE-8C84-AF208006976B}" destId="{DE28744E-E41B-46CE-8E5E-A29B8E3C5ACC}" srcOrd="9" destOrd="0" presId="urn:microsoft.com/office/officeart/2005/8/layout/list1"/>
    <dgm:cxn modelId="{E332707B-C1DB-433B-AFD6-FB1BED443757}" type="presParOf" srcId="{D3A68B38-6D4A-45AE-8C84-AF208006976B}" destId="{10A4CB7A-1EB7-4DF4-8EA0-706372B0DAD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69DFD9-424F-451F-9F5A-9EFC28A81EDF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4E1E76E-8DB3-41F4-BF15-187875A6DA54}">
      <dgm:prSet phldrT="[文字]"/>
      <dgm:spPr/>
      <dgm:t>
        <a:bodyPr/>
        <a:lstStyle/>
        <a:p>
          <a:r>
            <a:rPr lang="zh-TW" dirty="0"/>
            <a:t>立法</a:t>
          </a:r>
          <a:endParaRPr lang="zh-TW" altLang="en-US" dirty="0"/>
        </a:p>
      </dgm:t>
    </dgm:pt>
    <dgm:pt modelId="{0509049E-2F38-41E9-BD81-F7C8FC6DB100}" type="parTrans" cxnId="{34A819CE-1C3A-41BD-A298-605E30D4E9E7}">
      <dgm:prSet/>
      <dgm:spPr/>
      <dgm:t>
        <a:bodyPr/>
        <a:lstStyle/>
        <a:p>
          <a:endParaRPr lang="zh-TW" altLang="en-US"/>
        </a:p>
      </dgm:t>
    </dgm:pt>
    <dgm:pt modelId="{475D921D-92EA-4C75-9931-799E32E1C647}" type="sibTrans" cxnId="{34A819CE-1C3A-41BD-A298-605E30D4E9E7}">
      <dgm:prSet/>
      <dgm:spPr/>
      <dgm:t>
        <a:bodyPr/>
        <a:lstStyle/>
        <a:p>
          <a:endParaRPr lang="zh-TW" altLang="en-US"/>
        </a:p>
      </dgm:t>
    </dgm:pt>
    <dgm:pt modelId="{562A1110-2804-48B2-8C51-C01695C872D5}">
      <dgm:prSet phldrT="[文字]"/>
      <dgm:spPr/>
      <dgm:t>
        <a:bodyPr/>
        <a:lstStyle/>
        <a:p>
          <a:r>
            <a:rPr lang="zh-TW" dirty="0"/>
            <a:t>執法</a:t>
          </a:r>
          <a:endParaRPr lang="zh-TW" altLang="en-US" dirty="0"/>
        </a:p>
      </dgm:t>
    </dgm:pt>
    <dgm:pt modelId="{0450C00B-104B-4ABD-8332-007DCB2ED940}" type="parTrans" cxnId="{E27F0026-F683-498F-AE1B-37B7D9536817}">
      <dgm:prSet/>
      <dgm:spPr/>
      <dgm:t>
        <a:bodyPr/>
        <a:lstStyle/>
        <a:p>
          <a:endParaRPr lang="zh-TW" altLang="en-US"/>
        </a:p>
      </dgm:t>
    </dgm:pt>
    <dgm:pt modelId="{2F55B2CF-7E51-4F00-B44D-66EFBAC5B6A2}" type="sibTrans" cxnId="{E27F0026-F683-498F-AE1B-37B7D9536817}">
      <dgm:prSet/>
      <dgm:spPr/>
      <dgm:t>
        <a:bodyPr/>
        <a:lstStyle/>
        <a:p>
          <a:endParaRPr lang="zh-TW" altLang="en-US"/>
        </a:p>
      </dgm:t>
    </dgm:pt>
    <dgm:pt modelId="{D24CD094-FA0E-4C66-A241-0E5DEE5479D2}" type="pres">
      <dgm:prSet presAssocID="{7169DFD9-424F-451F-9F5A-9EFC28A81EDF}" presName="Name0" presStyleCnt="0">
        <dgm:presLayoutVars>
          <dgm:chMax val="2"/>
          <dgm:chPref val="2"/>
          <dgm:animLvl val="lvl"/>
        </dgm:presLayoutVars>
      </dgm:prSet>
      <dgm:spPr/>
    </dgm:pt>
    <dgm:pt modelId="{D389501A-1C84-4320-8CD5-A6020BA49DEA}" type="pres">
      <dgm:prSet presAssocID="{7169DFD9-424F-451F-9F5A-9EFC28A81EDF}" presName="LeftText" presStyleLbl="revTx" presStyleIdx="0" presStyleCnt="0">
        <dgm:presLayoutVars>
          <dgm:bulletEnabled val="1"/>
        </dgm:presLayoutVars>
      </dgm:prSet>
      <dgm:spPr/>
    </dgm:pt>
    <dgm:pt modelId="{F93103B3-F958-4E03-8A27-E2039BEE819A}" type="pres">
      <dgm:prSet presAssocID="{7169DFD9-424F-451F-9F5A-9EFC28A81EDF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C23DEF1B-978B-4AE1-9461-FAC34F00130D}" type="pres">
      <dgm:prSet presAssocID="{7169DFD9-424F-451F-9F5A-9EFC28A81EDF}" presName="RightText" presStyleLbl="revTx" presStyleIdx="0" presStyleCnt="0">
        <dgm:presLayoutVars>
          <dgm:bulletEnabled val="1"/>
        </dgm:presLayoutVars>
      </dgm:prSet>
      <dgm:spPr/>
    </dgm:pt>
    <dgm:pt modelId="{C830A477-F4E1-4956-81E0-200886B56748}" type="pres">
      <dgm:prSet presAssocID="{7169DFD9-424F-451F-9F5A-9EFC28A81EDF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040FEBDF-7019-4A96-9F64-0F5AE38BA25B}" type="pres">
      <dgm:prSet presAssocID="{7169DFD9-424F-451F-9F5A-9EFC28A81EDF}" presName="TopArrow" presStyleLbl="node1" presStyleIdx="0" presStyleCnt="2"/>
      <dgm:spPr/>
    </dgm:pt>
    <dgm:pt modelId="{83E3A66E-3977-433B-A040-FA7DCFFE5B23}" type="pres">
      <dgm:prSet presAssocID="{7169DFD9-424F-451F-9F5A-9EFC28A81EDF}" presName="BottomArrow" presStyleLbl="node1" presStyleIdx="1" presStyleCnt="2"/>
      <dgm:spPr/>
    </dgm:pt>
  </dgm:ptLst>
  <dgm:cxnLst>
    <dgm:cxn modelId="{B0B54E16-DD54-40C3-A239-5AD6CEA9A93C}" type="presOf" srcId="{7169DFD9-424F-451F-9F5A-9EFC28A81EDF}" destId="{D24CD094-FA0E-4C66-A241-0E5DEE5479D2}" srcOrd="0" destOrd="0" presId="urn:microsoft.com/office/officeart/2009/layout/ReverseList"/>
    <dgm:cxn modelId="{E27F0026-F683-498F-AE1B-37B7D9536817}" srcId="{7169DFD9-424F-451F-9F5A-9EFC28A81EDF}" destId="{562A1110-2804-48B2-8C51-C01695C872D5}" srcOrd="1" destOrd="0" parTransId="{0450C00B-104B-4ABD-8332-007DCB2ED940}" sibTransId="{2F55B2CF-7E51-4F00-B44D-66EFBAC5B6A2}"/>
    <dgm:cxn modelId="{C3182930-A09F-41F9-AE16-749C5CFC3D2B}" type="presOf" srcId="{34E1E76E-8DB3-41F4-BF15-187875A6DA54}" destId="{F93103B3-F958-4E03-8A27-E2039BEE819A}" srcOrd="1" destOrd="0" presId="urn:microsoft.com/office/officeart/2009/layout/ReverseList"/>
    <dgm:cxn modelId="{ADC5A043-7F9B-43CE-B667-0FEF387BAE12}" type="presOf" srcId="{34E1E76E-8DB3-41F4-BF15-187875A6DA54}" destId="{D389501A-1C84-4320-8CD5-A6020BA49DEA}" srcOrd="0" destOrd="0" presId="urn:microsoft.com/office/officeart/2009/layout/ReverseList"/>
    <dgm:cxn modelId="{3CC2ED4A-B7FE-4817-81BE-DCEF3E32C846}" type="presOf" srcId="{562A1110-2804-48B2-8C51-C01695C872D5}" destId="{C830A477-F4E1-4956-81E0-200886B56748}" srcOrd="1" destOrd="0" presId="urn:microsoft.com/office/officeart/2009/layout/ReverseList"/>
    <dgm:cxn modelId="{9E5838C5-0244-4B45-B19E-32E63FF170E8}" type="presOf" srcId="{562A1110-2804-48B2-8C51-C01695C872D5}" destId="{C23DEF1B-978B-4AE1-9461-FAC34F00130D}" srcOrd="0" destOrd="0" presId="urn:microsoft.com/office/officeart/2009/layout/ReverseList"/>
    <dgm:cxn modelId="{34A819CE-1C3A-41BD-A298-605E30D4E9E7}" srcId="{7169DFD9-424F-451F-9F5A-9EFC28A81EDF}" destId="{34E1E76E-8DB3-41F4-BF15-187875A6DA54}" srcOrd="0" destOrd="0" parTransId="{0509049E-2F38-41E9-BD81-F7C8FC6DB100}" sibTransId="{475D921D-92EA-4C75-9931-799E32E1C647}"/>
    <dgm:cxn modelId="{8A862F51-1F24-44C7-92C6-7FFA75795251}" type="presParOf" srcId="{D24CD094-FA0E-4C66-A241-0E5DEE5479D2}" destId="{D389501A-1C84-4320-8CD5-A6020BA49DEA}" srcOrd="0" destOrd="0" presId="urn:microsoft.com/office/officeart/2009/layout/ReverseList"/>
    <dgm:cxn modelId="{550E434C-3E1F-4B21-B26F-EB586A8CC997}" type="presParOf" srcId="{D24CD094-FA0E-4C66-A241-0E5DEE5479D2}" destId="{F93103B3-F958-4E03-8A27-E2039BEE819A}" srcOrd="1" destOrd="0" presId="urn:microsoft.com/office/officeart/2009/layout/ReverseList"/>
    <dgm:cxn modelId="{BFC17D6A-C5C5-4950-A974-5237D8817BC3}" type="presParOf" srcId="{D24CD094-FA0E-4C66-A241-0E5DEE5479D2}" destId="{C23DEF1B-978B-4AE1-9461-FAC34F00130D}" srcOrd="2" destOrd="0" presId="urn:microsoft.com/office/officeart/2009/layout/ReverseList"/>
    <dgm:cxn modelId="{D93DF7E6-3150-424A-81F1-BE727B87353E}" type="presParOf" srcId="{D24CD094-FA0E-4C66-A241-0E5DEE5479D2}" destId="{C830A477-F4E1-4956-81E0-200886B56748}" srcOrd="3" destOrd="0" presId="urn:microsoft.com/office/officeart/2009/layout/ReverseList"/>
    <dgm:cxn modelId="{4D52A0F0-C515-4898-BFC8-2017FE36DEEE}" type="presParOf" srcId="{D24CD094-FA0E-4C66-A241-0E5DEE5479D2}" destId="{040FEBDF-7019-4A96-9F64-0F5AE38BA25B}" srcOrd="4" destOrd="0" presId="urn:microsoft.com/office/officeart/2009/layout/ReverseList"/>
    <dgm:cxn modelId="{B3B9C56D-747A-45C8-8E19-7C44D1F0F56E}" type="presParOf" srcId="{D24CD094-FA0E-4C66-A241-0E5DEE5479D2}" destId="{83E3A66E-3977-433B-A040-FA7DCFFE5B2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2E8D0A-C60B-486A-B4D2-495EB473974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372B7B8-DB2A-422F-A4D2-2F839B029805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組成「聯合專案隊」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E8D4FDD-CBCA-4A6A-AC03-895EE7795F78}" type="parTrans" cxnId="{4EF832E2-F781-481E-A959-550B0F1E899C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2BEF775-2122-4FC1-AC52-FA1AD687AFD5}" type="sibTrans" cxnId="{4EF832E2-F781-481E-A959-550B0F1E899C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AA73B9-7E09-45D9-8682-DF6408E4B03F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建立「全美有組織犯罪信息系統」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9B37CBF-98EF-4FCC-A7BF-46DE357323FC}" type="parTrans" cxnId="{1DD9992F-0252-4E51-B284-FC21DA766094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E051BF1-B1EA-4665-8D05-1BDEBFF72634}" type="sibTrans" cxnId="{1DD9992F-0252-4E51-B284-FC21DA766094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52C72C-A186-4C45-A1B7-73ADABB31692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特殊偵</a:t>
          </a:r>
          <a:r>
            <a: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查</a:t>
          </a:r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措施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CA6CF28-8D6D-4B65-B10D-B4834B611E61}" type="parTrans" cxnId="{2B9A3BF6-65B4-4987-BF36-8A7D2238442E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4DB4E9-63E7-434A-B12A-300B18E31923}" type="sibTrans" cxnId="{2B9A3BF6-65B4-4987-BF36-8A7D2238442E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5671986-B983-4AFA-BD83-361CBBE578FA}" type="pres">
      <dgm:prSet presAssocID="{732E8D0A-C60B-486A-B4D2-495EB4739747}" presName="compositeShape" presStyleCnt="0">
        <dgm:presLayoutVars>
          <dgm:chMax val="7"/>
          <dgm:dir/>
          <dgm:resizeHandles val="exact"/>
        </dgm:presLayoutVars>
      </dgm:prSet>
      <dgm:spPr/>
    </dgm:pt>
    <dgm:pt modelId="{FFAF8EEF-4956-4A8D-89EE-3611227F9051}" type="pres">
      <dgm:prSet presAssocID="{732E8D0A-C60B-486A-B4D2-495EB4739747}" presName="wedge1" presStyleLbl="node1" presStyleIdx="0" presStyleCnt="3"/>
      <dgm:spPr/>
    </dgm:pt>
    <dgm:pt modelId="{FF95733D-F7CB-488C-9790-882E17151953}" type="pres">
      <dgm:prSet presAssocID="{732E8D0A-C60B-486A-B4D2-495EB4739747}" presName="dummy1a" presStyleCnt="0"/>
      <dgm:spPr/>
    </dgm:pt>
    <dgm:pt modelId="{062D6F75-2F52-45C2-AA33-D44409CE5789}" type="pres">
      <dgm:prSet presAssocID="{732E8D0A-C60B-486A-B4D2-495EB4739747}" presName="dummy1b" presStyleCnt="0"/>
      <dgm:spPr/>
    </dgm:pt>
    <dgm:pt modelId="{DEBED0B1-F79B-42E6-9F8A-1F8DD9700444}" type="pres">
      <dgm:prSet presAssocID="{732E8D0A-C60B-486A-B4D2-495EB473974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03D05EB-533B-4AFD-B5C8-99E521037A6C}" type="pres">
      <dgm:prSet presAssocID="{732E8D0A-C60B-486A-B4D2-495EB4739747}" presName="wedge2" presStyleLbl="node1" presStyleIdx="1" presStyleCnt="3"/>
      <dgm:spPr/>
    </dgm:pt>
    <dgm:pt modelId="{D3C7A3C8-D861-47F8-B718-85DD2364156B}" type="pres">
      <dgm:prSet presAssocID="{732E8D0A-C60B-486A-B4D2-495EB4739747}" presName="dummy2a" presStyleCnt="0"/>
      <dgm:spPr/>
    </dgm:pt>
    <dgm:pt modelId="{E57A2067-B66F-4B61-93CD-DAAF56A79077}" type="pres">
      <dgm:prSet presAssocID="{732E8D0A-C60B-486A-B4D2-495EB4739747}" presName="dummy2b" presStyleCnt="0"/>
      <dgm:spPr/>
    </dgm:pt>
    <dgm:pt modelId="{81C3787D-5B5F-40D2-9E2E-291002816B68}" type="pres">
      <dgm:prSet presAssocID="{732E8D0A-C60B-486A-B4D2-495EB473974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A484B15-8098-4277-B772-114634B77AF0}" type="pres">
      <dgm:prSet presAssocID="{732E8D0A-C60B-486A-B4D2-495EB4739747}" presName="wedge3" presStyleLbl="node1" presStyleIdx="2" presStyleCnt="3"/>
      <dgm:spPr/>
    </dgm:pt>
    <dgm:pt modelId="{73EDD47B-B296-46B2-AAE5-968BD0E1B271}" type="pres">
      <dgm:prSet presAssocID="{732E8D0A-C60B-486A-B4D2-495EB4739747}" presName="dummy3a" presStyleCnt="0"/>
      <dgm:spPr/>
    </dgm:pt>
    <dgm:pt modelId="{5E22B959-F4A2-4AF4-9BCB-145AA644A8A4}" type="pres">
      <dgm:prSet presAssocID="{732E8D0A-C60B-486A-B4D2-495EB4739747}" presName="dummy3b" presStyleCnt="0"/>
      <dgm:spPr/>
    </dgm:pt>
    <dgm:pt modelId="{1DC6C00A-5326-4005-927E-65A329F7D0A1}" type="pres">
      <dgm:prSet presAssocID="{732E8D0A-C60B-486A-B4D2-495EB473974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DF5C273-0BCF-42C5-8613-389DD5B6910C}" type="pres">
      <dgm:prSet presAssocID="{E2BEF775-2122-4FC1-AC52-FA1AD687AFD5}" presName="arrowWedge1" presStyleLbl="fgSibTrans2D1" presStyleIdx="0" presStyleCnt="3"/>
      <dgm:spPr/>
    </dgm:pt>
    <dgm:pt modelId="{FBDE318F-609A-4EC0-A325-AAE22B20E463}" type="pres">
      <dgm:prSet presAssocID="{BE051BF1-B1EA-4665-8D05-1BDEBFF72634}" presName="arrowWedge2" presStyleLbl="fgSibTrans2D1" presStyleIdx="1" presStyleCnt="3"/>
      <dgm:spPr/>
    </dgm:pt>
    <dgm:pt modelId="{BFDFCD15-DDA8-4C58-B5A4-DD29A1A9EFE3}" type="pres">
      <dgm:prSet presAssocID="{B84DB4E9-63E7-434A-B12A-300B18E31923}" presName="arrowWedge3" presStyleLbl="fgSibTrans2D1" presStyleIdx="2" presStyleCnt="3"/>
      <dgm:spPr/>
    </dgm:pt>
  </dgm:ptLst>
  <dgm:cxnLst>
    <dgm:cxn modelId="{1DD9992F-0252-4E51-B284-FC21DA766094}" srcId="{732E8D0A-C60B-486A-B4D2-495EB4739747}" destId="{FDAA73B9-7E09-45D9-8682-DF6408E4B03F}" srcOrd="1" destOrd="0" parTransId="{69B37CBF-98EF-4FCC-A7BF-46DE357323FC}" sibTransId="{BE051BF1-B1EA-4665-8D05-1BDEBFF72634}"/>
    <dgm:cxn modelId="{652AD432-92C3-4A0C-9F9D-65949C87960B}" type="presOf" srcId="{FDAA73B9-7E09-45D9-8682-DF6408E4B03F}" destId="{E03D05EB-533B-4AFD-B5C8-99E521037A6C}" srcOrd="0" destOrd="0" presId="urn:microsoft.com/office/officeart/2005/8/layout/cycle8"/>
    <dgm:cxn modelId="{A149FC86-552A-41A3-9920-55D40A1F3F8E}" type="presOf" srcId="{6372B7B8-DB2A-422F-A4D2-2F839B029805}" destId="{DEBED0B1-F79B-42E6-9F8A-1F8DD9700444}" srcOrd="1" destOrd="0" presId="urn:microsoft.com/office/officeart/2005/8/layout/cycle8"/>
    <dgm:cxn modelId="{34E5468D-095B-416D-9016-109C45A0716B}" type="presOf" srcId="{9B52C72C-A186-4C45-A1B7-73ADABB31692}" destId="{BA484B15-8098-4277-B772-114634B77AF0}" srcOrd="0" destOrd="0" presId="urn:microsoft.com/office/officeart/2005/8/layout/cycle8"/>
    <dgm:cxn modelId="{4DE56BA1-D6C4-4184-B598-7F7FDD1578E9}" type="presOf" srcId="{732E8D0A-C60B-486A-B4D2-495EB4739747}" destId="{25671986-B983-4AFA-BD83-361CBBE578FA}" srcOrd="0" destOrd="0" presId="urn:microsoft.com/office/officeart/2005/8/layout/cycle8"/>
    <dgm:cxn modelId="{334FCBC8-085D-488E-A315-95F3FFC73FC4}" type="presOf" srcId="{FDAA73B9-7E09-45D9-8682-DF6408E4B03F}" destId="{81C3787D-5B5F-40D2-9E2E-291002816B68}" srcOrd="1" destOrd="0" presId="urn:microsoft.com/office/officeart/2005/8/layout/cycle8"/>
    <dgm:cxn modelId="{B2556AD8-62A0-4F68-A88B-A4E4BAE5FE25}" type="presOf" srcId="{9B52C72C-A186-4C45-A1B7-73ADABB31692}" destId="{1DC6C00A-5326-4005-927E-65A329F7D0A1}" srcOrd="1" destOrd="0" presId="urn:microsoft.com/office/officeart/2005/8/layout/cycle8"/>
    <dgm:cxn modelId="{4EF832E2-F781-481E-A959-550B0F1E899C}" srcId="{732E8D0A-C60B-486A-B4D2-495EB4739747}" destId="{6372B7B8-DB2A-422F-A4D2-2F839B029805}" srcOrd="0" destOrd="0" parTransId="{FE8D4FDD-CBCA-4A6A-AC03-895EE7795F78}" sibTransId="{E2BEF775-2122-4FC1-AC52-FA1AD687AFD5}"/>
    <dgm:cxn modelId="{2B9A3BF6-65B4-4987-BF36-8A7D2238442E}" srcId="{732E8D0A-C60B-486A-B4D2-495EB4739747}" destId="{9B52C72C-A186-4C45-A1B7-73ADABB31692}" srcOrd="2" destOrd="0" parTransId="{5CA6CF28-8D6D-4B65-B10D-B4834B611E61}" sibTransId="{B84DB4E9-63E7-434A-B12A-300B18E31923}"/>
    <dgm:cxn modelId="{C4F01FFF-FAEB-4804-8DA0-4481B5796576}" type="presOf" srcId="{6372B7B8-DB2A-422F-A4D2-2F839B029805}" destId="{FFAF8EEF-4956-4A8D-89EE-3611227F9051}" srcOrd="0" destOrd="0" presId="urn:microsoft.com/office/officeart/2005/8/layout/cycle8"/>
    <dgm:cxn modelId="{022AA9EE-2387-445C-AFB9-C18229D7A33C}" type="presParOf" srcId="{25671986-B983-4AFA-BD83-361CBBE578FA}" destId="{FFAF8EEF-4956-4A8D-89EE-3611227F9051}" srcOrd="0" destOrd="0" presId="urn:microsoft.com/office/officeart/2005/8/layout/cycle8"/>
    <dgm:cxn modelId="{95C67C10-F01B-4B27-81F3-A03FED583BA2}" type="presParOf" srcId="{25671986-B983-4AFA-BD83-361CBBE578FA}" destId="{FF95733D-F7CB-488C-9790-882E17151953}" srcOrd="1" destOrd="0" presId="urn:microsoft.com/office/officeart/2005/8/layout/cycle8"/>
    <dgm:cxn modelId="{5381C646-C50E-4403-99A1-5FABEE773D52}" type="presParOf" srcId="{25671986-B983-4AFA-BD83-361CBBE578FA}" destId="{062D6F75-2F52-45C2-AA33-D44409CE5789}" srcOrd="2" destOrd="0" presId="urn:microsoft.com/office/officeart/2005/8/layout/cycle8"/>
    <dgm:cxn modelId="{302BC054-AA61-4ED6-990D-1CBE10B6238E}" type="presParOf" srcId="{25671986-B983-4AFA-BD83-361CBBE578FA}" destId="{DEBED0B1-F79B-42E6-9F8A-1F8DD9700444}" srcOrd="3" destOrd="0" presId="urn:microsoft.com/office/officeart/2005/8/layout/cycle8"/>
    <dgm:cxn modelId="{3A351ECD-0FF7-4727-832D-8D1CC38DEE56}" type="presParOf" srcId="{25671986-B983-4AFA-BD83-361CBBE578FA}" destId="{E03D05EB-533B-4AFD-B5C8-99E521037A6C}" srcOrd="4" destOrd="0" presId="urn:microsoft.com/office/officeart/2005/8/layout/cycle8"/>
    <dgm:cxn modelId="{6C5CD270-72BF-447D-8C3E-E48568828D28}" type="presParOf" srcId="{25671986-B983-4AFA-BD83-361CBBE578FA}" destId="{D3C7A3C8-D861-47F8-B718-85DD2364156B}" srcOrd="5" destOrd="0" presId="urn:microsoft.com/office/officeart/2005/8/layout/cycle8"/>
    <dgm:cxn modelId="{CC349033-2A61-4640-91AE-F7D25BC271E9}" type="presParOf" srcId="{25671986-B983-4AFA-BD83-361CBBE578FA}" destId="{E57A2067-B66F-4B61-93CD-DAAF56A79077}" srcOrd="6" destOrd="0" presId="urn:microsoft.com/office/officeart/2005/8/layout/cycle8"/>
    <dgm:cxn modelId="{50254A3E-A7C6-4786-A3E9-A8B3497EAAB6}" type="presParOf" srcId="{25671986-B983-4AFA-BD83-361CBBE578FA}" destId="{81C3787D-5B5F-40D2-9E2E-291002816B68}" srcOrd="7" destOrd="0" presId="urn:microsoft.com/office/officeart/2005/8/layout/cycle8"/>
    <dgm:cxn modelId="{E6BE5266-B0F7-46F0-8D75-BF6227182358}" type="presParOf" srcId="{25671986-B983-4AFA-BD83-361CBBE578FA}" destId="{BA484B15-8098-4277-B772-114634B77AF0}" srcOrd="8" destOrd="0" presId="urn:microsoft.com/office/officeart/2005/8/layout/cycle8"/>
    <dgm:cxn modelId="{6F6C0F21-33A8-453E-A053-C59E0C6F0835}" type="presParOf" srcId="{25671986-B983-4AFA-BD83-361CBBE578FA}" destId="{73EDD47B-B296-46B2-AAE5-968BD0E1B271}" srcOrd="9" destOrd="0" presId="urn:microsoft.com/office/officeart/2005/8/layout/cycle8"/>
    <dgm:cxn modelId="{CEBA3149-3D58-49CD-A2C0-CCEF269B8035}" type="presParOf" srcId="{25671986-B983-4AFA-BD83-361CBBE578FA}" destId="{5E22B959-F4A2-4AF4-9BCB-145AA644A8A4}" srcOrd="10" destOrd="0" presId="urn:microsoft.com/office/officeart/2005/8/layout/cycle8"/>
    <dgm:cxn modelId="{ED695101-7C02-407B-A6F6-FF5F5F13FDCC}" type="presParOf" srcId="{25671986-B983-4AFA-BD83-361CBBE578FA}" destId="{1DC6C00A-5326-4005-927E-65A329F7D0A1}" srcOrd="11" destOrd="0" presId="urn:microsoft.com/office/officeart/2005/8/layout/cycle8"/>
    <dgm:cxn modelId="{7A161B3D-B25E-45D3-BF98-FBA31A318426}" type="presParOf" srcId="{25671986-B983-4AFA-BD83-361CBBE578FA}" destId="{8DF5C273-0BCF-42C5-8613-389DD5B6910C}" srcOrd="12" destOrd="0" presId="urn:microsoft.com/office/officeart/2005/8/layout/cycle8"/>
    <dgm:cxn modelId="{EA3632DE-26C5-44BC-AC15-B19DED899473}" type="presParOf" srcId="{25671986-B983-4AFA-BD83-361CBBE578FA}" destId="{FBDE318F-609A-4EC0-A325-AAE22B20E463}" srcOrd="13" destOrd="0" presId="urn:microsoft.com/office/officeart/2005/8/layout/cycle8"/>
    <dgm:cxn modelId="{E238E5D5-AC23-4C91-9ED8-7F28D71EEF8F}" type="presParOf" srcId="{25671986-B983-4AFA-BD83-361CBBE578FA}" destId="{BFDFCD15-DDA8-4C58-B5A4-DD29A1A9EFE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A0110B8-FF99-4463-86BE-17156CC53A4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A7F9D2A1-F892-4F05-B2F8-B840E91A8509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組織的犯罪處罰及犯罪收益規制法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D0BC17-2486-4462-952D-0CDC6CE5D3F8}" type="parTrans" cxnId="{EE4DF516-A7F2-40B0-8A16-225E49A156D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DA64024-8B87-4908-ADB5-87CBF98A5C8A}" type="sibTrans" cxnId="{EE4DF516-A7F2-40B0-8A16-225E49A156D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2187DE9-3C2F-42F1-A402-29EC12699B89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通信監察法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671ADAA-D241-42F5-9B18-19D71D5E24AD}" type="parTrans" cxnId="{03BF10C8-8C02-49F0-85E0-D79D48B2EB04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5D73C5B-4F59-4538-B2DD-C8C843DA5403}" type="sibTrans" cxnId="{03BF10C8-8C02-49F0-85E0-D79D48B2EB04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5261B78-51D6-47E8-B0D3-0BB4E04D05E3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刑事訴訟法一部改正之法律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75CFA6-D43D-4DD6-8683-8C7F76B29C86}" type="parTrans" cxnId="{27BDB318-7618-44A5-81EF-A7835D3A32D6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4512EB7-08EC-4765-847E-E19840FCD1DC}" type="sibTrans" cxnId="{27BDB318-7618-44A5-81EF-A7835D3A32D6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503AF6-EF74-4D32-B8C9-D71BD7DD3A73}" type="pres">
      <dgm:prSet presAssocID="{4A0110B8-FF99-4463-86BE-17156CC53A48}" presName="compositeShape" presStyleCnt="0">
        <dgm:presLayoutVars>
          <dgm:chMax val="7"/>
          <dgm:dir/>
          <dgm:resizeHandles val="exact"/>
        </dgm:presLayoutVars>
      </dgm:prSet>
      <dgm:spPr/>
    </dgm:pt>
    <dgm:pt modelId="{4DA10AFB-3B5E-4DE2-B41E-78138C49BDEF}" type="pres">
      <dgm:prSet presAssocID="{4A0110B8-FF99-4463-86BE-17156CC53A48}" presName="wedge1" presStyleLbl="node1" presStyleIdx="0" presStyleCnt="3"/>
      <dgm:spPr/>
    </dgm:pt>
    <dgm:pt modelId="{6B85CDD5-0F62-4267-B7CD-7A84F94B37A2}" type="pres">
      <dgm:prSet presAssocID="{4A0110B8-FF99-4463-86BE-17156CC53A4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2B8607B-E88F-4490-BB91-EAFB18F94B2D}" type="pres">
      <dgm:prSet presAssocID="{4A0110B8-FF99-4463-86BE-17156CC53A48}" presName="wedge2" presStyleLbl="node1" presStyleIdx="1" presStyleCnt="3"/>
      <dgm:spPr/>
    </dgm:pt>
    <dgm:pt modelId="{8A7EC97F-8F2C-423D-B5E4-B3E9966ABD1E}" type="pres">
      <dgm:prSet presAssocID="{4A0110B8-FF99-4463-86BE-17156CC53A4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8E6502F-4B04-46EA-9EA8-6072A5A6EFC5}" type="pres">
      <dgm:prSet presAssocID="{4A0110B8-FF99-4463-86BE-17156CC53A48}" presName="wedge3" presStyleLbl="node1" presStyleIdx="2" presStyleCnt="3"/>
      <dgm:spPr/>
    </dgm:pt>
    <dgm:pt modelId="{07EB924A-29F8-4041-A3AB-C1FBFDAAFB36}" type="pres">
      <dgm:prSet presAssocID="{4A0110B8-FF99-4463-86BE-17156CC53A4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4DF516-A7F2-40B0-8A16-225E49A156DB}" srcId="{4A0110B8-FF99-4463-86BE-17156CC53A48}" destId="{A7F9D2A1-F892-4F05-B2F8-B840E91A8509}" srcOrd="0" destOrd="0" parTransId="{D0D0BC17-2486-4462-952D-0CDC6CE5D3F8}" sibTransId="{6DA64024-8B87-4908-ADB5-87CBF98A5C8A}"/>
    <dgm:cxn modelId="{27BDB318-7618-44A5-81EF-A7835D3A32D6}" srcId="{4A0110B8-FF99-4463-86BE-17156CC53A48}" destId="{B5261B78-51D6-47E8-B0D3-0BB4E04D05E3}" srcOrd="2" destOrd="0" parTransId="{EA75CFA6-D43D-4DD6-8683-8C7F76B29C86}" sibTransId="{74512EB7-08EC-4765-847E-E19840FCD1DC}"/>
    <dgm:cxn modelId="{789C7826-2A6F-4F5E-87C9-9A388C862245}" type="presOf" srcId="{A7F9D2A1-F892-4F05-B2F8-B840E91A8509}" destId="{4DA10AFB-3B5E-4DE2-B41E-78138C49BDEF}" srcOrd="0" destOrd="0" presId="urn:microsoft.com/office/officeart/2005/8/layout/chart3"/>
    <dgm:cxn modelId="{9BA5626E-8744-4DBB-B38D-6A0C8CB86DB8}" type="presOf" srcId="{62187DE9-3C2F-42F1-A402-29EC12699B89}" destId="{8A7EC97F-8F2C-423D-B5E4-B3E9966ABD1E}" srcOrd="1" destOrd="0" presId="urn:microsoft.com/office/officeart/2005/8/layout/chart3"/>
    <dgm:cxn modelId="{7C03496F-7D61-4B6C-8994-55FB2D85171E}" type="presOf" srcId="{B5261B78-51D6-47E8-B0D3-0BB4E04D05E3}" destId="{18E6502F-4B04-46EA-9EA8-6072A5A6EFC5}" srcOrd="0" destOrd="0" presId="urn:microsoft.com/office/officeart/2005/8/layout/chart3"/>
    <dgm:cxn modelId="{6B73C7A2-4B04-4C9C-80F4-5ADDF172991E}" type="presOf" srcId="{A7F9D2A1-F892-4F05-B2F8-B840E91A8509}" destId="{6B85CDD5-0F62-4267-B7CD-7A84F94B37A2}" srcOrd="1" destOrd="0" presId="urn:microsoft.com/office/officeart/2005/8/layout/chart3"/>
    <dgm:cxn modelId="{56EC10B8-2EF5-477A-B888-A196ED0FF1AB}" type="presOf" srcId="{62187DE9-3C2F-42F1-A402-29EC12699B89}" destId="{52B8607B-E88F-4490-BB91-EAFB18F94B2D}" srcOrd="0" destOrd="0" presId="urn:microsoft.com/office/officeart/2005/8/layout/chart3"/>
    <dgm:cxn modelId="{08EEC2B9-72E3-44F3-A99C-1CF249915399}" type="presOf" srcId="{B5261B78-51D6-47E8-B0D3-0BB4E04D05E3}" destId="{07EB924A-29F8-4041-A3AB-C1FBFDAAFB36}" srcOrd="1" destOrd="0" presId="urn:microsoft.com/office/officeart/2005/8/layout/chart3"/>
    <dgm:cxn modelId="{03BF10C8-8C02-49F0-85E0-D79D48B2EB04}" srcId="{4A0110B8-FF99-4463-86BE-17156CC53A48}" destId="{62187DE9-3C2F-42F1-A402-29EC12699B89}" srcOrd="1" destOrd="0" parTransId="{A671ADAA-D241-42F5-9B18-19D71D5E24AD}" sibTransId="{25D73C5B-4F59-4538-B2DD-C8C843DA5403}"/>
    <dgm:cxn modelId="{E61C61E1-EF90-485B-AEC3-89CAB239752E}" type="presOf" srcId="{4A0110B8-FF99-4463-86BE-17156CC53A48}" destId="{F1503AF6-EF74-4D32-B8C9-D71BD7DD3A73}" srcOrd="0" destOrd="0" presId="urn:microsoft.com/office/officeart/2005/8/layout/chart3"/>
    <dgm:cxn modelId="{D8B507F6-1A07-4ED3-8EE3-75DA93C3F0A1}" type="presParOf" srcId="{F1503AF6-EF74-4D32-B8C9-D71BD7DD3A73}" destId="{4DA10AFB-3B5E-4DE2-B41E-78138C49BDEF}" srcOrd="0" destOrd="0" presId="urn:microsoft.com/office/officeart/2005/8/layout/chart3"/>
    <dgm:cxn modelId="{F9B1F254-81A5-4A21-A5D6-BFCCDCEE6E30}" type="presParOf" srcId="{F1503AF6-EF74-4D32-B8C9-D71BD7DD3A73}" destId="{6B85CDD5-0F62-4267-B7CD-7A84F94B37A2}" srcOrd="1" destOrd="0" presId="urn:microsoft.com/office/officeart/2005/8/layout/chart3"/>
    <dgm:cxn modelId="{93BBBD19-5EDD-4624-ACDE-43CA99EAD38B}" type="presParOf" srcId="{F1503AF6-EF74-4D32-B8C9-D71BD7DD3A73}" destId="{52B8607B-E88F-4490-BB91-EAFB18F94B2D}" srcOrd="2" destOrd="0" presId="urn:microsoft.com/office/officeart/2005/8/layout/chart3"/>
    <dgm:cxn modelId="{ED3E7163-983A-4915-8574-214B37D89848}" type="presParOf" srcId="{F1503AF6-EF74-4D32-B8C9-D71BD7DD3A73}" destId="{8A7EC97F-8F2C-423D-B5E4-B3E9966ABD1E}" srcOrd="3" destOrd="0" presId="urn:microsoft.com/office/officeart/2005/8/layout/chart3"/>
    <dgm:cxn modelId="{742749FB-C565-4544-BC26-8FAAAF7A7ABA}" type="presParOf" srcId="{F1503AF6-EF74-4D32-B8C9-D71BD7DD3A73}" destId="{18E6502F-4B04-46EA-9EA8-6072A5A6EFC5}" srcOrd="4" destOrd="0" presId="urn:microsoft.com/office/officeart/2005/8/layout/chart3"/>
    <dgm:cxn modelId="{13D7F97F-07A5-4DA3-B8C2-A7D41C1676F5}" type="presParOf" srcId="{F1503AF6-EF74-4D32-B8C9-D71BD7DD3A73}" destId="{07EB924A-29F8-4041-A3AB-C1FBFDAAFB3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904D6FB-7D0C-4DB0-A783-AA3F909930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7650278-8E2F-4E25-A781-3BF3EE3A4698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犯罪被害人之保護列為司法改革之重要項目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7E9DEAA-F4C3-418F-A110-8865F47B3183}" type="parTrans" cxnId="{5E8B7CE1-AC55-46A4-B243-4984E836A7F3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EB8BE5D-9602-4981-BE5E-31F8626B30FA}" type="sibTrans" cxnId="{5E8B7CE1-AC55-46A4-B243-4984E836A7F3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457B0B9-68E0-406F-ABFD-516CD31DE92E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通信監察是偵查機關直到最後關頭方考慮之偵查手段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ACF9A25-4CF6-4C96-A2E4-B6DAA053030C}" type="parTrans" cxnId="{177BE81F-1787-4F65-A076-DFCFCFC303E3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ED5BB21-8C0F-43E4-A0B4-F3C5FF4BFB83}" type="sibTrans" cxnId="{177BE81F-1787-4F65-A076-DFCFCFC303E3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4873FFA-3633-4016-A88B-AA7AA327A33B}">
      <dgm:prSet phldrT="[文字]"/>
      <dgm:spPr/>
      <dgm:t>
        <a:bodyPr/>
        <a:lstStyle/>
        <a:p>
          <a:r>
            <a:rPr lang="zh-TW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有組織犯罪處罰法修正案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40FE4D-612C-4400-9AED-26247578B0FF}" type="parTrans" cxnId="{9813025B-AC44-4C91-A960-D220AC42319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9C20E28-0481-4DEF-AF19-2151C7A8D38A}" type="sibTrans" cxnId="{9813025B-AC44-4C91-A960-D220AC42319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7F6825D-2561-43A6-8135-105F209B22D7}" type="pres">
      <dgm:prSet presAssocID="{B904D6FB-7D0C-4DB0-A783-AA3F90993050}" presName="linear" presStyleCnt="0">
        <dgm:presLayoutVars>
          <dgm:dir/>
          <dgm:animLvl val="lvl"/>
          <dgm:resizeHandles val="exact"/>
        </dgm:presLayoutVars>
      </dgm:prSet>
      <dgm:spPr/>
    </dgm:pt>
    <dgm:pt modelId="{E1444F51-172E-43F7-9179-31F69F7DEFD6}" type="pres">
      <dgm:prSet presAssocID="{D7650278-8E2F-4E25-A781-3BF3EE3A4698}" presName="parentLin" presStyleCnt="0"/>
      <dgm:spPr/>
    </dgm:pt>
    <dgm:pt modelId="{55C7B3B9-AC7F-432D-BF84-331E656DBAC8}" type="pres">
      <dgm:prSet presAssocID="{D7650278-8E2F-4E25-A781-3BF3EE3A4698}" presName="parentLeftMargin" presStyleLbl="node1" presStyleIdx="0" presStyleCnt="3"/>
      <dgm:spPr/>
    </dgm:pt>
    <dgm:pt modelId="{8063967F-AE07-4C27-8344-77AA25E8CEC7}" type="pres">
      <dgm:prSet presAssocID="{D7650278-8E2F-4E25-A781-3BF3EE3A469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BA98A3-E634-461E-9465-26C53B2D3C7D}" type="pres">
      <dgm:prSet presAssocID="{D7650278-8E2F-4E25-A781-3BF3EE3A4698}" presName="negativeSpace" presStyleCnt="0"/>
      <dgm:spPr/>
    </dgm:pt>
    <dgm:pt modelId="{E59132B5-736F-48C5-8B7A-8BF04F58CA54}" type="pres">
      <dgm:prSet presAssocID="{D7650278-8E2F-4E25-A781-3BF3EE3A4698}" presName="childText" presStyleLbl="conFgAcc1" presStyleIdx="0" presStyleCnt="3">
        <dgm:presLayoutVars>
          <dgm:bulletEnabled val="1"/>
        </dgm:presLayoutVars>
      </dgm:prSet>
      <dgm:spPr/>
    </dgm:pt>
    <dgm:pt modelId="{A90D69FB-1D13-4B74-8123-6731182BF4D1}" type="pres">
      <dgm:prSet presAssocID="{1EB8BE5D-9602-4981-BE5E-31F8626B30FA}" presName="spaceBetweenRectangles" presStyleCnt="0"/>
      <dgm:spPr/>
    </dgm:pt>
    <dgm:pt modelId="{1380FFF3-838F-41C0-83B7-ECAD934FD95D}" type="pres">
      <dgm:prSet presAssocID="{E457B0B9-68E0-406F-ABFD-516CD31DE92E}" presName="parentLin" presStyleCnt="0"/>
      <dgm:spPr/>
    </dgm:pt>
    <dgm:pt modelId="{11F1D73B-8417-47FE-B694-8BB675D5AD5C}" type="pres">
      <dgm:prSet presAssocID="{E457B0B9-68E0-406F-ABFD-516CD31DE92E}" presName="parentLeftMargin" presStyleLbl="node1" presStyleIdx="0" presStyleCnt="3"/>
      <dgm:spPr/>
    </dgm:pt>
    <dgm:pt modelId="{44C0568D-0A7E-4E96-8ACD-267CBBD787F7}" type="pres">
      <dgm:prSet presAssocID="{E457B0B9-68E0-406F-ABFD-516CD31DE9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A5ADC01-16A2-49C7-B36E-4DCCF88EE9D5}" type="pres">
      <dgm:prSet presAssocID="{E457B0B9-68E0-406F-ABFD-516CD31DE92E}" presName="negativeSpace" presStyleCnt="0"/>
      <dgm:spPr/>
    </dgm:pt>
    <dgm:pt modelId="{65739990-EEA1-4771-9070-86EF8BDE971B}" type="pres">
      <dgm:prSet presAssocID="{E457B0B9-68E0-406F-ABFD-516CD31DE92E}" presName="childText" presStyleLbl="conFgAcc1" presStyleIdx="1" presStyleCnt="3">
        <dgm:presLayoutVars>
          <dgm:bulletEnabled val="1"/>
        </dgm:presLayoutVars>
      </dgm:prSet>
      <dgm:spPr/>
    </dgm:pt>
    <dgm:pt modelId="{B0E861F5-25C9-4221-BEFA-5636E0704EBE}" type="pres">
      <dgm:prSet presAssocID="{BED5BB21-8C0F-43E4-A0B4-F3C5FF4BFB83}" presName="spaceBetweenRectangles" presStyleCnt="0"/>
      <dgm:spPr/>
    </dgm:pt>
    <dgm:pt modelId="{8BDD3568-9788-4F53-BDEB-7149D7C81829}" type="pres">
      <dgm:prSet presAssocID="{A4873FFA-3633-4016-A88B-AA7AA327A33B}" presName="parentLin" presStyleCnt="0"/>
      <dgm:spPr/>
    </dgm:pt>
    <dgm:pt modelId="{16945B29-9424-45E4-82DB-AF4E5C26A58D}" type="pres">
      <dgm:prSet presAssocID="{A4873FFA-3633-4016-A88B-AA7AA327A33B}" presName="parentLeftMargin" presStyleLbl="node1" presStyleIdx="1" presStyleCnt="3"/>
      <dgm:spPr/>
    </dgm:pt>
    <dgm:pt modelId="{C73F2CA0-1098-46CD-BC81-0FFB0DBF3CEA}" type="pres">
      <dgm:prSet presAssocID="{A4873FFA-3633-4016-A88B-AA7AA327A33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E690086-0D76-45DC-A28D-C8A3B7E2F483}" type="pres">
      <dgm:prSet presAssocID="{A4873FFA-3633-4016-A88B-AA7AA327A33B}" presName="negativeSpace" presStyleCnt="0"/>
      <dgm:spPr/>
    </dgm:pt>
    <dgm:pt modelId="{BBD22A28-43A8-409E-9312-62683809D326}" type="pres">
      <dgm:prSet presAssocID="{A4873FFA-3633-4016-A88B-AA7AA327A33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77BE81F-1787-4F65-A076-DFCFCFC303E3}" srcId="{B904D6FB-7D0C-4DB0-A783-AA3F90993050}" destId="{E457B0B9-68E0-406F-ABFD-516CD31DE92E}" srcOrd="1" destOrd="0" parTransId="{1ACF9A25-4CF6-4C96-A2E4-B6DAA053030C}" sibTransId="{BED5BB21-8C0F-43E4-A0B4-F3C5FF4BFB83}"/>
    <dgm:cxn modelId="{BA01C82C-9214-48CC-9199-17662ABBAF99}" type="presOf" srcId="{E457B0B9-68E0-406F-ABFD-516CD31DE92E}" destId="{44C0568D-0A7E-4E96-8ACD-267CBBD787F7}" srcOrd="1" destOrd="0" presId="urn:microsoft.com/office/officeart/2005/8/layout/list1"/>
    <dgm:cxn modelId="{9813025B-AC44-4C91-A960-D220AC423197}" srcId="{B904D6FB-7D0C-4DB0-A783-AA3F90993050}" destId="{A4873FFA-3633-4016-A88B-AA7AA327A33B}" srcOrd="2" destOrd="0" parTransId="{5340FE4D-612C-4400-9AED-26247578B0FF}" sibTransId="{F9C20E28-0481-4DEF-AF19-2151C7A8D38A}"/>
    <dgm:cxn modelId="{C39D9744-A992-4E5B-8C76-2B0ED8C56B8C}" type="presOf" srcId="{A4873FFA-3633-4016-A88B-AA7AA327A33B}" destId="{C73F2CA0-1098-46CD-BC81-0FFB0DBF3CEA}" srcOrd="1" destOrd="0" presId="urn:microsoft.com/office/officeart/2005/8/layout/list1"/>
    <dgm:cxn modelId="{9F626E87-1F83-44AF-9FA7-7B2CD40EA62C}" type="presOf" srcId="{E457B0B9-68E0-406F-ABFD-516CD31DE92E}" destId="{11F1D73B-8417-47FE-B694-8BB675D5AD5C}" srcOrd="0" destOrd="0" presId="urn:microsoft.com/office/officeart/2005/8/layout/list1"/>
    <dgm:cxn modelId="{73F3468D-25DC-4502-A9F3-83E3F888A265}" type="presOf" srcId="{D7650278-8E2F-4E25-A781-3BF3EE3A4698}" destId="{55C7B3B9-AC7F-432D-BF84-331E656DBAC8}" srcOrd="0" destOrd="0" presId="urn:microsoft.com/office/officeart/2005/8/layout/list1"/>
    <dgm:cxn modelId="{9A233092-C385-4BF1-B639-18F50366457A}" type="presOf" srcId="{A4873FFA-3633-4016-A88B-AA7AA327A33B}" destId="{16945B29-9424-45E4-82DB-AF4E5C26A58D}" srcOrd="0" destOrd="0" presId="urn:microsoft.com/office/officeart/2005/8/layout/list1"/>
    <dgm:cxn modelId="{85F46D9D-5087-47CA-90A5-E1153C1936C5}" type="presOf" srcId="{B904D6FB-7D0C-4DB0-A783-AA3F90993050}" destId="{57F6825D-2561-43A6-8135-105F209B22D7}" srcOrd="0" destOrd="0" presId="urn:microsoft.com/office/officeart/2005/8/layout/list1"/>
    <dgm:cxn modelId="{9BF753D8-57F3-42FF-9380-3A332986669F}" type="presOf" srcId="{D7650278-8E2F-4E25-A781-3BF3EE3A4698}" destId="{8063967F-AE07-4C27-8344-77AA25E8CEC7}" srcOrd="1" destOrd="0" presId="urn:microsoft.com/office/officeart/2005/8/layout/list1"/>
    <dgm:cxn modelId="{5E8B7CE1-AC55-46A4-B243-4984E836A7F3}" srcId="{B904D6FB-7D0C-4DB0-A783-AA3F90993050}" destId="{D7650278-8E2F-4E25-A781-3BF3EE3A4698}" srcOrd="0" destOrd="0" parTransId="{17E9DEAA-F4C3-418F-A110-8865F47B3183}" sibTransId="{1EB8BE5D-9602-4981-BE5E-31F8626B30FA}"/>
    <dgm:cxn modelId="{E0A62C6A-6F71-4324-A230-A842735E7CE2}" type="presParOf" srcId="{57F6825D-2561-43A6-8135-105F209B22D7}" destId="{E1444F51-172E-43F7-9179-31F69F7DEFD6}" srcOrd="0" destOrd="0" presId="urn:microsoft.com/office/officeart/2005/8/layout/list1"/>
    <dgm:cxn modelId="{B1CBDE23-69D0-4A81-84CC-85670D1BD8E5}" type="presParOf" srcId="{E1444F51-172E-43F7-9179-31F69F7DEFD6}" destId="{55C7B3B9-AC7F-432D-BF84-331E656DBAC8}" srcOrd="0" destOrd="0" presId="urn:microsoft.com/office/officeart/2005/8/layout/list1"/>
    <dgm:cxn modelId="{AABD070F-3364-49FF-95DF-21AF12B45066}" type="presParOf" srcId="{E1444F51-172E-43F7-9179-31F69F7DEFD6}" destId="{8063967F-AE07-4C27-8344-77AA25E8CEC7}" srcOrd="1" destOrd="0" presId="urn:microsoft.com/office/officeart/2005/8/layout/list1"/>
    <dgm:cxn modelId="{E50492FF-18F9-4620-90EC-1E9A1B9D896C}" type="presParOf" srcId="{57F6825D-2561-43A6-8135-105F209B22D7}" destId="{17BA98A3-E634-461E-9465-26C53B2D3C7D}" srcOrd="1" destOrd="0" presId="urn:microsoft.com/office/officeart/2005/8/layout/list1"/>
    <dgm:cxn modelId="{D40A4C86-CE42-49F1-AF83-C2A1DCBD272C}" type="presParOf" srcId="{57F6825D-2561-43A6-8135-105F209B22D7}" destId="{E59132B5-736F-48C5-8B7A-8BF04F58CA54}" srcOrd="2" destOrd="0" presId="urn:microsoft.com/office/officeart/2005/8/layout/list1"/>
    <dgm:cxn modelId="{4BAE0EAE-1978-4257-AE6A-47FDDF6CB080}" type="presParOf" srcId="{57F6825D-2561-43A6-8135-105F209B22D7}" destId="{A90D69FB-1D13-4B74-8123-6731182BF4D1}" srcOrd="3" destOrd="0" presId="urn:microsoft.com/office/officeart/2005/8/layout/list1"/>
    <dgm:cxn modelId="{83E0D34A-905B-4376-B97F-4683B98F6FE8}" type="presParOf" srcId="{57F6825D-2561-43A6-8135-105F209B22D7}" destId="{1380FFF3-838F-41C0-83B7-ECAD934FD95D}" srcOrd="4" destOrd="0" presId="urn:microsoft.com/office/officeart/2005/8/layout/list1"/>
    <dgm:cxn modelId="{CA136103-AE57-45F8-8AE0-D75C96FAC519}" type="presParOf" srcId="{1380FFF3-838F-41C0-83B7-ECAD934FD95D}" destId="{11F1D73B-8417-47FE-B694-8BB675D5AD5C}" srcOrd="0" destOrd="0" presId="urn:microsoft.com/office/officeart/2005/8/layout/list1"/>
    <dgm:cxn modelId="{71E9615F-7699-427B-820C-92263C5AD18E}" type="presParOf" srcId="{1380FFF3-838F-41C0-83B7-ECAD934FD95D}" destId="{44C0568D-0A7E-4E96-8ACD-267CBBD787F7}" srcOrd="1" destOrd="0" presId="urn:microsoft.com/office/officeart/2005/8/layout/list1"/>
    <dgm:cxn modelId="{11815948-52AC-4016-A803-EEE026028B81}" type="presParOf" srcId="{57F6825D-2561-43A6-8135-105F209B22D7}" destId="{AA5ADC01-16A2-49C7-B36E-4DCCF88EE9D5}" srcOrd="5" destOrd="0" presId="urn:microsoft.com/office/officeart/2005/8/layout/list1"/>
    <dgm:cxn modelId="{0A3C6000-2132-4BA4-B79C-DCE2E2225ADB}" type="presParOf" srcId="{57F6825D-2561-43A6-8135-105F209B22D7}" destId="{65739990-EEA1-4771-9070-86EF8BDE971B}" srcOrd="6" destOrd="0" presId="urn:microsoft.com/office/officeart/2005/8/layout/list1"/>
    <dgm:cxn modelId="{99B420A5-7211-4B05-A5FC-721564AA97AA}" type="presParOf" srcId="{57F6825D-2561-43A6-8135-105F209B22D7}" destId="{B0E861F5-25C9-4221-BEFA-5636E0704EBE}" srcOrd="7" destOrd="0" presId="urn:microsoft.com/office/officeart/2005/8/layout/list1"/>
    <dgm:cxn modelId="{28147AEB-791F-4E54-B8BE-6A1EA98CDD3D}" type="presParOf" srcId="{57F6825D-2561-43A6-8135-105F209B22D7}" destId="{8BDD3568-9788-4F53-BDEB-7149D7C81829}" srcOrd="8" destOrd="0" presId="urn:microsoft.com/office/officeart/2005/8/layout/list1"/>
    <dgm:cxn modelId="{A9E7B3AA-588E-4E09-9A7B-962D940402AA}" type="presParOf" srcId="{8BDD3568-9788-4F53-BDEB-7149D7C81829}" destId="{16945B29-9424-45E4-82DB-AF4E5C26A58D}" srcOrd="0" destOrd="0" presId="urn:microsoft.com/office/officeart/2005/8/layout/list1"/>
    <dgm:cxn modelId="{73887B37-3DEA-435B-A7EC-F60200C9FEDA}" type="presParOf" srcId="{8BDD3568-9788-4F53-BDEB-7149D7C81829}" destId="{C73F2CA0-1098-46CD-BC81-0FFB0DBF3CEA}" srcOrd="1" destOrd="0" presId="urn:microsoft.com/office/officeart/2005/8/layout/list1"/>
    <dgm:cxn modelId="{E1CDCFDB-35E0-4270-BC6E-B333F55C1316}" type="presParOf" srcId="{57F6825D-2561-43A6-8135-105F209B22D7}" destId="{AE690086-0D76-45DC-A28D-C8A3B7E2F483}" srcOrd="9" destOrd="0" presId="urn:microsoft.com/office/officeart/2005/8/layout/list1"/>
    <dgm:cxn modelId="{60C492F1-527D-4E48-BD7C-ED9E2DA137DE}" type="presParOf" srcId="{57F6825D-2561-43A6-8135-105F209B22D7}" destId="{BBD22A28-43A8-409E-9312-62683809D32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B01E350-CC21-4D6B-A0BD-7D2C40FACC8A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9A8632B-27E3-4A9E-9B92-9B1EF0F1D3A9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立法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59A379-B7FA-448F-8A3D-3695EE6CF5FF}" type="parTrans" cxnId="{32816B07-E837-474B-922F-B5C7CCFDEAE0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7F8EA82-3466-477F-8F74-EF9D761F2FE5}" type="sibTrans" cxnId="{32816B07-E837-474B-922F-B5C7CCFDEAE0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F46EB7D-0E42-43F6-9145-266E3065A01B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執法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0F7965D-8B2E-41C5-B3A5-751377E491F0}" type="parTrans" cxnId="{7976FBF7-E243-4649-BC67-88CEE02BDFB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F9F7F4-E0E9-49C1-A04E-5C0A850D76BF}" type="sibTrans" cxnId="{7976FBF7-E243-4649-BC67-88CEE02BDFB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8E04308-EE42-474F-87A3-09F36B0BF84C}" type="pres">
      <dgm:prSet presAssocID="{BB01E350-CC21-4D6B-A0BD-7D2C40FACC8A}" presName="compositeShape" presStyleCnt="0">
        <dgm:presLayoutVars>
          <dgm:chMax val="2"/>
          <dgm:dir/>
          <dgm:resizeHandles val="exact"/>
        </dgm:presLayoutVars>
      </dgm:prSet>
      <dgm:spPr/>
    </dgm:pt>
    <dgm:pt modelId="{EB7160D2-9558-4E90-BF8F-A35BF399F395}" type="pres">
      <dgm:prSet presAssocID="{BB01E350-CC21-4D6B-A0BD-7D2C40FACC8A}" presName="ribbon" presStyleLbl="node1" presStyleIdx="0" presStyleCnt="1"/>
      <dgm:spPr/>
    </dgm:pt>
    <dgm:pt modelId="{89222EB1-C66B-40B6-BC66-CE72015880E8}" type="pres">
      <dgm:prSet presAssocID="{BB01E350-CC21-4D6B-A0BD-7D2C40FACC8A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4045A82B-8A0E-4A2C-8EF5-01F580CA8281}" type="pres">
      <dgm:prSet presAssocID="{BB01E350-CC21-4D6B-A0BD-7D2C40FACC8A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2816B07-E837-474B-922F-B5C7CCFDEAE0}" srcId="{BB01E350-CC21-4D6B-A0BD-7D2C40FACC8A}" destId="{69A8632B-27E3-4A9E-9B92-9B1EF0F1D3A9}" srcOrd="0" destOrd="0" parTransId="{1359A379-B7FA-448F-8A3D-3695EE6CF5FF}" sibTransId="{87F8EA82-3466-477F-8F74-EF9D761F2FE5}"/>
    <dgm:cxn modelId="{7A28600D-FEFD-4C7A-9A5A-BE5E7235B927}" type="presOf" srcId="{BB01E350-CC21-4D6B-A0BD-7D2C40FACC8A}" destId="{18E04308-EE42-474F-87A3-09F36B0BF84C}" srcOrd="0" destOrd="0" presId="urn:microsoft.com/office/officeart/2005/8/layout/arrow6"/>
    <dgm:cxn modelId="{E5CA03A0-2940-4E49-B6A6-A5378AF8E2DE}" type="presOf" srcId="{8F46EB7D-0E42-43F6-9145-266E3065A01B}" destId="{4045A82B-8A0E-4A2C-8EF5-01F580CA8281}" srcOrd="0" destOrd="0" presId="urn:microsoft.com/office/officeart/2005/8/layout/arrow6"/>
    <dgm:cxn modelId="{0FF057AD-49B9-4457-9316-A6C053C42C09}" type="presOf" srcId="{69A8632B-27E3-4A9E-9B92-9B1EF0F1D3A9}" destId="{89222EB1-C66B-40B6-BC66-CE72015880E8}" srcOrd="0" destOrd="0" presId="urn:microsoft.com/office/officeart/2005/8/layout/arrow6"/>
    <dgm:cxn modelId="{7976FBF7-E243-4649-BC67-88CEE02BDFB2}" srcId="{BB01E350-CC21-4D6B-A0BD-7D2C40FACC8A}" destId="{8F46EB7D-0E42-43F6-9145-266E3065A01B}" srcOrd="1" destOrd="0" parTransId="{60F7965D-8B2E-41C5-B3A5-751377E491F0}" sibTransId="{FCF9F7F4-E0E9-49C1-A04E-5C0A850D76BF}"/>
    <dgm:cxn modelId="{E210CD18-00C3-479F-A111-35CDD490E67F}" type="presParOf" srcId="{18E04308-EE42-474F-87A3-09F36B0BF84C}" destId="{EB7160D2-9558-4E90-BF8F-A35BF399F395}" srcOrd="0" destOrd="0" presId="urn:microsoft.com/office/officeart/2005/8/layout/arrow6"/>
    <dgm:cxn modelId="{EC3FCF33-8DAC-47FA-8BE9-2E442892B781}" type="presParOf" srcId="{18E04308-EE42-474F-87A3-09F36B0BF84C}" destId="{89222EB1-C66B-40B6-BC66-CE72015880E8}" srcOrd="1" destOrd="0" presId="urn:microsoft.com/office/officeart/2005/8/layout/arrow6"/>
    <dgm:cxn modelId="{9F30C456-E72A-4D35-81B0-30E9ABEA49C7}" type="presParOf" srcId="{18E04308-EE42-474F-87A3-09F36B0BF84C}" destId="{4045A82B-8A0E-4A2C-8EF5-01F580CA828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EDE300B-4140-4E88-B80C-F2E8BF6CCAD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B6638A3-D845-4085-903B-4D20B0956D36}">
      <dgm:prSet phldrT="[文字]"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刑法典</a:t>
          </a:r>
        </a:p>
      </dgm:t>
    </dgm:pt>
    <dgm:pt modelId="{C200617F-E59D-472B-9926-EE170280FCDE}" type="parTrans" cxnId="{B4B12BA8-9A1D-4F9D-AFEE-519DFCB444F3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446788-60D3-46D8-A25E-E6E52F985D75}" type="sibTrans" cxnId="{B4B12BA8-9A1D-4F9D-AFEE-519DFCB444F3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39234D9-11D5-4F6E-8395-0431945EB917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一般組織犯罪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2855E9E-E99C-4294-9329-F7AA08CD6A0C}" type="parTrans" cxnId="{D0B07597-5575-4C7E-9504-B7D4A0ED568D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0D4BF08-41B3-414F-B464-183B67FE62C4}" type="sibTrans" cxnId="{D0B07597-5575-4C7E-9504-B7D4A0ED568D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B3FBC2D-599A-45C7-A3E2-8A3FD1A39D8A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武裝組織犯罪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BFD6DFF-414C-4880-A6D6-EDEB9D9E46D0}" type="parTrans" cxnId="{B474ACF0-2B59-4588-98B7-40E21FEDF49A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DEB07C2-4C48-4AAF-A41E-CEC468FDE5E1}" type="sibTrans" cxnId="{B474ACF0-2B59-4588-98B7-40E21FEDF49A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C8C46EC-79AF-4FD5-8092-919DA749C18B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組織對抗犯罪法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920C956-DA94-4650-B2A3-31533A383FF5}" type="parTrans" cxnId="{9EEA3D2F-03B4-49AB-AE8B-6B340E8F5940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DD64638-119D-46AE-A0E0-F36A491AEECB}" type="sibTrans" cxnId="{9EEA3D2F-03B4-49AB-AE8B-6B340E8F5940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C53C15D-3245-426C-A1AE-045A93EE0091}">
      <dgm:prSet phldrT="[文字]"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包裹立法</a:t>
          </a:r>
        </a:p>
      </dgm:t>
    </dgm:pt>
    <dgm:pt modelId="{9582EE31-07D0-48C4-8EA4-A7F67038F62B}" type="parTrans" cxnId="{1C721C9B-AFFC-49D5-9D22-70E19867F7A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F9047DD-028E-464A-9AC9-846A4B24A4B2}" type="sibTrans" cxnId="{1C721C9B-AFFC-49D5-9D22-70E19867F7A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A5A97A-327A-413C-A1EB-5C6ECB64CD47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擴大追徵範圍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99299BF-1CB3-4730-8797-0C9D99D1E64A}" type="parTrans" cxnId="{4035CF54-6B3A-40CB-8294-4A9D14F0648E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FD40C8-48BB-4A4B-9B58-6363525226C0}" type="sibTrans" cxnId="{4035CF54-6B3A-40CB-8294-4A9D14F0648E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8B8ADA-3546-475C-8128-44A6618C644D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刑法財產剝奪改革法案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2FB8B88-6893-4071-B2A2-9D8261AEBD31}" type="parTrans" cxnId="{BFE7E2D0-E32A-4451-9F1A-9FB90CA0D1B5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F456B23-6983-44F8-A404-319134CF41AD}" type="sibTrans" cxnId="{BFE7E2D0-E32A-4451-9F1A-9FB90CA0D1B5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98E98B3-7803-45D2-81EB-7495684174A9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擴大於任何犯罪皆適用沒收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8850DF8-6B09-4219-A0B4-C54C650AA053}" type="parTrans" cxnId="{D9EE56B9-09C1-4190-B128-F6E661C80AB5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918EF4-B289-4E0A-8767-28FFE1F419E6}" type="sibTrans" cxnId="{D9EE56B9-09C1-4190-B128-F6E661C80AB5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56CDB0-C5BC-4F01-8D3B-9DB9FE813805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改採「有事實足認」之要件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A5D273-E4DF-4BF9-8072-2ACA9C7A8CCB}" type="parTrans" cxnId="{26ED8A9E-1674-4F54-8F92-CB14B52285DF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91EF9D3-DF29-4196-B589-4F00768C1936}" type="sibTrans" cxnId="{26ED8A9E-1674-4F54-8F92-CB14B52285DF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10D77D7-D179-46BF-BC14-2B36287526AE}">
      <dgm:prSet phldrT="[文字]"/>
      <dgm:spPr/>
      <dgm:t>
        <a:bodyPr/>
        <a:lstStyle/>
        <a:p>
          <a:r>
            <a:rPr lang="zh-TW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恐怖組織犯罪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B218729-8AC1-47E5-BC2D-A970ABA4A139}" type="parTrans" cxnId="{4C5156D7-49B7-4AE3-A426-E26A1351301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7A71AB-BAB8-4612-AB75-37E8599CC770}" type="sibTrans" cxnId="{4C5156D7-49B7-4AE3-A426-E26A1351301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8036E21-69BC-4088-A145-8A31B27D57B0}">
      <dgm:prSet phldrT="[文字]"/>
      <dgm:spPr/>
      <dgm:t>
        <a:bodyPr/>
        <a:lstStyle/>
        <a:p>
          <a:r>
            <a:rPr lang="zh-TW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特別</a:t>
          </a:r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時效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277FB61-CD73-44B3-9C3E-216CA1593C61}" type="parTrans" cxnId="{A79DFA7E-2F0D-48BE-A071-4FFDC3635658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3A7ABA3-CE0E-423D-A706-AF487EFAF15C}" type="sibTrans" cxnId="{A79DFA7E-2F0D-48BE-A071-4FFDC3635658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1B38391-12C0-472C-8B64-3AD172D7128B}" type="pres">
      <dgm:prSet presAssocID="{FEDE300B-4140-4E88-B80C-F2E8BF6CCAD6}" presName="theList" presStyleCnt="0">
        <dgm:presLayoutVars>
          <dgm:dir/>
          <dgm:animLvl val="lvl"/>
          <dgm:resizeHandles val="exact"/>
        </dgm:presLayoutVars>
      </dgm:prSet>
      <dgm:spPr/>
    </dgm:pt>
    <dgm:pt modelId="{F31068A6-AEAE-428E-8000-CF87C8D01E6C}" type="pres">
      <dgm:prSet presAssocID="{7B6638A3-D845-4085-903B-4D20B0956D36}" presName="compNode" presStyleCnt="0"/>
      <dgm:spPr/>
    </dgm:pt>
    <dgm:pt modelId="{14BBA806-46E1-4A15-9F5B-EB45E3476EC1}" type="pres">
      <dgm:prSet presAssocID="{7B6638A3-D845-4085-903B-4D20B0956D36}" presName="aNode" presStyleLbl="bgShp" presStyleIdx="0" presStyleCnt="3"/>
      <dgm:spPr/>
    </dgm:pt>
    <dgm:pt modelId="{0DC959A8-FB71-4626-A257-974589D9672D}" type="pres">
      <dgm:prSet presAssocID="{7B6638A3-D845-4085-903B-4D20B0956D36}" presName="textNode" presStyleLbl="bgShp" presStyleIdx="0" presStyleCnt="3"/>
      <dgm:spPr/>
    </dgm:pt>
    <dgm:pt modelId="{DC1DBFB0-498C-4AB9-8067-90A1A4E85FA1}" type="pres">
      <dgm:prSet presAssocID="{7B6638A3-D845-4085-903B-4D20B0956D36}" presName="compChildNode" presStyleCnt="0"/>
      <dgm:spPr/>
    </dgm:pt>
    <dgm:pt modelId="{80829446-CEDD-4ECE-A0E1-7306E114877A}" type="pres">
      <dgm:prSet presAssocID="{7B6638A3-D845-4085-903B-4D20B0956D36}" presName="theInnerList" presStyleCnt="0"/>
      <dgm:spPr/>
    </dgm:pt>
    <dgm:pt modelId="{EFE4C312-7FA2-42C9-9E2C-5AFB97C52D88}" type="pres">
      <dgm:prSet presAssocID="{639234D9-11D5-4F6E-8395-0431945EB917}" presName="childNode" presStyleLbl="node1" presStyleIdx="0" presStyleCnt="8">
        <dgm:presLayoutVars>
          <dgm:bulletEnabled val="1"/>
        </dgm:presLayoutVars>
      </dgm:prSet>
      <dgm:spPr/>
    </dgm:pt>
    <dgm:pt modelId="{A14F198B-B716-478A-969F-42371F151370}" type="pres">
      <dgm:prSet presAssocID="{639234D9-11D5-4F6E-8395-0431945EB917}" presName="aSpace2" presStyleCnt="0"/>
      <dgm:spPr/>
    </dgm:pt>
    <dgm:pt modelId="{1A8EF9AC-1C19-4005-B4F3-610B68285251}" type="pres">
      <dgm:prSet presAssocID="{1B3FBC2D-599A-45C7-A3E2-8A3FD1A39D8A}" presName="childNode" presStyleLbl="node1" presStyleIdx="1" presStyleCnt="8">
        <dgm:presLayoutVars>
          <dgm:bulletEnabled val="1"/>
        </dgm:presLayoutVars>
      </dgm:prSet>
      <dgm:spPr/>
    </dgm:pt>
    <dgm:pt modelId="{77E7783B-7F2C-435A-B21D-5522D99D0794}" type="pres">
      <dgm:prSet presAssocID="{1B3FBC2D-599A-45C7-A3E2-8A3FD1A39D8A}" presName="aSpace2" presStyleCnt="0"/>
      <dgm:spPr/>
    </dgm:pt>
    <dgm:pt modelId="{66002EC3-FA3A-49FA-A7C1-BBCFE7311BDA}" type="pres">
      <dgm:prSet presAssocID="{A10D77D7-D179-46BF-BC14-2B36287526AE}" presName="childNode" presStyleLbl="node1" presStyleIdx="2" presStyleCnt="8">
        <dgm:presLayoutVars>
          <dgm:bulletEnabled val="1"/>
        </dgm:presLayoutVars>
      </dgm:prSet>
      <dgm:spPr/>
    </dgm:pt>
    <dgm:pt modelId="{5DC21E3A-3393-41EE-AA03-1DB3CDBFE31B}" type="pres">
      <dgm:prSet presAssocID="{7B6638A3-D845-4085-903B-4D20B0956D36}" presName="aSpace" presStyleCnt="0"/>
      <dgm:spPr/>
    </dgm:pt>
    <dgm:pt modelId="{1DBAADC4-513A-49E4-AE84-7F4A40567B53}" type="pres">
      <dgm:prSet presAssocID="{EC8C46EC-79AF-4FD5-8092-919DA749C18B}" presName="compNode" presStyleCnt="0"/>
      <dgm:spPr/>
    </dgm:pt>
    <dgm:pt modelId="{0ADF5580-F020-4206-92CD-3F6A241F4311}" type="pres">
      <dgm:prSet presAssocID="{EC8C46EC-79AF-4FD5-8092-919DA749C18B}" presName="aNode" presStyleLbl="bgShp" presStyleIdx="1" presStyleCnt="3"/>
      <dgm:spPr/>
    </dgm:pt>
    <dgm:pt modelId="{5127C73D-8040-4300-999F-F1FBA3F39E00}" type="pres">
      <dgm:prSet presAssocID="{EC8C46EC-79AF-4FD5-8092-919DA749C18B}" presName="textNode" presStyleLbl="bgShp" presStyleIdx="1" presStyleCnt="3"/>
      <dgm:spPr/>
    </dgm:pt>
    <dgm:pt modelId="{B2635637-6625-452D-9A59-94E043F610C2}" type="pres">
      <dgm:prSet presAssocID="{EC8C46EC-79AF-4FD5-8092-919DA749C18B}" presName="compChildNode" presStyleCnt="0"/>
      <dgm:spPr/>
    </dgm:pt>
    <dgm:pt modelId="{086B7A11-1C6D-4406-A7BC-C6B7269F4E56}" type="pres">
      <dgm:prSet presAssocID="{EC8C46EC-79AF-4FD5-8092-919DA749C18B}" presName="theInnerList" presStyleCnt="0"/>
      <dgm:spPr/>
    </dgm:pt>
    <dgm:pt modelId="{4DB1AB12-65BF-41DA-881F-D6E532E2F8B1}" type="pres">
      <dgm:prSet presAssocID="{DC53C15D-3245-426C-A1AE-045A93EE0091}" presName="childNode" presStyleLbl="node1" presStyleIdx="3" presStyleCnt="8">
        <dgm:presLayoutVars>
          <dgm:bulletEnabled val="1"/>
        </dgm:presLayoutVars>
      </dgm:prSet>
      <dgm:spPr/>
    </dgm:pt>
    <dgm:pt modelId="{2BCEC3AE-FAF5-410C-8188-F9FF3E980304}" type="pres">
      <dgm:prSet presAssocID="{DC53C15D-3245-426C-A1AE-045A93EE0091}" presName="aSpace2" presStyleCnt="0"/>
      <dgm:spPr/>
    </dgm:pt>
    <dgm:pt modelId="{DA522907-DFF8-489A-9A78-B6D98F99C73F}" type="pres">
      <dgm:prSet presAssocID="{90A5A97A-327A-413C-A1EB-5C6ECB64CD47}" presName="childNode" presStyleLbl="node1" presStyleIdx="4" presStyleCnt="8">
        <dgm:presLayoutVars>
          <dgm:bulletEnabled val="1"/>
        </dgm:presLayoutVars>
      </dgm:prSet>
      <dgm:spPr/>
    </dgm:pt>
    <dgm:pt modelId="{972F6C37-71DD-424F-B381-673A5A26B005}" type="pres">
      <dgm:prSet presAssocID="{EC8C46EC-79AF-4FD5-8092-919DA749C18B}" presName="aSpace" presStyleCnt="0"/>
      <dgm:spPr/>
    </dgm:pt>
    <dgm:pt modelId="{2D0807B8-8393-416E-85EF-19758EA2FCE6}" type="pres">
      <dgm:prSet presAssocID="{3E8B8ADA-3546-475C-8128-44A6618C644D}" presName="compNode" presStyleCnt="0"/>
      <dgm:spPr/>
    </dgm:pt>
    <dgm:pt modelId="{D2D35193-697E-4789-A235-0552E2AC8BCE}" type="pres">
      <dgm:prSet presAssocID="{3E8B8ADA-3546-475C-8128-44A6618C644D}" presName="aNode" presStyleLbl="bgShp" presStyleIdx="2" presStyleCnt="3"/>
      <dgm:spPr/>
    </dgm:pt>
    <dgm:pt modelId="{A60B7CC8-948F-441F-8C8B-4DE09DEDC57D}" type="pres">
      <dgm:prSet presAssocID="{3E8B8ADA-3546-475C-8128-44A6618C644D}" presName="textNode" presStyleLbl="bgShp" presStyleIdx="2" presStyleCnt="3"/>
      <dgm:spPr/>
    </dgm:pt>
    <dgm:pt modelId="{F597756E-3B4A-4B7A-A55E-2A84362D1611}" type="pres">
      <dgm:prSet presAssocID="{3E8B8ADA-3546-475C-8128-44A6618C644D}" presName="compChildNode" presStyleCnt="0"/>
      <dgm:spPr/>
    </dgm:pt>
    <dgm:pt modelId="{F81FF342-55B5-4D8D-85AE-BD12EA9BDCFA}" type="pres">
      <dgm:prSet presAssocID="{3E8B8ADA-3546-475C-8128-44A6618C644D}" presName="theInnerList" presStyleCnt="0"/>
      <dgm:spPr/>
    </dgm:pt>
    <dgm:pt modelId="{B991391B-000F-4BE9-BF6D-9D223BD28101}" type="pres">
      <dgm:prSet presAssocID="{098E98B3-7803-45D2-81EB-7495684174A9}" presName="childNode" presStyleLbl="node1" presStyleIdx="5" presStyleCnt="8">
        <dgm:presLayoutVars>
          <dgm:bulletEnabled val="1"/>
        </dgm:presLayoutVars>
      </dgm:prSet>
      <dgm:spPr/>
    </dgm:pt>
    <dgm:pt modelId="{60D34EB7-44BE-4FC6-8003-895A244EA059}" type="pres">
      <dgm:prSet presAssocID="{098E98B3-7803-45D2-81EB-7495684174A9}" presName="aSpace2" presStyleCnt="0"/>
      <dgm:spPr/>
    </dgm:pt>
    <dgm:pt modelId="{C00FD887-C25E-4B5B-B0C3-258EDF828055}" type="pres">
      <dgm:prSet presAssocID="{0A56CDB0-C5BC-4F01-8D3B-9DB9FE813805}" presName="childNode" presStyleLbl="node1" presStyleIdx="6" presStyleCnt="8">
        <dgm:presLayoutVars>
          <dgm:bulletEnabled val="1"/>
        </dgm:presLayoutVars>
      </dgm:prSet>
      <dgm:spPr/>
    </dgm:pt>
    <dgm:pt modelId="{89C68F40-D31D-4B5A-8FBD-99B67C280A24}" type="pres">
      <dgm:prSet presAssocID="{0A56CDB0-C5BC-4F01-8D3B-9DB9FE813805}" presName="aSpace2" presStyleCnt="0"/>
      <dgm:spPr/>
    </dgm:pt>
    <dgm:pt modelId="{3FF33DB8-F149-46C1-AAF3-9EF4EA487F11}" type="pres">
      <dgm:prSet presAssocID="{18036E21-69BC-4088-A145-8A31B27D57B0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E8218A1D-03C3-4BA5-9574-099FC90DEA75}" type="presOf" srcId="{EC8C46EC-79AF-4FD5-8092-919DA749C18B}" destId="{0ADF5580-F020-4206-92CD-3F6A241F4311}" srcOrd="0" destOrd="0" presId="urn:microsoft.com/office/officeart/2005/8/layout/lProcess2"/>
    <dgm:cxn modelId="{C11BF323-073C-4854-BB3A-1E08F239D93D}" type="presOf" srcId="{3E8B8ADA-3546-475C-8128-44A6618C644D}" destId="{A60B7CC8-948F-441F-8C8B-4DE09DEDC57D}" srcOrd="1" destOrd="0" presId="urn:microsoft.com/office/officeart/2005/8/layout/lProcess2"/>
    <dgm:cxn modelId="{9EEA3D2F-03B4-49AB-AE8B-6B340E8F5940}" srcId="{FEDE300B-4140-4E88-B80C-F2E8BF6CCAD6}" destId="{EC8C46EC-79AF-4FD5-8092-919DA749C18B}" srcOrd="1" destOrd="0" parTransId="{4920C956-DA94-4650-B2A3-31533A383FF5}" sibTransId="{9DD64638-119D-46AE-A0E0-F36A491AEECB}"/>
    <dgm:cxn modelId="{F0EB545B-FEFC-4255-97F3-9ECBC3641C74}" type="presOf" srcId="{1B3FBC2D-599A-45C7-A3E2-8A3FD1A39D8A}" destId="{1A8EF9AC-1C19-4005-B4F3-610B68285251}" srcOrd="0" destOrd="0" presId="urn:microsoft.com/office/officeart/2005/8/layout/lProcess2"/>
    <dgm:cxn modelId="{F3915674-18F1-479A-AED2-68D96B7A3A61}" type="presOf" srcId="{639234D9-11D5-4F6E-8395-0431945EB917}" destId="{EFE4C312-7FA2-42C9-9E2C-5AFB97C52D88}" srcOrd="0" destOrd="0" presId="urn:microsoft.com/office/officeart/2005/8/layout/lProcess2"/>
    <dgm:cxn modelId="{4035CF54-6B3A-40CB-8294-4A9D14F0648E}" srcId="{EC8C46EC-79AF-4FD5-8092-919DA749C18B}" destId="{90A5A97A-327A-413C-A1EB-5C6ECB64CD47}" srcOrd="1" destOrd="0" parTransId="{599299BF-1CB3-4730-8797-0C9D99D1E64A}" sibTransId="{F7FD40C8-48BB-4A4B-9B58-6363525226C0}"/>
    <dgm:cxn modelId="{B4C9DC7E-7B9B-4A67-9122-8FC7CBC87D05}" type="presOf" srcId="{EC8C46EC-79AF-4FD5-8092-919DA749C18B}" destId="{5127C73D-8040-4300-999F-F1FBA3F39E00}" srcOrd="1" destOrd="0" presId="urn:microsoft.com/office/officeart/2005/8/layout/lProcess2"/>
    <dgm:cxn modelId="{A79DFA7E-2F0D-48BE-A071-4FFDC3635658}" srcId="{3E8B8ADA-3546-475C-8128-44A6618C644D}" destId="{18036E21-69BC-4088-A145-8A31B27D57B0}" srcOrd="2" destOrd="0" parTransId="{D277FB61-CD73-44B3-9C3E-216CA1593C61}" sibTransId="{E3A7ABA3-CE0E-423D-A706-AF487EFAF15C}"/>
    <dgm:cxn modelId="{60FE1986-4252-49B5-BFA4-6BFFA4A6F989}" type="presOf" srcId="{7B6638A3-D845-4085-903B-4D20B0956D36}" destId="{14BBA806-46E1-4A15-9F5B-EB45E3476EC1}" srcOrd="0" destOrd="0" presId="urn:microsoft.com/office/officeart/2005/8/layout/lProcess2"/>
    <dgm:cxn modelId="{65458988-CAF8-4216-9357-FAAEE03A47F9}" type="presOf" srcId="{90A5A97A-327A-413C-A1EB-5C6ECB64CD47}" destId="{DA522907-DFF8-489A-9A78-B6D98F99C73F}" srcOrd="0" destOrd="0" presId="urn:microsoft.com/office/officeart/2005/8/layout/lProcess2"/>
    <dgm:cxn modelId="{34825F90-BEC4-49A5-BD62-7ACE500D0408}" type="presOf" srcId="{3E8B8ADA-3546-475C-8128-44A6618C644D}" destId="{D2D35193-697E-4789-A235-0552E2AC8BCE}" srcOrd="0" destOrd="0" presId="urn:microsoft.com/office/officeart/2005/8/layout/lProcess2"/>
    <dgm:cxn modelId="{FC6A3095-A273-4E44-B1D9-ED7921C20095}" type="presOf" srcId="{18036E21-69BC-4088-A145-8A31B27D57B0}" destId="{3FF33DB8-F149-46C1-AAF3-9EF4EA487F11}" srcOrd="0" destOrd="0" presId="urn:microsoft.com/office/officeart/2005/8/layout/lProcess2"/>
    <dgm:cxn modelId="{D0B07597-5575-4C7E-9504-B7D4A0ED568D}" srcId="{7B6638A3-D845-4085-903B-4D20B0956D36}" destId="{639234D9-11D5-4F6E-8395-0431945EB917}" srcOrd="0" destOrd="0" parTransId="{52855E9E-E99C-4294-9329-F7AA08CD6A0C}" sibTransId="{60D4BF08-41B3-414F-B464-183B67FE62C4}"/>
    <dgm:cxn modelId="{1C721C9B-AFFC-49D5-9D22-70E19867F7A2}" srcId="{EC8C46EC-79AF-4FD5-8092-919DA749C18B}" destId="{DC53C15D-3245-426C-A1AE-045A93EE0091}" srcOrd="0" destOrd="0" parTransId="{9582EE31-07D0-48C4-8EA4-A7F67038F62B}" sibTransId="{0F9047DD-028E-464A-9AC9-846A4B24A4B2}"/>
    <dgm:cxn modelId="{26ED8A9E-1674-4F54-8F92-CB14B52285DF}" srcId="{3E8B8ADA-3546-475C-8128-44A6618C644D}" destId="{0A56CDB0-C5BC-4F01-8D3B-9DB9FE813805}" srcOrd="1" destOrd="0" parTransId="{84A5D273-E4DF-4BF9-8072-2ACA9C7A8CCB}" sibTransId="{C91EF9D3-DF29-4196-B589-4F00768C1936}"/>
    <dgm:cxn modelId="{B059E6A3-6864-49C5-90C1-F81875168B24}" type="presOf" srcId="{A10D77D7-D179-46BF-BC14-2B36287526AE}" destId="{66002EC3-FA3A-49FA-A7C1-BBCFE7311BDA}" srcOrd="0" destOrd="0" presId="urn:microsoft.com/office/officeart/2005/8/layout/lProcess2"/>
    <dgm:cxn modelId="{B4B12BA8-9A1D-4F9D-AFEE-519DFCB444F3}" srcId="{FEDE300B-4140-4E88-B80C-F2E8BF6CCAD6}" destId="{7B6638A3-D845-4085-903B-4D20B0956D36}" srcOrd="0" destOrd="0" parTransId="{C200617F-E59D-472B-9926-EE170280FCDE}" sibTransId="{7A446788-60D3-46D8-A25E-E6E52F985D75}"/>
    <dgm:cxn modelId="{41249CB2-079E-480B-98EB-0AC8B03B6240}" type="presOf" srcId="{DC53C15D-3245-426C-A1AE-045A93EE0091}" destId="{4DB1AB12-65BF-41DA-881F-D6E532E2F8B1}" srcOrd="0" destOrd="0" presId="urn:microsoft.com/office/officeart/2005/8/layout/lProcess2"/>
    <dgm:cxn modelId="{D9EE56B9-09C1-4190-B128-F6E661C80AB5}" srcId="{3E8B8ADA-3546-475C-8128-44A6618C644D}" destId="{098E98B3-7803-45D2-81EB-7495684174A9}" srcOrd="0" destOrd="0" parTransId="{D8850DF8-6B09-4219-A0B4-C54C650AA053}" sibTransId="{D0918EF4-B289-4E0A-8767-28FFE1F419E6}"/>
    <dgm:cxn modelId="{97B1E8BB-E453-4B43-BFAE-FB1AE0491CC4}" type="presOf" srcId="{7B6638A3-D845-4085-903B-4D20B0956D36}" destId="{0DC959A8-FB71-4626-A257-974589D9672D}" srcOrd="1" destOrd="0" presId="urn:microsoft.com/office/officeart/2005/8/layout/lProcess2"/>
    <dgm:cxn modelId="{50F0A8D0-9011-4C57-B69C-1D9770FB3248}" type="presOf" srcId="{FEDE300B-4140-4E88-B80C-F2E8BF6CCAD6}" destId="{A1B38391-12C0-472C-8B64-3AD172D7128B}" srcOrd="0" destOrd="0" presId="urn:microsoft.com/office/officeart/2005/8/layout/lProcess2"/>
    <dgm:cxn modelId="{BFE7E2D0-E32A-4451-9F1A-9FB90CA0D1B5}" srcId="{FEDE300B-4140-4E88-B80C-F2E8BF6CCAD6}" destId="{3E8B8ADA-3546-475C-8128-44A6618C644D}" srcOrd="2" destOrd="0" parTransId="{C2FB8B88-6893-4071-B2A2-9D8261AEBD31}" sibTransId="{AF456B23-6983-44F8-A404-319134CF41AD}"/>
    <dgm:cxn modelId="{09FE12D1-AC64-44F9-A8B0-15F53450BF9F}" type="presOf" srcId="{098E98B3-7803-45D2-81EB-7495684174A9}" destId="{B991391B-000F-4BE9-BF6D-9D223BD28101}" srcOrd="0" destOrd="0" presId="urn:microsoft.com/office/officeart/2005/8/layout/lProcess2"/>
    <dgm:cxn modelId="{4C5156D7-49B7-4AE3-A426-E26A1351301B}" srcId="{7B6638A3-D845-4085-903B-4D20B0956D36}" destId="{A10D77D7-D179-46BF-BC14-2B36287526AE}" srcOrd="2" destOrd="0" parTransId="{8B218729-8AC1-47E5-BC2D-A970ABA4A139}" sibTransId="{A57A71AB-BAB8-4612-AB75-37E8599CC770}"/>
    <dgm:cxn modelId="{0E0FAFE0-C9EE-461D-A8F1-10E281CDA8EC}" type="presOf" srcId="{0A56CDB0-C5BC-4F01-8D3B-9DB9FE813805}" destId="{C00FD887-C25E-4B5B-B0C3-258EDF828055}" srcOrd="0" destOrd="0" presId="urn:microsoft.com/office/officeart/2005/8/layout/lProcess2"/>
    <dgm:cxn modelId="{B474ACF0-2B59-4588-98B7-40E21FEDF49A}" srcId="{7B6638A3-D845-4085-903B-4D20B0956D36}" destId="{1B3FBC2D-599A-45C7-A3E2-8A3FD1A39D8A}" srcOrd="1" destOrd="0" parTransId="{ABFD6DFF-414C-4880-A6D6-EDEB9D9E46D0}" sibTransId="{0DEB07C2-4C48-4AAF-A41E-CEC468FDE5E1}"/>
    <dgm:cxn modelId="{136D5681-0FA8-4E24-BD15-E658F9779112}" type="presParOf" srcId="{A1B38391-12C0-472C-8B64-3AD172D7128B}" destId="{F31068A6-AEAE-428E-8000-CF87C8D01E6C}" srcOrd="0" destOrd="0" presId="urn:microsoft.com/office/officeart/2005/8/layout/lProcess2"/>
    <dgm:cxn modelId="{13A1B45E-D0C5-4432-9101-CF5552F60E9F}" type="presParOf" srcId="{F31068A6-AEAE-428E-8000-CF87C8D01E6C}" destId="{14BBA806-46E1-4A15-9F5B-EB45E3476EC1}" srcOrd="0" destOrd="0" presId="urn:microsoft.com/office/officeart/2005/8/layout/lProcess2"/>
    <dgm:cxn modelId="{5470B87E-3E35-4780-952D-0B18685CF3F5}" type="presParOf" srcId="{F31068A6-AEAE-428E-8000-CF87C8D01E6C}" destId="{0DC959A8-FB71-4626-A257-974589D9672D}" srcOrd="1" destOrd="0" presId="urn:microsoft.com/office/officeart/2005/8/layout/lProcess2"/>
    <dgm:cxn modelId="{5E041C0F-1417-47DE-8E06-1DDA1B4532AA}" type="presParOf" srcId="{F31068A6-AEAE-428E-8000-CF87C8D01E6C}" destId="{DC1DBFB0-498C-4AB9-8067-90A1A4E85FA1}" srcOrd="2" destOrd="0" presId="urn:microsoft.com/office/officeart/2005/8/layout/lProcess2"/>
    <dgm:cxn modelId="{8239BA61-F360-4411-9515-510DF72B6C54}" type="presParOf" srcId="{DC1DBFB0-498C-4AB9-8067-90A1A4E85FA1}" destId="{80829446-CEDD-4ECE-A0E1-7306E114877A}" srcOrd="0" destOrd="0" presId="urn:microsoft.com/office/officeart/2005/8/layout/lProcess2"/>
    <dgm:cxn modelId="{829312B0-BE2E-42E6-980A-FDDFD02381BD}" type="presParOf" srcId="{80829446-CEDD-4ECE-A0E1-7306E114877A}" destId="{EFE4C312-7FA2-42C9-9E2C-5AFB97C52D88}" srcOrd="0" destOrd="0" presId="urn:microsoft.com/office/officeart/2005/8/layout/lProcess2"/>
    <dgm:cxn modelId="{3D882794-611D-478B-895D-3624E816EC05}" type="presParOf" srcId="{80829446-CEDD-4ECE-A0E1-7306E114877A}" destId="{A14F198B-B716-478A-969F-42371F151370}" srcOrd="1" destOrd="0" presId="urn:microsoft.com/office/officeart/2005/8/layout/lProcess2"/>
    <dgm:cxn modelId="{86C402A9-C74C-47C3-8EF7-AC9535D8C22A}" type="presParOf" srcId="{80829446-CEDD-4ECE-A0E1-7306E114877A}" destId="{1A8EF9AC-1C19-4005-B4F3-610B68285251}" srcOrd="2" destOrd="0" presId="urn:microsoft.com/office/officeart/2005/8/layout/lProcess2"/>
    <dgm:cxn modelId="{09A393D3-6A18-45E9-880A-2CF2F163A11D}" type="presParOf" srcId="{80829446-CEDD-4ECE-A0E1-7306E114877A}" destId="{77E7783B-7F2C-435A-B21D-5522D99D0794}" srcOrd="3" destOrd="0" presId="urn:microsoft.com/office/officeart/2005/8/layout/lProcess2"/>
    <dgm:cxn modelId="{7CA471E7-2D18-4AC0-AE51-89D17E6C3A35}" type="presParOf" srcId="{80829446-CEDD-4ECE-A0E1-7306E114877A}" destId="{66002EC3-FA3A-49FA-A7C1-BBCFE7311BDA}" srcOrd="4" destOrd="0" presId="urn:microsoft.com/office/officeart/2005/8/layout/lProcess2"/>
    <dgm:cxn modelId="{29C41FA3-1AE5-4DA9-9E46-C9962B6BF6E6}" type="presParOf" srcId="{A1B38391-12C0-472C-8B64-3AD172D7128B}" destId="{5DC21E3A-3393-41EE-AA03-1DB3CDBFE31B}" srcOrd="1" destOrd="0" presId="urn:microsoft.com/office/officeart/2005/8/layout/lProcess2"/>
    <dgm:cxn modelId="{65578733-70B0-463B-8827-D430BF027D1D}" type="presParOf" srcId="{A1B38391-12C0-472C-8B64-3AD172D7128B}" destId="{1DBAADC4-513A-49E4-AE84-7F4A40567B53}" srcOrd="2" destOrd="0" presId="urn:microsoft.com/office/officeart/2005/8/layout/lProcess2"/>
    <dgm:cxn modelId="{68139F89-A371-44AF-B12D-7C799DA9A835}" type="presParOf" srcId="{1DBAADC4-513A-49E4-AE84-7F4A40567B53}" destId="{0ADF5580-F020-4206-92CD-3F6A241F4311}" srcOrd="0" destOrd="0" presId="urn:microsoft.com/office/officeart/2005/8/layout/lProcess2"/>
    <dgm:cxn modelId="{D1F742AE-2F10-44F4-BD87-F6C66EAFBACF}" type="presParOf" srcId="{1DBAADC4-513A-49E4-AE84-7F4A40567B53}" destId="{5127C73D-8040-4300-999F-F1FBA3F39E00}" srcOrd="1" destOrd="0" presId="urn:microsoft.com/office/officeart/2005/8/layout/lProcess2"/>
    <dgm:cxn modelId="{E541F0AE-AFB5-4A57-A052-C5DC0F257B86}" type="presParOf" srcId="{1DBAADC4-513A-49E4-AE84-7F4A40567B53}" destId="{B2635637-6625-452D-9A59-94E043F610C2}" srcOrd="2" destOrd="0" presId="urn:microsoft.com/office/officeart/2005/8/layout/lProcess2"/>
    <dgm:cxn modelId="{60ABF438-E5A5-408B-89E8-C1F863C6DB6D}" type="presParOf" srcId="{B2635637-6625-452D-9A59-94E043F610C2}" destId="{086B7A11-1C6D-4406-A7BC-C6B7269F4E56}" srcOrd="0" destOrd="0" presId="urn:microsoft.com/office/officeart/2005/8/layout/lProcess2"/>
    <dgm:cxn modelId="{DB93E769-E1B0-4B30-9A08-DDD1B5F57F83}" type="presParOf" srcId="{086B7A11-1C6D-4406-A7BC-C6B7269F4E56}" destId="{4DB1AB12-65BF-41DA-881F-D6E532E2F8B1}" srcOrd="0" destOrd="0" presId="urn:microsoft.com/office/officeart/2005/8/layout/lProcess2"/>
    <dgm:cxn modelId="{8C1D056D-1C55-4573-81D9-F4D7B6BA2A6E}" type="presParOf" srcId="{086B7A11-1C6D-4406-A7BC-C6B7269F4E56}" destId="{2BCEC3AE-FAF5-410C-8188-F9FF3E980304}" srcOrd="1" destOrd="0" presId="urn:microsoft.com/office/officeart/2005/8/layout/lProcess2"/>
    <dgm:cxn modelId="{E5439463-C9BF-4E02-BC73-BB5237386ED5}" type="presParOf" srcId="{086B7A11-1C6D-4406-A7BC-C6B7269F4E56}" destId="{DA522907-DFF8-489A-9A78-B6D98F99C73F}" srcOrd="2" destOrd="0" presId="urn:microsoft.com/office/officeart/2005/8/layout/lProcess2"/>
    <dgm:cxn modelId="{C831BF63-6FF3-4447-A9AF-88EE47A42720}" type="presParOf" srcId="{A1B38391-12C0-472C-8B64-3AD172D7128B}" destId="{972F6C37-71DD-424F-B381-673A5A26B005}" srcOrd="3" destOrd="0" presId="urn:microsoft.com/office/officeart/2005/8/layout/lProcess2"/>
    <dgm:cxn modelId="{B693CB46-BC34-40C7-A1A9-3CAF34129657}" type="presParOf" srcId="{A1B38391-12C0-472C-8B64-3AD172D7128B}" destId="{2D0807B8-8393-416E-85EF-19758EA2FCE6}" srcOrd="4" destOrd="0" presId="urn:microsoft.com/office/officeart/2005/8/layout/lProcess2"/>
    <dgm:cxn modelId="{33D56AC7-7520-4BF9-846A-6ECAACE009C0}" type="presParOf" srcId="{2D0807B8-8393-416E-85EF-19758EA2FCE6}" destId="{D2D35193-697E-4789-A235-0552E2AC8BCE}" srcOrd="0" destOrd="0" presId="urn:microsoft.com/office/officeart/2005/8/layout/lProcess2"/>
    <dgm:cxn modelId="{F5016E57-631B-49C2-9E7A-29E2E2C35CAB}" type="presParOf" srcId="{2D0807B8-8393-416E-85EF-19758EA2FCE6}" destId="{A60B7CC8-948F-441F-8C8B-4DE09DEDC57D}" srcOrd="1" destOrd="0" presId="urn:microsoft.com/office/officeart/2005/8/layout/lProcess2"/>
    <dgm:cxn modelId="{CA463F0B-9516-440E-8576-FE11FD41EBEF}" type="presParOf" srcId="{2D0807B8-8393-416E-85EF-19758EA2FCE6}" destId="{F597756E-3B4A-4B7A-A55E-2A84362D1611}" srcOrd="2" destOrd="0" presId="urn:microsoft.com/office/officeart/2005/8/layout/lProcess2"/>
    <dgm:cxn modelId="{0D48EDC6-8B5E-4F42-B09C-CFA49037CAA4}" type="presParOf" srcId="{F597756E-3B4A-4B7A-A55E-2A84362D1611}" destId="{F81FF342-55B5-4D8D-85AE-BD12EA9BDCFA}" srcOrd="0" destOrd="0" presId="urn:microsoft.com/office/officeart/2005/8/layout/lProcess2"/>
    <dgm:cxn modelId="{5BD49CD7-6142-4433-B558-E97B3AB9FC4F}" type="presParOf" srcId="{F81FF342-55B5-4D8D-85AE-BD12EA9BDCFA}" destId="{B991391B-000F-4BE9-BF6D-9D223BD28101}" srcOrd="0" destOrd="0" presId="urn:microsoft.com/office/officeart/2005/8/layout/lProcess2"/>
    <dgm:cxn modelId="{3C8A6E0A-7A47-40D1-8C44-0D9389E81536}" type="presParOf" srcId="{F81FF342-55B5-4D8D-85AE-BD12EA9BDCFA}" destId="{60D34EB7-44BE-4FC6-8003-895A244EA059}" srcOrd="1" destOrd="0" presId="urn:microsoft.com/office/officeart/2005/8/layout/lProcess2"/>
    <dgm:cxn modelId="{5E5500C2-4C45-4B8F-A799-7AFEA869A20C}" type="presParOf" srcId="{F81FF342-55B5-4D8D-85AE-BD12EA9BDCFA}" destId="{C00FD887-C25E-4B5B-B0C3-258EDF828055}" srcOrd="2" destOrd="0" presId="urn:microsoft.com/office/officeart/2005/8/layout/lProcess2"/>
    <dgm:cxn modelId="{ED017A8A-FDD6-434B-82EC-3CFF41769CA3}" type="presParOf" srcId="{F81FF342-55B5-4D8D-85AE-BD12EA9BDCFA}" destId="{89C68F40-D31D-4B5A-8FBD-99B67C280A24}" srcOrd="3" destOrd="0" presId="urn:microsoft.com/office/officeart/2005/8/layout/lProcess2"/>
    <dgm:cxn modelId="{EC9DD099-C144-4EFA-ABAD-62CE5FEA8B89}" type="presParOf" srcId="{F81FF342-55B5-4D8D-85AE-BD12EA9BDCFA}" destId="{3FF33DB8-F149-46C1-AAF3-9EF4EA487F1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92CF34D-9011-4D1A-B570-DF3BC92DB032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16810C4-9203-4268-9DF8-84931AE27AD7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電話監聽</a:t>
          </a:r>
        </a:p>
      </dgm:t>
    </dgm:pt>
    <dgm:pt modelId="{F2C071B7-6753-47A9-990B-732F01EE734E}" type="parTrans" cxnId="{EF1B23CB-C622-488E-961B-AF02851A2F8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C92BE97-86E3-41F8-A679-8219EEB4011A}" type="sibTrans" cxnId="{EF1B23CB-C622-488E-961B-AF02851A2F8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91CAAB-84C0-4324-A969-91BBB84803A4}">
      <dgm:prSet phldrT="[文字]"/>
      <dgm:spPr/>
      <dgm:t>
        <a:bodyPr/>
        <a:lstStyle/>
        <a:p>
          <a:pPr algn="l"/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取得應逮捕對象之地理位置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790AD3E-643E-46F7-AD87-B966DC85E23E}" type="parTrans" cxnId="{1EA7F0D6-C286-4276-8393-31C4BB5B2FE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4F47078-B025-4C88-AA6F-827595394953}" type="sibTrans" cxnId="{1EA7F0D6-C286-4276-8393-31C4BB5B2FE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FF2738B-EA7A-4541-9D5F-894DA296536E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線上搜索</a:t>
          </a:r>
        </a:p>
      </dgm:t>
    </dgm:pt>
    <dgm:pt modelId="{9CE56828-F689-47AB-BA71-CD3F4A4D3810}" type="parTrans" cxnId="{8CA4F6C2-08E9-4693-8AE2-33A6AA934AA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9AE7B49-22AC-4D68-BBE8-BF9D923D67C3}" type="sibTrans" cxnId="{8CA4F6C2-08E9-4693-8AE2-33A6AA934AA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FF08A12-7D90-4C0F-8709-ADAA54C20F55}">
      <dgm:prSet phldrT="[文字]"/>
      <dgm:spPr/>
      <dgm:t>
        <a:bodyPr/>
        <a:lstStyle/>
        <a:p>
          <a:r>
            <a:rPr lang="en-US" dirty="0">
              <a:latin typeface="標楷體" panose="03000509000000000000" pitchFamily="65" charset="-120"/>
              <a:ea typeface="標楷體" panose="03000509000000000000" pitchFamily="65" charset="-120"/>
            </a:rPr>
            <a:t>App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dirty="0">
              <a:latin typeface="標楷體" panose="03000509000000000000" pitchFamily="65" charset="-120"/>
              <a:ea typeface="標楷體" panose="03000509000000000000" pitchFamily="65" charset="-120"/>
            </a:rPr>
            <a:t>E-mail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dirty="0">
              <a:latin typeface="標楷體" panose="03000509000000000000" pitchFamily="65" charset="-120"/>
              <a:ea typeface="標楷體" panose="03000509000000000000" pitchFamily="65" charset="-120"/>
            </a:rPr>
            <a:t>Skype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或木馬程式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E1D0460-F0C6-45F1-966D-AB1A24A73169}" type="parTrans" cxnId="{04A12E4F-DD74-4431-8FD8-81E46688966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754167-1F2C-4A2A-82E0-229D5AA078D9}" type="sibTrans" cxnId="{04A12E4F-DD74-4431-8FD8-81E46688966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52AA0B8-74C0-4DD9-A149-0D371107D266}" type="pres">
      <dgm:prSet presAssocID="{F92CF34D-9011-4D1A-B570-DF3BC92DB032}" presName="Name0" presStyleCnt="0">
        <dgm:presLayoutVars>
          <dgm:dir/>
          <dgm:animOne val="branch"/>
          <dgm:animLvl val="lvl"/>
        </dgm:presLayoutVars>
      </dgm:prSet>
      <dgm:spPr/>
    </dgm:pt>
    <dgm:pt modelId="{484428EA-74CB-4807-A586-11D8777111D0}" type="pres">
      <dgm:prSet presAssocID="{616810C4-9203-4268-9DF8-84931AE27AD7}" presName="chaos" presStyleCnt="0"/>
      <dgm:spPr/>
    </dgm:pt>
    <dgm:pt modelId="{26CF034C-E782-4343-83E3-944E72011E9F}" type="pres">
      <dgm:prSet presAssocID="{616810C4-9203-4268-9DF8-84931AE27AD7}" presName="parTx1" presStyleLbl="revTx" presStyleIdx="0" presStyleCnt="3"/>
      <dgm:spPr/>
    </dgm:pt>
    <dgm:pt modelId="{028AAC01-C3E6-4F1D-A800-2D297F1482A9}" type="pres">
      <dgm:prSet presAssocID="{616810C4-9203-4268-9DF8-84931AE27AD7}" presName="desTx1" presStyleLbl="revTx" presStyleIdx="1" presStyleCnt="3">
        <dgm:presLayoutVars>
          <dgm:bulletEnabled val="1"/>
        </dgm:presLayoutVars>
      </dgm:prSet>
      <dgm:spPr/>
    </dgm:pt>
    <dgm:pt modelId="{244A8CA5-3E87-4E97-B77E-4A7C0053F273}" type="pres">
      <dgm:prSet presAssocID="{616810C4-9203-4268-9DF8-84931AE27AD7}" presName="c1" presStyleLbl="node1" presStyleIdx="0" presStyleCnt="19"/>
      <dgm:spPr/>
    </dgm:pt>
    <dgm:pt modelId="{0DDE4727-283E-44CC-B886-60851A6697A4}" type="pres">
      <dgm:prSet presAssocID="{616810C4-9203-4268-9DF8-84931AE27AD7}" presName="c2" presStyleLbl="node1" presStyleIdx="1" presStyleCnt="19"/>
      <dgm:spPr/>
    </dgm:pt>
    <dgm:pt modelId="{B80C3170-F19B-49FA-B16C-3C1065BA5811}" type="pres">
      <dgm:prSet presAssocID="{616810C4-9203-4268-9DF8-84931AE27AD7}" presName="c3" presStyleLbl="node1" presStyleIdx="2" presStyleCnt="19"/>
      <dgm:spPr/>
    </dgm:pt>
    <dgm:pt modelId="{761B744B-2C05-4717-98E8-64821D59B7EB}" type="pres">
      <dgm:prSet presAssocID="{616810C4-9203-4268-9DF8-84931AE27AD7}" presName="c4" presStyleLbl="node1" presStyleIdx="3" presStyleCnt="19"/>
      <dgm:spPr/>
    </dgm:pt>
    <dgm:pt modelId="{109E808D-E68B-47E3-8839-004C8F2E07C7}" type="pres">
      <dgm:prSet presAssocID="{616810C4-9203-4268-9DF8-84931AE27AD7}" presName="c5" presStyleLbl="node1" presStyleIdx="4" presStyleCnt="19"/>
      <dgm:spPr/>
    </dgm:pt>
    <dgm:pt modelId="{0F164572-3F95-4ED2-943C-9E7C78DAF3EF}" type="pres">
      <dgm:prSet presAssocID="{616810C4-9203-4268-9DF8-84931AE27AD7}" presName="c6" presStyleLbl="node1" presStyleIdx="5" presStyleCnt="19"/>
      <dgm:spPr/>
    </dgm:pt>
    <dgm:pt modelId="{E0312147-935B-4BFC-8D4F-81038D007986}" type="pres">
      <dgm:prSet presAssocID="{616810C4-9203-4268-9DF8-84931AE27AD7}" presName="c7" presStyleLbl="node1" presStyleIdx="6" presStyleCnt="19"/>
      <dgm:spPr/>
    </dgm:pt>
    <dgm:pt modelId="{112334F2-54DF-48CA-A046-965F3262019A}" type="pres">
      <dgm:prSet presAssocID="{616810C4-9203-4268-9DF8-84931AE27AD7}" presName="c8" presStyleLbl="node1" presStyleIdx="7" presStyleCnt="19"/>
      <dgm:spPr/>
    </dgm:pt>
    <dgm:pt modelId="{6F5F116A-7C01-432E-BE8E-A0FD0A246C85}" type="pres">
      <dgm:prSet presAssocID="{616810C4-9203-4268-9DF8-84931AE27AD7}" presName="c9" presStyleLbl="node1" presStyleIdx="8" presStyleCnt="19"/>
      <dgm:spPr/>
    </dgm:pt>
    <dgm:pt modelId="{8BE0AC01-81B1-4AF4-B40B-7EB93DF3049C}" type="pres">
      <dgm:prSet presAssocID="{616810C4-9203-4268-9DF8-84931AE27AD7}" presName="c10" presStyleLbl="node1" presStyleIdx="9" presStyleCnt="19"/>
      <dgm:spPr/>
    </dgm:pt>
    <dgm:pt modelId="{C713B579-15EB-462F-8981-BD363CD69F3B}" type="pres">
      <dgm:prSet presAssocID="{616810C4-9203-4268-9DF8-84931AE27AD7}" presName="c11" presStyleLbl="node1" presStyleIdx="10" presStyleCnt="19"/>
      <dgm:spPr/>
    </dgm:pt>
    <dgm:pt modelId="{88CFF8E6-56CD-4137-8786-DD40BA380A32}" type="pres">
      <dgm:prSet presAssocID="{616810C4-9203-4268-9DF8-84931AE27AD7}" presName="c12" presStyleLbl="node1" presStyleIdx="11" presStyleCnt="19"/>
      <dgm:spPr/>
    </dgm:pt>
    <dgm:pt modelId="{76FAD61E-7315-42B1-A5AF-1B455D59AEE2}" type="pres">
      <dgm:prSet presAssocID="{616810C4-9203-4268-9DF8-84931AE27AD7}" presName="c13" presStyleLbl="node1" presStyleIdx="12" presStyleCnt="19"/>
      <dgm:spPr/>
    </dgm:pt>
    <dgm:pt modelId="{19A801FF-A0DF-4C83-9289-04266F011C03}" type="pres">
      <dgm:prSet presAssocID="{616810C4-9203-4268-9DF8-84931AE27AD7}" presName="c14" presStyleLbl="node1" presStyleIdx="13" presStyleCnt="19"/>
      <dgm:spPr/>
    </dgm:pt>
    <dgm:pt modelId="{DE46C651-78D3-40E7-A903-7D3AE9BE736B}" type="pres">
      <dgm:prSet presAssocID="{616810C4-9203-4268-9DF8-84931AE27AD7}" presName="c15" presStyleLbl="node1" presStyleIdx="14" presStyleCnt="19"/>
      <dgm:spPr/>
    </dgm:pt>
    <dgm:pt modelId="{E7560815-6336-446A-A0C1-F5798D661027}" type="pres">
      <dgm:prSet presAssocID="{616810C4-9203-4268-9DF8-84931AE27AD7}" presName="c16" presStyleLbl="node1" presStyleIdx="15" presStyleCnt="19"/>
      <dgm:spPr/>
    </dgm:pt>
    <dgm:pt modelId="{7EF4401F-4F54-4AD3-BA75-05B35577BEDE}" type="pres">
      <dgm:prSet presAssocID="{616810C4-9203-4268-9DF8-84931AE27AD7}" presName="c17" presStyleLbl="node1" presStyleIdx="16" presStyleCnt="19"/>
      <dgm:spPr/>
    </dgm:pt>
    <dgm:pt modelId="{163EAF71-A10E-48EF-9C8B-59D4E4EAFCD0}" type="pres">
      <dgm:prSet presAssocID="{616810C4-9203-4268-9DF8-84931AE27AD7}" presName="c18" presStyleLbl="node1" presStyleIdx="17" presStyleCnt="19"/>
      <dgm:spPr/>
    </dgm:pt>
    <dgm:pt modelId="{6153B556-D8BC-4657-A93F-23A6F3DD9BAF}" type="pres">
      <dgm:prSet presAssocID="{CC92BE97-86E3-41F8-A679-8219EEB4011A}" presName="chevronComposite1" presStyleCnt="0"/>
      <dgm:spPr/>
    </dgm:pt>
    <dgm:pt modelId="{F97CCB89-58BA-4E5C-8EBC-F0EEC2084D00}" type="pres">
      <dgm:prSet presAssocID="{CC92BE97-86E3-41F8-A679-8219EEB4011A}" presName="chevron1" presStyleLbl="sibTrans2D1" presStyleIdx="0" presStyleCnt="2"/>
      <dgm:spPr/>
    </dgm:pt>
    <dgm:pt modelId="{394D415A-5183-4735-A7DC-07C151C2161A}" type="pres">
      <dgm:prSet presAssocID="{CC92BE97-86E3-41F8-A679-8219EEB4011A}" presName="spChevron1" presStyleCnt="0"/>
      <dgm:spPr/>
    </dgm:pt>
    <dgm:pt modelId="{AF6B40AA-1299-4CDD-9069-CF491A3379B2}" type="pres">
      <dgm:prSet presAssocID="{CC92BE97-86E3-41F8-A679-8219EEB4011A}" presName="overlap" presStyleCnt="0"/>
      <dgm:spPr/>
    </dgm:pt>
    <dgm:pt modelId="{BFA790BF-0DF7-4924-9086-DFE4908BF725}" type="pres">
      <dgm:prSet presAssocID="{CC92BE97-86E3-41F8-A679-8219EEB4011A}" presName="chevronComposite2" presStyleCnt="0"/>
      <dgm:spPr/>
    </dgm:pt>
    <dgm:pt modelId="{C8244E5A-A581-48FA-892A-CCB283FA0F2A}" type="pres">
      <dgm:prSet presAssocID="{CC92BE97-86E3-41F8-A679-8219EEB4011A}" presName="chevron2" presStyleLbl="sibTrans2D1" presStyleIdx="1" presStyleCnt="2"/>
      <dgm:spPr/>
    </dgm:pt>
    <dgm:pt modelId="{CFC24805-FA73-41DF-8B09-797995D7D2A5}" type="pres">
      <dgm:prSet presAssocID="{CC92BE97-86E3-41F8-A679-8219EEB4011A}" presName="spChevron2" presStyleCnt="0"/>
      <dgm:spPr/>
    </dgm:pt>
    <dgm:pt modelId="{42054B8B-A3BE-49DC-9253-E510748C3F12}" type="pres">
      <dgm:prSet presAssocID="{8FF2738B-EA7A-4541-9D5F-894DA296536E}" presName="last" presStyleCnt="0"/>
      <dgm:spPr/>
    </dgm:pt>
    <dgm:pt modelId="{9A56CD18-9846-4AF0-999A-2C6D4E5FEE8C}" type="pres">
      <dgm:prSet presAssocID="{8FF2738B-EA7A-4541-9D5F-894DA296536E}" presName="circleTx" presStyleLbl="node1" presStyleIdx="18" presStyleCnt="19"/>
      <dgm:spPr/>
    </dgm:pt>
    <dgm:pt modelId="{F7B7F7A2-A509-4C7D-A351-2467B5675C72}" type="pres">
      <dgm:prSet presAssocID="{8FF2738B-EA7A-4541-9D5F-894DA296536E}" presName="desTxN" presStyleLbl="revTx" presStyleIdx="2" presStyleCnt="3">
        <dgm:presLayoutVars>
          <dgm:bulletEnabled val="1"/>
        </dgm:presLayoutVars>
      </dgm:prSet>
      <dgm:spPr/>
    </dgm:pt>
    <dgm:pt modelId="{F9AB6650-81D3-47D0-AD0D-E31408DFE391}" type="pres">
      <dgm:prSet presAssocID="{8FF2738B-EA7A-4541-9D5F-894DA296536E}" presName="spN" presStyleCnt="0"/>
      <dgm:spPr/>
    </dgm:pt>
  </dgm:ptLst>
  <dgm:cxnLst>
    <dgm:cxn modelId="{294B7A0E-C26B-46B8-A91F-33F85ABA19D2}" type="presOf" srcId="{616810C4-9203-4268-9DF8-84931AE27AD7}" destId="{26CF034C-E782-4343-83E3-944E72011E9F}" srcOrd="0" destOrd="0" presId="urn:microsoft.com/office/officeart/2009/3/layout/RandomtoResultProcess"/>
    <dgm:cxn modelId="{7099AC23-C197-4EC7-888A-AA9E91891B40}" type="presOf" srcId="{9FF08A12-7D90-4C0F-8709-ADAA54C20F55}" destId="{F7B7F7A2-A509-4C7D-A351-2467B5675C72}" srcOrd="0" destOrd="0" presId="urn:microsoft.com/office/officeart/2009/3/layout/RandomtoResultProcess"/>
    <dgm:cxn modelId="{04A12E4F-DD74-4431-8FD8-81E466889664}" srcId="{8FF2738B-EA7A-4541-9D5F-894DA296536E}" destId="{9FF08A12-7D90-4C0F-8709-ADAA54C20F55}" srcOrd="0" destOrd="0" parTransId="{8E1D0460-F0C6-45F1-966D-AB1A24A73169}" sibTransId="{9B754167-1F2C-4A2A-82E0-229D5AA078D9}"/>
    <dgm:cxn modelId="{37C7A178-F63C-4C60-9D24-4DC402436935}" type="presOf" srcId="{4E91CAAB-84C0-4324-A969-91BBB84803A4}" destId="{028AAC01-C3E6-4F1D-A800-2D297F1482A9}" srcOrd="0" destOrd="0" presId="urn:microsoft.com/office/officeart/2009/3/layout/RandomtoResultProcess"/>
    <dgm:cxn modelId="{2D226EB3-DEB2-46CD-9AD6-20CD98D2C507}" type="presOf" srcId="{8FF2738B-EA7A-4541-9D5F-894DA296536E}" destId="{9A56CD18-9846-4AF0-999A-2C6D4E5FEE8C}" srcOrd="0" destOrd="0" presId="urn:microsoft.com/office/officeart/2009/3/layout/RandomtoResultProcess"/>
    <dgm:cxn modelId="{8CA4F6C2-08E9-4693-8AE2-33A6AA934AAB}" srcId="{F92CF34D-9011-4D1A-B570-DF3BC92DB032}" destId="{8FF2738B-EA7A-4541-9D5F-894DA296536E}" srcOrd="1" destOrd="0" parTransId="{9CE56828-F689-47AB-BA71-CD3F4A4D3810}" sibTransId="{C9AE7B49-22AC-4D68-BBE8-BF9D923D67C3}"/>
    <dgm:cxn modelId="{EF1B23CB-C622-488E-961B-AF02851A2F88}" srcId="{F92CF34D-9011-4D1A-B570-DF3BC92DB032}" destId="{616810C4-9203-4268-9DF8-84931AE27AD7}" srcOrd="0" destOrd="0" parTransId="{F2C071B7-6753-47A9-990B-732F01EE734E}" sibTransId="{CC92BE97-86E3-41F8-A679-8219EEB4011A}"/>
    <dgm:cxn modelId="{1EA7F0D6-C286-4276-8393-31C4BB5B2FE0}" srcId="{616810C4-9203-4268-9DF8-84931AE27AD7}" destId="{4E91CAAB-84C0-4324-A969-91BBB84803A4}" srcOrd="0" destOrd="0" parTransId="{E790AD3E-643E-46F7-AD87-B966DC85E23E}" sibTransId="{54F47078-B025-4C88-AA6F-827595394953}"/>
    <dgm:cxn modelId="{13EF92D7-679F-461D-8492-B9CD415E52F8}" type="presOf" srcId="{F92CF34D-9011-4D1A-B570-DF3BC92DB032}" destId="{F52AA0B8-74C0-4DD9-A149-0D371107D266}" srcOrd="0" destOrd="0" presId="urn:microsoft.com/office/officeart/2009/3/layout/RandomtoResultProcess"/>
    <dgm:cxn modelId="{2308784D-5619-4DD5-870B-3A90BC8A6EF9}" type="presParOf" srcId="{F52AA0B8-74C0-4DD9-A149-0D371107D266}" destId="{484428EA-74CB-4807-A586-11D8777111D0}" srcOrd="0" destOrd="0" presId="urn:microsoft.com/office/officeart/2009/3/layout/RandomtoResultProcess"/>
    <dgm:cxn modelId="{4FC6E87F-512E-4573-B0EB-852C412EB16C}" type="presParOf" srcId="{484428EA-74CB-4807-A586-11D8777111D0}" destId="{26CF034C-E782-4343-83E3-944E72011E9F}" srcOrd="0" destOrd="0" presId="urn:microsoft.com/office/officeart/2009/3/layout/RandomtoResultProcess"/>
    <dgm:cxn modelId="{5B2912FE-2BD8-4387-9950-CE22CFB56907}" type="presParOf" srcId="{484428EA-74CB-4807-A586-11D8777111D0}" destId="{028AAC01-C3E6-4F1D-A800-2D297F1482A9}" srcOrd="1" destOrd="0" presId="urn:microsoft.com/office/officeart/2009/3/layout/RandomtoResultProcess"/>
    <dgm:cxn modelId="{89C197E2-F556-4DDE-9C49-A02C9EC4DB6F}" type="presParOf" srcId="{484428EA-74CB-4807-A586-11D8777111D0}" destId="{244A8CA5-3E87-4E97-B77E-4A7C0053F273}" srcOrd="2" destOrd="0" presId="urn:microsoft.com/office/officeart/2009/3/layout/RandomtoResultProcess"/>
    <dgm:cxn modelId="{EC3089D3-29B8-4B0D-B6E8-41F33DA79D97}" type="presParOf" srcId="{484428EA-74CB-4807-A586-11D8777111D0}" destId="{0DDE4727-283E-44CC-B886-60851A6697A4}" srcOrd="3" destOrd="0" presId="urn:microsoft.com/office/officeart/2009/3/layout/RandomtoResultProcess"/>
    <dgm:cxn modelId="{60A1CC37-A3B9-4F84-83F4-0AC2E8956F2B}" type="presParOf" srcId="{484428EA-74CB-4807-A586-11D8777111D0}" destId="{B80C3170-F19B-49FA-B16C-3C1065BA5811}" srcOrd="4" destOrd="0" presId="urn:microsoft.com/office/officeart/2009/3/layout/RandomtoResultProcess"/>
    <dgm:cxn modelId="{2521B6CD-8E88-4BBE-A0DB-227B8FA7672D}" type="presParOf" srcId="{484428EA-74CB-4807-A586-11D8777111D0}" destId="{761B744B-2C05-4717-98E8-64821D59B7EB}" srcOrd="5" destOrd="0" presId="urn:microsoft.com/office/officeart/2009/3/layout/RandomtoResultProcess"/>
    <dgm:cxn modelId="{6C779548-7596-478A-98F3-369D3E482C8E}" type="presParOf" srcId="{484428EA-74CB-4807-A586-11D8777111D0}" destId="{109E808D-E68B-47E3-8839-004C8F2E07C7}" srcOrd="6" destOrd="0" presId="urn:microsoft.com/office/officeart/2009/3/layout/RandomtoResultProcess"/>
    <dgm:cxn modelId="{AAC10BEE-52D3-4C85-82FA-24338F41EF7B}" type="presParOf" srcId="{484428EA-74CB-4807-A586-11D8777111D0}" destId="{0F164572-3F95-4ED2-943C-9E7C78DAF3EF}" srcOrd="7" destOrd="0" presId="urn:microsoft.com/office/officeart/2009/3/layout/RandomtoResultProcess"/>
    <dgm:cxn modelId="{518E99B4-84AA-4C26-8F39-44269B4704A5}" type="presParOf" srcId="{484428EA-74CB-4807-A586-11D8777111D0}" destId="{E0312147-935B-4BFC-8D4F-81038D007986}" srcOrd="8" destOrd="0" presId="urn:microsoft.com/office/officeart/2009/3/layout/RandomtoResultProcess"/>
    <dgm:cxn modelId="{83DFC038-DBB8-4289-9184-9BE8ED6DE106}" type="presParOf" srcId="{484428EA-74CB-4807-A586-11D8777111D0}" destId="{112334F2-54DF-48CA-A046-965F3262019A}" srcOrd="9" destOrd="0" presId="urn:microsoft.com/office/officeart/2009/3/layout/RandomtoResultProcess"/>
    <dgm:cxn modelId="{90E1E5B8-2351-4CD4-B0E6-5D49BFA801E3}" type="presParOf" srcId="{484428EA-74CB-4807-A586-11D8777111D0}" destId="{6F5F116A-7C01-432E-BE8E-A0FD0A246C85}" srcOrd="10" destOrd="0" presId="urn:microsoft.com/office/officeart/2009/3/layout/RandomtoResultProcess"/>
    <dgm:cxn modelId="{29499EA4-1E2F-44A1-97A8-9DC3A73BA2AF}" type="presParOf" srcId="{484428EA-74CB-4807-A586-11D8777111D0}" destId="{8BE0AC01-81B1-4AF4-B40B-7EB93DF3049C}" srcOrd="11" destOrd="0" presId="urn:microsoft.com/office/officeart/2009/3/layout/RandomtoResultProcess"/>
    <dgm:cxn modelId="{F897ACB0-89F7-4F45-B26D-BF0E3FB2E4A6}" type="presParOf" srcId="{484428EA-74CB-4807-A586-11D8777111D0}" destId="{C713B579-15EB-462F-8981-BD363CD69F3B}" srcOrd="12" destOrd="0" presId="urn:microsoft.com/office/officeart/2009/3/layout/RandomtoResultProcess"/>
    <dgm:cxn modelId="{10AB86C2-34FE-419B-9E72-54C52B8FB3C8}" type="presParOf" srcId="{484428EA-74CB-4807-A586-11D8777111D0}" destId="{88CFF8E6-56CD-4137-8786-DD40BA380A32}" srcOrd="13" destOrd="0" presId="urn:microsoft.com/office/officeart/2009/3/layout/RandomtoResultProcess"/>
    <dgm:cxn modelId="{5C6437D6-8130-4B81-B5A8-A32F8F7E4FF4}" type="presParOf" srcId="{484428EA-74CB-4807-A586-11D8777111D0}" destId="{76FAD61E-7315-42B1-A5AF-1B455D59AEE2}" srcOrd="14" destOrd="0" presId="urn:microsoft.com/office/officeart/2009/3/layout/RandomtoResultProcess"/>
    <dgm:cxn modelId="{531C1EEE-9E20-482C-AF9E-5756DBA08240}" type="presParOf" srcId="{484428EA-74CB-4807-A586-11D8777111D0}" destId="{19A801FF-A0DF-4C83-9289-04266F011C03}" srcOrd="15" destOrd="0" presId="urn:microsoft.com/office/officeart/2009/3/layout/RandomtoResultProcess"/>
    <dgm:cxn modelId="{9E0257DA-185C-4605-B8A9-9F0FFD240432}" type="presParOf" srcId="{484428EA-74CB-4807-A586-11D8777111D0}" destId="{DE46C651-78D3-40E7-A903-7D3AE9BE736B}" srcOrd="16" destOrd="0" presId="urn:microsoft.com/office/officeart/2009/3/layout/RandomtoResultProcess"/>
    <dgm:cxn modelId="{D09001F2-2E69-46F5-AD2D-558A69A8381B}" type="presParOf" srcId="{484428EA-74CB-4807-A586-11D8777111D0}" destId="{E7560815-6336-446A-A0C1-F5798D661027}" srcOrd="17" destOrd="0" presId="urn:microsoft.com/office/officeart/2009/3/layout/RandomtoResultProcess"/>
    <dgm:cxn modelId="{C0FCD143-B387-46D0-A48E-BE2BA1248B1C}" type="presParOf" srcId="{484428EA-74CB-4807-A586-11D8777111D0}" destId="{7EF4401F-4F54-4AD3-BA75-05B35577BEDE}" srcOrd="18" destOrd="0" presId="urn:microsoft.com/office/officeart/2009/3/layout/RandomtoResultProcess"/>
    <dgm:cxn modelId="{510E3273-7734-4801-85C8-8E8BC7F27FD9}" type="presParOf" srcId="{484428EA-74CB-4807-A586-11D8777111D0}" destId="{163EAF71-A10E-48EF-9C8B-59D4E4EAFCD0}" srcOrd="19" destOrd="0" presId="urn:microsoft.com/office/officeart/2009/3/layout/RandomtoResultProcess"/>
    <dgm:cxn modelId="{270ADC06-6054-4D96-B986-63DA439A5D25}" type="presParOf" srcId="{F52AA0B8-74C0-4DD9-A149-0D371107D266}" destId="{6153B556-D8BC-4657-A93F-23A6F3DD9BAF}" srcOrd="1" destOrd="0" presId="urn:microsoft.com/office/officeart/2009/3/layout/RandomtoResultProcess"/>
    <dgm:cxn modelId="{A9E46EA3-7B40-47D1-AC9B-3E44D358E13A}" type="presParOf" srcId="{6153B556-D8BC-4657-A93F-23A6F3DD9BAF}" destId="{F97CCB89-58BA-4E5C-8EBC-F0EEC2084D00}" srcOrd="0" destOrd="0" presId="urn:microsoft.com/office/officeart/2009/3/layout/RandomtoResultProcess"/>
    <dgm:cxn modelId="{4C30E897-5A0F-4615-89AF-080127C6B3F2}" type="presParOf" srcId="{6153B556-D8BC-4657-A93F-23A6F3DD9BAF}" destId="{394D415A-5183-4735-A7DC-07C151C2161A}" srcOrd="1" destOrd="0" presId="urn:microsoft.com/office/officeart/2009/3/layout/RandomtoResultProcess"/>
    <dgm:cxn modelId="{8BAE5EA5-FF66-4826-8A3B-8DEFE6E234C3}" type="presParOf" srcId="{F52AA0B8-74C0-4DD9-A149-0D371107D266}" destId="{AF6B40AA-1299-4CDD-9069-CF491A3379B2}" srcOrd="2" destOrd="0" presId="urn:microsoft.com/office/officeart/2009/3/layout/RandomtoResultProcess"/>
    <dgm:cxn modelId="{00D90562-3845-45B0-A519-8DAFA0C9AA69}" type="presParOf" srcId="{F52AA0B8-74C0-4DD9-A149-0D371107D266}" destId="{BFA790BF-0DF7-4924-9086-DFE4908BF725}" srcOrd="3" destOrd="0" presId="urn:microsoft.com/office/officeart/2009/3/layout/RandomtoResultProcess"/>
    <dgm:cxn modelId="{3FBD2AA9-1870-446E-8C99-4FECA9543CA8}" type="presParOf" srcId="{BFA790BF-0DF7-4924-9086-DFE4908BF725}" destId="{C8244E5A-A581-48FA-892A-CCB283FA0F2A}" srcOrd="0" destOrd="0" presId="urn:microsoft.com/office/officeart/2009/3/layout/RandomtoResultProcess"/>
    <dgm:cxn modelId="{78272218-69C2-4699-89F8-FAFFD7B61443}" type="presParOf" srcId="{BFA790BF-0DF7-4924-9086-DFE4908BF725}" destId="{CFC24805-FA73-41DF-8B09-797995D7D2A5}" srcOrd="1" destOrd="0" presId="urn:microsoft.com/office/officeart/2009/3/layout/RandomtoResultProcess"/>
    <dgm:cxn modelId="{3AC7CAC6-773C-4DBE-83C9-90D28A58F587}" type="presParOf" srcId="{F52AA0B8-74C0-4DD9-A149-0D371107D266}" destId="{42054B8B-A3BE-49DC-9253-E510748C3F12}" srcOrd="4" destOrd="0" presId="urn:microsoft.com/office/officeart/2009/3/layout/RandomtoResultProcess"/>
    <dgm:cxn modelId="{55C67E35-6232-4771-943E-8CBEB68E2AFA}" type="presParOf" srcId="{42054B8B-A3BE-49DC-9253-E510748C3F12}" destId="{9A56CD18-9846-4AF0-999A-2C6D4E5FEE8C}" srcOrd="0" destOrd="0" presId="urn:microsoft.com/office/officeart/2009/3/layout/RandomtoResultProcess"/>
    <dgm:cxn modelId="{584C285C-8AA6-4870-AAD5-D914E780FBE5}" type="presParOf" srcId="{42054B8B-A3BE-49DC-9253-E510748C3F12}" destId="{F7B7F7A2-A509-4C7D-A351-2467B5675C72}" srcOrd="1" destOrd="0" presId="urn:microsoft.com/office/officeart/2009/3/layout/RandomtoResultProcess"/>
    <dgm:cxn modelId="{95A9746B-07A9-4171-AC28-344A8DDC7EF3}" type="presParOf" srcId="{42054B8B-A3BE-49DC-9253-E510748C3F12}" destId="{F9AB6650-81D3-47D0-AD0D-E31408DFE391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21A0066-39AA-43DE-A1FA-DE2836158C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04BCD7F-F583-4CDD-871F-EE49EACA5551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組織犯罪之犯行型態非常多元化、多樣化，大幅地增加防制之困難度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C58F292-E591-4A19-A54F-32AD18E1F0A6}" type="parTrans" cxnId="{49735124-0780-4643-B6A3-D3A4328ED2C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DBC4E7-9F97-4F66-8F22-133FFCD0AD83}" type="sibTrans" cxnId="{49735124-0780-4643-B6A3-D3A4328ED2C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7FEC62-FBD1-4CDD-9F5A-5FF746B88741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組織犯罪利用合法企業掩飾非法犯行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2DFA1F-9EC1-46B5-BB32-68BCFD5B04C5}" type="parTrans" cxnId="{86D8F461-4BC3-4C08-B5F5-F3A39AD58B23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324D648-0EF0-4BB7-B7A0-24251FAA8C80}" type="sibTrans" cxnId="{86D8F461-4BC3-4C08-B5F5-F3A39AD58B23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0A15A1-C797-44A6-B342-3E87E4B58D92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組織犯罪之定義不清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9CAEDE2-70FB-4794-B6DF-847E7E378E7C}" type="parTrans" cxnId="{2CE260AE-49E7-4520-B141-C2AEE8A0A813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8B47C3B-103F-44C9-B595-5EB6AC0B317D}" type="sibTrans" cxnId="{2CE260AE-49E7-4520-B141-C2AEE8A0A813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EED7A2F-71E0-4E8E-BE74-5272D100A0EC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打擊組織犯罪之法制規範功效不彰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446967-C99F-4804-BCFF-F529D97DBCD5}" type="parTrans" cxnId="{B107CF84-897C-44A3-9241-B4D82B40A298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EBF95A-A217-40D1-B9F6-352647C9AF6E}" type="sibTrans" cxnId="{B107CF84-897C-44A3-9241-B4D82B40A298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498E635-D83F-4537-95BD-7734271DEA05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司法實務針對組織犯罪防制條</a:t>
          </a:r>
          <a:r>
            <a: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例</a:t>
          </a:r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及詐欺罪要件之認定、見解矛盾不一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F4F42AE-2EB2-4127-A811-56A80190051F}" type="parTrans" cxnId="{7F887A00-5CF7-4D43-AF8F-8067A99711A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6825E3C-18D9-4960-A950-B198E35EBFAD}" type="sibTrans" cxnId="{7F887A00-5CF7-4D43-AF8F-8067A99711A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BCCB661-F8A0-426A-8B79-4370DEEE11CB}" type="pres">
      <dgm:prSet presAssocID="{421A0066-39AA-43DE-A1FA-DE2836158C64}" presName="linear" presStyleCnt="0">
        <dgm:presLayoutVars>
          <dgm:dir/>
          <dgm:animLvl val="lvl"/>
          <dgm:resizeHandles val="exact"/>
        </dgm:presLayoutVars>
      </dgm:prSet>
      <dgm:spPr/>
    </dgm:pt>
    <dgm:pt modelId="{BBBCA6FD-EE2B-47B1-8165-0AB56AF6C301}" type="pres">
      <dgm:prSet presAssocID="{504BCD7F-F583-4CDD-871F-EE49EACA5551}" presName="parentLin" presStyleCnt="0"/>
      <dgm:spPr/>
    </dgm:pt>
    <dgm:pt modelId="{9F490BD1-3207-4A31-8234-DC79D7C2969E}" type="pres">
      <dgm:prSet presAssocID="{504BCD7F-F583-4CDD-871F-EE49EACA5551}" presName="parentLeftMargin" presStyleLbl="node1" presStyleIdx="0" presStyleCnt="5"/>
      <dgm:spPr/>
    </dgm:pt>
    <dgm:pt modelId="{B8C61DCE-0243-4E18-B2D9-CA6CC281FCA0}" type="pres">
      <dgm:prSet presAssocID="{504BCD7F-F583-4CDD-871F-EE49EACA555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4906350-824F-47AF-9880-1ABB3B90AE6C}" type="pres">
      <dgm:prSet presAssocID="{504BCD7F-F583-4CDD-871F-EE49EACA5551}" presName="negativeSpace" presStyleCnt="0"/>
      <dgm:spPr/>
    </dgm:pt>
    <dgm:pt modelId="{4338A4C0-06C9-4C50-BEDF-50D874E8D21B}" type="pres">
      <dgm:prSet presAssocID="{504BCD7F-F583-4CDD-871F-EE49EACA5551}" presName="childText" presStyleLbl="conFgAcc1" presStyleIdx="0" presStyleCnt="5">
        <dgm:presLayoutVars>
          <dgm:bulletEnabled val="1"/>
        </dgm:presLayoutVars>
      </dgm:prSet>
      <dgm:spPr/>
    </dgm:pt>
    <dgm:pt modelId="{129501AB-AA7F-49FB-9443-779858D6234D}" type="pres">
      <dgm:prSet presAssocID="{89DBC4E7-9F97-4F66-8F22-133FFCD0AD83}" presName="spaceBetweenRectangles" presStyleCnt="0"/>
      <dgm:spPr/>
    </dgm:pt>
    <dgm:pt modelId="{3FAEC72C-E7C6-4F75-805C-00F1A07AFDEE}" type="pres">
      <dgm:prSet presAssocID="{FC7FEC62-FBD1-4CDD-9F5A-5FF746B88741}" presName="parentLin" presStyleCnt="0"/>
      <dgm:spPr/>
    </dgm:pt>
    <dgm:pt modelId="{C77520AD-61D4-4C14-B789-19C174769859}" type="pres">
      <dgm:prSet presAssocID="{FC7FEC62-FBD1-4CDD-9F5A-5FF746B88741}" presName="parentLeftMargin" presStyleLbl="node1" presStyleIdx="0" presStyleCnt="5"/>
      <dgm:spPr/>
    </dgm:pt>
    <dgm:pt modelId="{D58376E0-2584-4B57-BBEB-CA9997D051DE}" type="pres">
      <dgm:prSet presAssocID="{FC7FEC62-FBD1-4CDD-9F5A-5FF746B8874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4417EC4-C333-49DD-B4DE-99D7923B5D7B}" type="pres">
      <dgm:prSet presAssocID="{FC7FEC62-FBD1-4CDD-9F5A-5FF746B88741}" presName="negativeSpace" presStyleCnt="0"/>
      <dgm:spPr/>
    </dgm:pt>
    <dgm:pt modelId="{B7464DC7-331A-46CC-A06B-0C16B5B5450C}" type="pres">
      <dgm:prSet presAssocID="{FC7FEC62-FBD1-4CDD-9F5A-5FF746B88741}" presName="childText" presStyleLbl="conFgAcc1" presStyleIdx="1" presStyleCnt="5">
        <dgm:presLayoutVars>
          <dgm:bulletEnabled val="1"/>
        </dgm:presLayoutVars>
      </dgm:prSet>
      <dgm:spPr/>
    </dgm:pt>
    <dgm:pt modelId="{4EE4C6AF-6665-4003-9C9A-3407B97377F9}" type="pres">
      <dgm:prSet presAssocID="{9324D648-0EF0-4BB7-B7A0-24251FAA8C80}" presName="spaceBetweenRectangles" presStyleCnt="0"/>
      <dgm:spPr/>
    </dgm:pt>
    <dgm:pt modelId="{83064CF0-5091-48D2-ABCD-F6100F098273}" type="pres">
      <dgm:prSet presAssocID="{7D0A15A1-C797-44A6-B342-3E87E4B58D92}" presName="parentLin" presStyleCnt="0"/>
      <dgm:spPr/>
    </dgm:pt>
    <dgm:pt modelId="{853CBD05-714B-42AC-8A55-98A441DF8697}" type="pres">
      <dgm:prSet presAssocID="{7D0A15A1-C797-44A6-B342-3E87E4B58D92}" presName="parentLeftMargin" presStyleLbl="node1" presStyleIdx="1" presStyleCnt="5"/>
      <dgm:spPr/>
    </dgm:pt>
    <dgm:pt modelId="{7704EF72-054B-46F1-AC6C-C8029A098997}" type="pres">
      <dgm:prSet presAssocID="{7D0A15A1-C797-44A6-B342-3E87E4B58D9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1CC433E-E5AC-45A3-A577-C36B3A981DC0}" type="pres">
      <dgm:prSet presAssocID="{7D0A15A1-C797-44A6-B342-3E87E4B58D92}" presName="negativeSpace" presStyleCnt="0"/>
      <dgm:spPr/>
    </dgm:pt>
    <dgm:pt modelId="{508559B7-ACC6-4431-9B95-6409446E3A56}" type="pres">
      <dgm:prSet presAssocID="{7D0A15A1-C797-44A6-B342-3E87E4B58D92}" presName="childText" presStyleLbl="conFgAcc1" presStyleIdx="2" presStyleCnt="5">
        <dgm:presLayoutVars>
          <dgm:bulletEnabled val="1"/>
        </dgm:presLayoutVars>
      </dgm:prSet>
      <dgm:spPr/>
    </dgm:pt>
    <dgm:pt modelId="{EEF02321-0901-4A8C-B3F0-9ADC6BEC20AF}" type="pres">
      <dgm:prSet presAssocID="{28B47C3B-103F-44C9-B595-5EB6AC0B317D}" presName="spaceBetweenRectangles" presStyleCnt="0"/>
      <dgm:spPr/>
    </dgm:pt>
    <dgm:pt modelId="{4E7D6CCD-1535-46C8-8F4B-3E3531CA82A1}" type="pres">
      <dgm:prSet presAssocID="{FEED7A2F-71E0-4E8E-BE74-5272D100A0EC}" presName="parentLin" presStyleCnt="0"/>
      <dgm:spPr/>
    </dgm:pt>
    <dgm:pt modelId="{AB4E9DB1-62A3-4FDB-9458-4FF938D457B5}" type="pres">
      <dgm:prSet presAssocID="{FEED7A2F-71E0-4E8E-BE74-5272D100A0EC}" presName="parentLeftMargin" presStyleLbl="node1" presStyleIdx="2" presStyleCnt="5"/>
      <dgm:spPr/>
    </dgm:pt>
    <dgm:pt modelId="{B03873B0-0560-4F11-BFF8-CA0EA93433BD}" type="pres">
      <dgm:prSet presAssocID="{FEED7A2F-71E0-4E8E-BE74-5272D100A0E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77417B2-A787-4BFF-A2FE-FB9C88913204}" type="pres">
      <dgm:prSet presAssocID="{FEED7A2F-71E0-4E8E-BE74-5272D100A0EC}" presName="negativeSpace" presStyleCnt="0"/>
      <dgm:spPr/>
    </dgm:pt>
    <dgm:pt modelId="{13B82D74-01B9-4A3A-B298-BB759D76BECC}" type="pres">
      <dgm:prSet presAssocID="{FEED7A2F-71E0-4E8E-BE74-5272D100A0EC}" presName="childText" presStyleLbl="conFgAcc1" presStyleIdx="3" presStyleCnt="5">
        <dgm:presLayoutVars>
          <dgm:bulletEnabled val="1"/>
        </dgm:presLayoutVars>
      </dgm:prSet>
      <dgm:spPr/>
    </dgm:pt>
    <dgm:pt modelId="{02EBD663-52F8-4554-A448-0A3A0D140050}" type="pres">
      <dgm:prSet presAssocID="{3CEBF95A-A217-40D1-B9F6-352647C9AF6E}" presName="spaceBetweenRectangles" presStyleCnt="0"/>
      <dgm:spPr/>
    </dgm:pt>
    <dgm:pt modelId="{CB2F36AF-4075-4ACB-907B-8E16D17D3D42}" type="pres">
      <dgm:prSet presAssocID="{1498E635-D83F-4537-95BD-7734271DEA05}" presName="parentLin" presStyleCnt="0"/>
      <dgm:spPr/>
    </dgm:pt>
    <dgm:pt modelId="{CB113068-8C6D-4F9A-825B-7DF0932F2C38}" type="pres">
      <dgm:prSet presAssocID="{1498E635-D83F-4537-95BD-7734271DEA05}" presName="parentLeftMargin" presStyleLbl="node1" presStyleIdx="3" presStyleCnt="5"/>
      <dgm:spPr/>
    </dgm:pt>
    <dgm:pt modelId="{0D84C049-58D0-4285-9DE9-C4AC9E637AC9}" type="pres">
      <dgm:prSet presAssocID="{1498E635-D83F-4537-95BD-7734271DEA0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D8D65FD-3821-4985-AEFF-4152C4FD3B38}" type="pres">
      <dgm:prSet presAssocID="{1498E635-D83F-4537-95BD-7734271DEA05}" presName="negativeSpace" presStyleCnt="0"/>
      <dgm:spPr/>
    </dgm:pt>
    <dgm:pt modelId="{FD023562-AF16-4782-8A2F-126F100CFCE4}" type="pres">
      <dgm:prSet presAssocID="{1498E635-D83F-4537-95BD-7734271DEA0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F887A00-5CF7-4D43-AF8F-8067A99711AB}" srcId="{421A0066-39AA-43DE-A1FA-DE2836158C64}" destId="{1498E635-D83F-4537-95BD-7734271DEA05}" srcOrd="4" destOrd="0" parTransId="{CF4F42AE-2EB2-4127-A811-56A80190051F}" sibTransId="{66825E3C-18D9-4960-A950-B198E35EBFAD}"/>
    <dgm:cxn modelId="{49735124-0780-4643-B6A3-D3A4328ED2C7}" srcId="{421A0066-39AA-43DE-A1FA-DE2836158C64}" destId="{504BCD7F-F583-4CDD-871F-EE49EACA5551}" srcOrd="0" destOrd="0" parTransId="{AC58F292-E591-4A19-A54F-32AD18E1F0A6}" sibTransId="{89DBC4E7-9F97-4F66-8F22-133FFCD0AD83}"/>
    <dgm:cxn modelId="{86D8F461-4BC3-4C08-B5F5-F3A39AD58B23}" srcId="{421A0066-39AA-43DE-A1FA-DE2836158C64}" destId="{FC7FEC62-FBD1-4CDD-9F5A-5FF746B88741}" srcOrd="1" destOrd="0" parTransId="{122DFA1F-9EC1-46B5-BB32-68BCFD5B04C5}" sibTransId="{9324D648-0EF0-4BB7-B7A0-24251FAA8C80}"/>
    <dgm:cxn modelId="{079DF747-C83A-4D00-A01C-CD4B6EF626DF}" type="presOf" srcId="{421A0066-39AA-43DE-A1FA-DE2836158C64}" destId="{0BCCB661-F8A0-426A-8B79-4370DEEE11CB}" srcOrd="0" destOrd="0" presId="urn:microsoft.com/office/officeart/2005/8/layout/list1"/>
    <dgm:cxn modelId="{3E19E64D-F3DD-4161-B004-F30177AB1AA2}" type="presOf" srcId="{FEED7A2F-71E0-4E8E-BE74-5272D100A0EC}" destId="{B03873B0-0560-4F11-BFF8-CA0EA93433BD}" srcOrd="1" destOrd="0" presId="urn:microsoft.com/office/officeart/2005/8/layout/list1"/>
    <dgm:cxn modelId="{CA697281-66D9-49C1-9C08-442E46D0253D}" type="presOf" srcId="{1498E635-D83F-4537-95BD-7734271DEA05}" destId="{0D84C049-58D0-4285-9DE9-C4AC9E637AC9}" srcOrd="1" destOrd="0" presId="urn:microsoft.com/office/officeart/2005/8/layout/list1"/>
    <dgm:cxn modelId="{B107CF84-897C-44A3-9241-B4D82B40A298}" srcId="{421A0066-39AA-43DE-A1FA-DE2836158C64}" destId="{FEED7A2F-71E0-4E8E-BE74-5272D100A0EC}" srcOrd="3" destOrd="0" parTransId="{EA446967-C99F-4804-BCFF-F529D97DBCD5}" sibTransId="{3CEBF95A-A217-40D1-B9F6-352647C9AF6E}"/>
    <dgm:cxn modelId="{77E838A2-AD9F-4C3D-AC83-979E77851C4A}" type="presOf" srcId="{FC7FEC62-FBD1-4CDD-9F5A-5FF746B88741}" destId="{C77520AD-61D4-4C14-B789-19C174769859}" srcOrd="0" destOrd="0" presId="urn:microsoft.com/office/officeart/2005/8/layout/list1"/>
    <dgm:cxn modelId="{2CE260AE-49E7-4520-B141-C2AEE8A0A813}" srcId="{421A0066-39AA-43DE-A1FA-DE2836158C64}" destId="{7D0A15A1-C797-44A6-B342-3E87E4B58D92}" srcOrd="2" destOrd="0" parTransId="{E9CAEDE2-70FB-4794-B6DF-847E7E378E7C}" sibTransId="{28B47C3B-103F-44C9-B595-5EB6AC0B317D}"/>
    <dgm:cxn modelId="{932866BD-2901-487D-8842-FFD357D9DBF0}" type="presOf" srcId="{FC7FEC62-FBD1-4CDD-9F5A-5FF746B88741}" destId="{D58376E0-2584-4B57-BBEB-CA9997D051DE}" srcOrd="1" destOrd="0" presId="urn:microsoft.com/office/officeart/2005/8/layout/list1"/>
    <dgm:cxn modelId="{EE5FB9BF-DAE8-420C-B653-A6A29B68B7F1}" type="presOf" srcId="{FEED7A2F-71E0-4E8E-BE74-5272D100A0EC}" destId="{AB4E9DB1-62A3-4FDB-9458-4FF938D457B5}" srcOrd="0" destOrd="0" presId="urn:microsoft.com/office/officeart/2005/8/layout/list1"/>
    <dgm:cxn modelId="{F027ADC6-376E-4AC1-975C-C297B493501B}" type="presOf" srcId="{504BCD7F-F583-4CDD-871F-EE49EACA5551}" destId="{B8C61DCE-0243-4E18-B2D9-CA6CC281FCA0}" srcOrd="1" destOrd="0" presId="urn:microsoft.com/office/officeart/2005/8/layout/list1"/>
    <dgm:cxn modelId="{163221D7-F4D0-47EF-9144-27DBDF6CBB1E}" type="presOf" srcId="{7D0A15A1-C797-44A6-B342-3E87E4B58D92}" destId="{853CBD05-714B-42AC-8A55-98A441DF8697}" srcOrd="0" destOrd="0" presId="urn:microsoft.com/office/officeart/2005/8/layout/list1"/>
    <dgm:cxn modelId="{646610DA-6B98-46E0-A999-8FE086908504}" type="presOf" srcId="{504BCD7F-F583-4CDD-871F-EE49EACA5551}" destId="{9F490BD1-3207-4A31-8234-DC79D7C2969E}" srcOrd="0" destOrd="0" presId="urn:microsoft.com/office/officeart/2005/8/layout/list1"/>
    <dgm:cxn modelId="{E0B8E7DD-E8F9-489F-802E-393D88920EA7}" type="presOf" srcId="{7D0A15A1-C797-44A6-B342-3E87E4B58D92}" destId="{7704EF72-054B-46F1-AC6C-C8029A098997}" srcOrd="1" destOrd="0" presId="urn:microsoft.com/office/officeart/2005/8/layout/list1"/>
    <dgm:cxn modelId="{115975F5-4F9F-42E7-A537-77E328766435}" type="presOf" srcId="{1498E635-D83F-4537-95BD-7734271DEA05}" destId="{CB113068-8C6D-4F9A-825B-7DF0932F2C38}" srcOrd="0" destOrd="0" presId="urn:microsoft.com/office/officeart/2005/8/layout/list1"/>
    <dgm:cxn modelId="{BE99ACF4-C2F8-49F5-B5B0-7A2AE03FD27D}" type="presParOf" srcId="{0BCCB661-F8A0-426A-8B79-4370DEEE11CB}" destId="{BBBCA6FD-EE2B-47B1-8165-0AB56AF6C301}" srcOrd="0" destOrd="0" presId="urn:microsoft.com/office/officeart/2005/8/layout/list1"/>
    <dgm:cxn modelId="{4DF7B98C-5C16-45EB-9E6A-7D4FF6C4AFF7}" type="presParOf" srcId="{BBBCA6FD-EE2B-47B1-8165-0AB56AF6C301}" destId="{9F490BD1-3207-4A31-8234-DC79D7C2969E}" srcOrd="0" destOrd="0" presId="urn:microsoft.com/office/officeart/2005/8/layout/list1"/>
    <dgm:cxn modelId="{6059CAA5-AC50-4EC5-8751-E4DA882F455E}" type="presParOf" srcId="{BBBCA6FD-EE2B-47B1-8165-0AB56AF6C301}" destId="{B8C61DCE-0243-4E18-B2D9-CA6CC281FCA0}" srcOrd="1" destOrd="0" presId="urn:microsoft.com/office/officeart/2005/8/layout/list1"/>
    <dgm:cxn modelId="{0E4CCA88-E4F6-45CB-9B3D-06D2081097C8}" type="presParOf" srcId="{0BCCB661-F8A0-426A-8B79-4370DEEE11CB}" destId="{24906350-824F-47AF-9880-1ABB3B90AE6C}" srcOrd="1" destOrd="0" presId="urn:microsoft.com/office/officeart/2005/8/layout/list1"/>
    <dgm:cxn modelId="{A8ADFB45-440B-4DBC-A6F5-862F39F4E53A}" type="presParOf" srcId="{0BCCB661-F8A0-426A-8B79-4370DEEE11CB}" destId="{4338A4C0-06C9-4C50-BEDF-50D874E8D21B}" srcOrd="2" destOrd="0" presId="urn:microsoft.com/office/officeart/2005/8/layout/list1"/>
    <dgm:cxn modelId="{9133DC03-2917-400B-85B1-61BC8688A425}" type="presParOf" srcId="{0BCCB661-F8A0-426A-8B79-4370DEEE11CB}" destId="{129501AB-AA7F-49FB-9443-779858D6234D}" srcOrd="3" destOrd="0" presId="urn:microsoft.com/office/officeart/2005/8/layout/list1"/>
    <dgm:cxn modelId="{E1AAC639-C2DC-46CD-B6F5-8E537DBFE5C1}" type="presParOf" srcId="{0BCCB661-F8A0-426A-8B79-4370DEEE11CB}" destId="{3FAEC72C-E7C6-4F75-805C-00F1A07AFDEE}" srcOrd="4" destOrd="0" presId="urn:microsoft.com/office/officeart/2005/8/layout/list1"/>
    <dgm:cxn modelId="{1406D696-86B8-4DEE-BD4B-99A59ADB5602}" type="presParOf" srcId="{3FAEC72C-E7C6-4F75-805C-00F1A07AFDEE}" destId="{C77520AD-61D4-4C14-B789-19C174769859}" srcOrd="0" destOrd="0" presId="urn:microsoft.com/office/officeart/2005/8/layout/list1"/>
    <dgm:cxn modelId="{1716BF6F-1631-475D-ABD7-067972FEAF42}" type="presParOf" srcId="{3FAEC72C-E7C6-4F75-805C-00F1A07AFDEE}" destId="{D58376E0-2584-4B57-BBEB-CA9997D051DE}" srcOrd="1" destOrd="0" presId="urn:microsoft.com/office/officeart/2005/8/layout/list1"/>
    <dgm:cxn modelId="{E644A31E-E346-4FDF-9C5F-F0B4C06087FA}" type="presParOf" srcId="{0BCCB661-F8A0-426A-8B79-4370DEEE11CB}" destId="{04417EC4-C333-49DD-B4DE-99D7923B5D7B}" srcOrd="5" destOrd="0" presId="urn:microsoft.com/office/officeart/2005/8/layout/list1"/>
    <dgm:cxn modelId="{2C464C52-A4FA-48FE-AACF-3A3749E65087}" type="presParOf" srcId="{0BCCB661-F8A0-426A-8B79-4370DEEE11CB}" destId="{B7464DC7-331A-46CC-A06B-0C16B5B5450C}" srcOrd="6" destOrd="0" presId="urn:microsoft.com/office/officeart/2005/8/layout/list1"/>
    <dgm:cxn modelId="{A95AB8A1-F97E-4266-9097-A194FC08B51C}" type="presParOf" srcId="{0BCCB661-F8A0-426A-8B79-4370DEEE11CB}" destId="{4EE4C6AF-6665-4003-9C9A-3407B97377F9}" srcOrd="7" destOrd="0" presId="urn:microsoft.com/office/officeart/2005/8/layout/list1"/>
    <dgm:cxn modelId="{59952E40-1A17-4BF6-8556-E9EFAE3E9267}" type="presParOf" srcId="{0BCCB661-F8A0-426A-8B79-4370DEEE11CB}" destId="{83064CF0-5091-48D2-ABCD-F6100F098273}" srcOrd="8" destOrd="0" presId="urn:microsoft.com/office/officeart/2005/8/layout/list1"/>
    <dgm:cxn modelId="{37B62A22-3231-40C6-AACD-D826C5878F31}" type="presParOf" srcId="{83064CF0-5091-48D2-ABCD-F6100F098273}" destId="{853CBD05-714B-42AC-8A55-98A441DF8697}" srcOrd="0" destOrd="0" presId="urn:microsoft.com/office/officeart/2005/8/layout/list1"/>
    <dgm:cxn modelId="{B798B67A-8976-4AAC-B7B0-BCA33C3B4CFD}" type="presParOf" srcId="{83064CF0-5091-48D2-ABCD-F6100F098273}" destId="{7704EF72-054B-46F1-AC6C-C8029A098997}" srcOrd="1" destOrd="0" presId="urn:microsoft.com/office/officeart/2005/8/layout/list1"/>
    <dgm:cxn modelId="{A1E816D7-F73B-46C1-A322-45AE5326C7E2}" type="presParOf" srcId="{0BCCB661-F8A0-426A-8B79-4370DEEE11CB}" destId="{31CC433E-E5AC-45A3-A577-C36B3A981DC0}" srcOrd="9" destOrd="0" presId="urn:microsoft.com/office/officeart/2005/8/layout/list1"/>
    <dgm:cxn modelId="{66964B3E-7923-43E6-9826-5008B68B7658}" type="presParOf" srcId="{0BCCB661-F8A0-426A-8B79-4370DEEE11CB}" destId="{508559B7-ACC6-4431-9B95-6409446E3A56}" srcOrd="10" destOrd="0" presId="urn:microsoft.com/office/officeart/2005/8/layout/list1"/>
    <dgm:cxn modelId="{48480382-EC85-4E5C-BA39-5A3643D0CD63}" type="presParOf" srcId="{0BCCB661-F8A0-426A-8B79-4370DEEE11CB}" destId="{EEF02321-0901-4A8C-B3F0-9ADC6BEC20AF}" srcOrd="11" destOrd="0" presId="urn:microsoft.com/office/officeart/2005/8/layout/list1"/>
    <dgm:cxn modelId="{EDC8A97B-F89F-4534-A56F-F7FB3BB9F241}" type="presParOf" srcId="{0BCCB661-F8A0-426A-8B79-4370DEEE11CB}" destId="{4E7D6CCD-1535-46C8-8F4B-3E3531CA82A1}" srcOrd="12" destOrd="0" presId="urn:microsoft.com/office/officeart/2005/8/layout/list1"/>
    <dgm:cxn modelId="{DEFDFA20-3129-4199-A7CD-A4A00BEF34CD}" type="presParOf" srcId="{4E7D6CCD-1535-46C8-8F4B-3E3531CA82A1}" destId="{AB4E9DB1-62A3-4FDB-9458-4FF938D457B5}" srcOrd="0" destOrd="0" presId="urn:microsoft.com/office/officeart/2005/8/layout/list1"/>
    <dgm:cxn modelId="{8876AB7E-5EA9-4E5F-B4DC-24BADB20F6EB}" type="presParOf" srcId="{4E7D6CCD-1535-46C8-8F4B-3E3531CA82A1}" destId="{B03873B0-0560-4F11-BFF8-CA0EA93433BD}" srcOrd="1" destOrd="0" presId="urn:microsoft.com/office/officeart/2005/8/layout/list1"/>
    <dgm:cxn modelId="{64AD6B17-DCFA-496C-BD23-3236F98C6F5F}" type="presParOf" srcId="{0BCCB661-F8A0-426A-8B79-4370DEEE11CB}" destId="{577417B2-A787-4BFF-A2FE-FB9C88913204}" srcOrd="13" destOrd="0" presId="urn:microsoft.com/office/officeart/2005/8/layout/list1"/>
    <dgm:cxn modelId="{A0C333BC-8679-4F39-9CD7-A74DFD082C97}" type="presParOf" srcId="{0BCCB661-F8A0-426A-8B79-4370DEEE11CB}" destId="{13B82D74-01B9-4A3A-B298-BB759D76BECC}" srcOrd="14" destOrd="0" presId="urn:microsoft.com/office/officeart/2005/8/layout/list1"/>
    <dgm:cxn modelId="{33E6769C-B99E-474D-A905-53AC248DC3CB}" type="presParOf" srcId="{0BCCB661-F8A0-426A-8B79-4370DEEE11CB}" destId="{02EBD663-52F8-4554-A448-0A3A0D140050}" srcOrd="15" destOrd="0" presId="urn:microsoft.com/office/officeart/2005/8/layout/list1"/>
    <dgm:cxn modelId="{63E42F20-561E-48F8-B43E-87C30B373E70}" type="presParOf" srcId="{0BCCB661-F8A0-426A-8B79-4370DEEE11CB}" destId="{CB2F36AF-4075-4ACB-907B-8E16D17D3D42}" srcOrd="16" destOrd="0" presId="urn:microsoft.com/office/officeart/2005/8/layout/list1"/>
    <dgm:cxn modelId="{92DD7E15-FC36-42D7-BA09-684F57C161E6}" type="presParOf" srcId="{CB2F36AF-4075-4ACB-907B-8E16D17D3D42}" destId="{CB113068-8C6D-4F9A-825B-7DF0932F2C38}" srcOrd="0" destOrd="0" presId="urn:microsoft.com/office/officeart/2005/8/layout/list1"/>
    <dgm:cxn modelId="{3D37DFBB-70CB-4006-BBB5-F0B62749DD60}" type="presParOf" srcId="{CB2F36AF-4075-4ACB-907B-8E16D17D3D42}" destId="{0D84C049-58D0-4285-9DE9-C4AC9E637AC9}" srcOrd="1" destOrd="0" presId="urn:microsoft.com/office/officeart/2005/8/layout/list1"/>
    <dgm:cxn modelId="{11E36473-6DE0-42A0-8492-7C81F70EECD6}" type="presParOf" srcId="{0BCCB661-F8A0-426A-8B79-4370DEEE11CB}" destId="{AD8D65FD-3821-4985-AEFF-4152C4FD3B38}" srcOrd="17" destOrd="0" presId="urn:microsoft.com/office/officeart/2005/8/layout/list1"/>
    <dgm:cxn modelId="{1D53BA4C-8DC4-4C5D-876F-DB424FB6FD5F}" type="presParOf" srcId="{0BCCB661-F8A0-426A-8B79-4370DEEE11CB}" destId="{FD023562-AF16-4782-8A2F-126F100CFCE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5EF061-2B13-4107-995B-94DFF4242BC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0AE4CBB-6B55-4B2F-BA13-2BE71595C5FA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國際</a:t>
          </a:r>
          <a:r>
            <a: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大危害</a:t>
          </a:r>
          <a:r>
            <a: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  </a:t>
          </a:r>
          <a:r>
            <a:rPr lang="zh-TW" altLang="en-US" sz="3900" dirty="0">
              <a:latin typeface="標楷體" panose="03000509000000000000" pitchFamily="65" charset="-120"/>
              <a:ea typeface="標楷體" panose="03000509000000000000" pitchFamily="65" charset="-120"/>
            </a:rPr>
            <a:t>犯罪組織</a:t>
          </a:r>
        </a:p>
      </dgm:t>
    </dgm:pt>
    <dgm:pt modelId="{EA39DD47-791C-487F-B85E-F4B81EAB25B6}" type="parTrans" cxnId="{F5ECCF9E-6A03-470C-815F-ABB9702C71D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76B12C5-FB8B-41E9-A579-E66D3BC45B58}" type="sibTrans" cxnId="{F5ECCF9E-6A03-470C-815F-ABB9702C71D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1AFB88-3AA6-4960-B6D4-BAF5E7E5FF6C}">
      <dgm:prSet phldrT="[文字]"/>
      <dgm:spPr/>
      <dgm:t>
        <a:bodyPr/>
        <a:lstStyle/>
        <a:p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巴西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首都第一司令部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CC58F2-8BEE-4689-9CA2-DD9EC0D47C7F}" type="parTrans" cxnId="{38DC94D2-B5D2-4DA1-BA8F-2BFA3BD1EE6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2BEAB70-90CB-472C-A9E7-019BFAEC0E84}" type="sibTrans" cxnId="{38DC94D2-B5D2-4DA1-BA8F-2BFA3BD1EE6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0820020-15F6-4F41-8683-9835D816ACD7}">
      <dgm:prSet phldrT="[文字]"/>
      <dgm:spPr/>
      <dgm:t>
        <a:bodyPr/>
        <a:lstStyle/>
        <a:p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中美洲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薩爾瓦多幫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E54478C-1375-455B-9B66-9FC13A7BC66F}" type="parTrans" cxnId="{8357D92B-A63E-4284-9A32-8466CDFCFFB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52CB67-5BE6-4C2B-9683-8E493496D589}" type="sibTrans" cxnId="{8357D92B-A63E-4284-9A32-8466CDFCFFB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0BF3AA-E405-4AB0-8FD3-468179792518}">
      <dgm:prSet phldrT="[文字]"/>
      <dgm:spPr/>
      <dgm:t>
        <a:bodyPr/>
        <a:lstStyle/>
        <a:p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肯亞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群眾幫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ECD245A-8579-431B-B0A4-AD5CD4C0BAD0}" type="parTrans" cxnId="{15A4EEA9-F8BD-4061-89E7-F2AEAA5BDFD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B9E4F67-A761-4A9B-B0C1-387A0EC71F6A}" type="sibTrans" cxnId="{15A4EEA9-F8BD-4061-89E7-F2AEAA5BDFD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26D04F-46DD-47D2-95E6-A0ED125C1594}">
      <dgm:prSet phldrT="[文字]"/>
      <dgm:spPr/>
      <dgm:t>
        <a:bodyPr/>
        <a:lstStyle/>
        <a:p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台灣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竹聯幫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054DC7E-BBA0-4A41-9589-E3FBCA677965}" type="parTrans" cxnId="{E92F2FB4-0DB0-4FA6-8265-4B94C3416E4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D69AFB-C117-4E16-AD8F-E21EADCEC405}" type="sibTrans" cxnId="{E92F2FB4-0DB0-4FA6-8265-4B94C3416E4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FA92E61-4B37-45A7-8861-0EF1D31609D7}" type="pres">
      <dgm:prSet presAssocID="{905EF061-2B13-4107-995B-94DFF4242BCB}" presName="composite" presStyleCnt="0">
        <dgm:presLayoutVars>
          <dgm:chMax val="1"/>
          <dgm:dir/>
          <dgm:resizeHandles val="exact"/>
        </dgm:presLayoutVars>
      </dgm:prSet>
      <dgm:spPr/>
    </dgm:pt>
    <dgm:pt modelId="{E8E487D6-532A-4731-A62A-356C94389CAD}" type="pres">
      <dgm:prSet presAssocID="{905EF061-2B13-4107-995B-94DFF4242BCB}" presName="radial" presStyleCnt="0">
        <dgm:presLayoutVars>
          <dgm:animLvl val="ctr"/>
        </dgm:presLayoutVars>
      </dgm:prSet>
      <dgm:spPr/>
    </dgm:pt>
    <dgm:pt modelId="{08903680-D129-475F-9E0B-89A2D016756F}" type="pres">
      <dgm:prSet presAssocID="{F0AE4CBB-6B55-4B2F-BA13-2BE71595C5FA}" presName="centerShape" presStyleLbl="vennNode1" presStyleIdx="0" presStyleCnt="5"/>
      <dgm:spPr/>
    </dgm:pt>
    <dgm:pt modelId="{ABC119FB-7791-4459-B99D-242BA27B9F62}" type="pres">
      <dgm:prSet presAssocID="{C41AFB88-3AA6-4960-B6D4-BAF5E7E5FF6C}" presName="node" presStyleLbl="vennNode1" presStyleIdx="1" presStyleCnt="5">
        <dgm:presLayoutVars>
          <dgm:bulletEnabled val="1"/>
        </dgm:presLayoutVars>
      </dgm:prSet>
      <dgm:spPr/>
    </dgm:pt>
    <dgm:pt modelId="{AB821595-69FE-464A-A373-87723815F84A}" type="pres">
      <dgm:prSet presAssocID="{40820020-15F6-4F41-8683-9835D816ACD7}" presName="node" presStyleLbl="vennNode1" presStyleIdx="2" presStyleCnt="5">
        <dgm:presLayoutVars>
          <dgm:bulletEnabled val="1"/>
        </dgm:presLayoutVars>
      </dgm:prSet>
      <dgm:spPr/>
    </dgm:pt>
    <dgm:pt modelId="{1A8C1609-9F3F-4F5F-BBF9-E4FFBDBC4028}" type="pres">
      <dgm:prSet presAssocID="{5D0BF3AA-E405-4AB0-8FD3-468179792518}" presName="node" presStyleLbl="vennNode1" presStyleIdx="3" presStyleCnt="5">
        <dgm:presLayoutVars>
          <dgm:bulletEnabled val="1"/>
        </dgm:presLayoutVars>
      </dgm:prSet>
      <dgm:spPr/>
    </dgm:pt>
    <dgm:pt modelId="{16DA5ADB-742D-482F-B492-C720C23676D8}" type="pres">
      <dgm:prSet presAssocID="{4526D04F-46DD-47D2-95E6-A0ED125C1594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E649522B-D3ED-4301-9C2A-7CE62E1AE435}" type="presOf" srcId="{C41AFB88-3AA6-4960-B6D4-BAF5E7E5FF6C}" destId="{ABC119FB-7791-4459-B99D-242BA27B9F62}" srcOrd="0" destOrd="0" presId="urn:microsoft.com/office/officeart/2005/8/layout/radial3"/>
    <dgm:cxn modelId="{8357D92B-A63E-4284-9A32-8466CDFCFFBE}" srcId="{F0AE4CBB-6B55-4B2F-BA13-2BE71595C5FA}" destId="{40820020-15F6-4F41-8683-9835D816ACD7}" srcOrd="1" destOrd="0" parTransId="{EE54478C-1375-455B-9B66-9FC13A7BC66F}" sibTransId="{4C52CB67-5BE6-4C2B-9683-8E493496D589}"/>
    <dgm:cxn modelId="{01E32361-20FB-4FF2-A629-F9794BA06995}" type="presOf" srcId="{5D0BF3AA-E405-4AB0-8FD3-468179792518}" destId="{1A8C1609-9F3F-4F5F-BBF9-E4FFBDBC4028}" srcOrd="0" destOrd="0" presId="urn:microsoft.com/office/officeart/2005/8/layout/radial3"/>
    <dgm:cxn modelId="{ECB28D75-6F04-4956-A5D6-9863267BCACD}" type="presOf" srcId="{4526D04F-46DD-47D2-95E6-A0ED125C1594}" destId="{16DA5ADB-742D-482F-B492-C720C23676D8}" srcOrd="0" destOrd="0" presId="urn:microsoft.com/office/officeart/2005/8/layout/radial3"/>
    <dgm:cxn modelId="{23F95D7F-53C6-4C20-94DF-3445FA7B7E58}" type="presOf" srcId="{905EF061-2B13-4107-995B-94DFF4242BCB}" destId="{EFA92E61-4B37-45A7-8861-0EF1D31609D7}" srcOrd="0" destOrd="0" presId="urn:microsoft.com/office/officeart/2005/8/layout/radial3"/>
    <dgm:cxn modelId="{F5ECCF9E-6A03-470C-815F-ABB9702C71DF}" srcId="{905EF061-2B13-4107-995B-94DFF4242BCB}" destId="{F0AE4CBB-6B55-4B2F-BA13-2BE71595C5FA}" srcOrd="0" destOrd="0" parTransId="{EA39DD47-791C-487F-B85E-F4B81EAB25B6}" sibTransId="{976B12C5-FB8B-41E9-A579-E66D3BC45B58}"/>
    <dgm:cxn modelId="{15A4EEA9-F8BD-4061-89E7-F2AEAA5BDFDC}" srcId="{F0AE4CBB-6B55-4B2F-BA13-2BE71595C5FA}" destId="{5D0BF3AA-E405-4AB0-8FD3-468179792518}" srcOrd="2" destOrd="0" parTransId="{8ECD245A-8579-431B-B0A4-AD5CD4C0BAD0}" sibTransId="{AB9E4F67-A761-4A9B-B0C1-387A0EC71F6A}"/>
    <dgm:cxn modelId="{E92F2FB4-0DB0-4FA6-8265-4B94C3416E45}" srcId="{F0AE4CBB-6B55-4B2F-BA13-2BE71595C5FA}" destId="{4526D04F-46DD-47D2-95E6-A0ED125C1594}" srcOrd="3" destOrd="0" parTransId="{F054DC7E-BBA0-4A41-9589-E3FBCA677965}" sibTransId="{FFD69AFB-C117-4E16-AD8F-E21EADCEC405}"/>
    <dgm:cxn modelId="{466C3DC3-90B3-4D18-8DDF-26A7BD6CD440}" type="presOf" srcId="{F0AE4CBB-6B55-4B2F-BA13-2BE71595C5FA}" destId="{08903680-D129-475F-9E0B-89A2D016756F}" srcOrd="0" destOrd="0" presId="urn:microsoft.com/office/officeart/2005/8/layout/radial3"/>
    <dgm:cxn modelId="{38DC94D2-B5D2-4DA1-BA8F-2BFA3BD1EE69}" srcId="{F0AE4CBB-6B55-4B2F-BA13-2BE71595C5FA}" destId="{C41AFB88-3AA6-4960-B6D4-BAF5E7E5FF6C}" srcOrd="0" destOrd="0" parTransId="{FFCC58F2-8BEE-4689-9CA2-DD9EC0D47C7F}" sibTransId="{62BEAB70-90CB-472C-A9E7-019BFAEC0E84}"/>
    <dgm:cxn modelId="{641281DC-5C14-4447-9688-E3A4802D22EF}" type="presOf" srcId="{40820020-15F6-4F41-8683-9835D816ACD7}" destId="{AB821595-69FE-464A-A373-87723815F84A}" srcOrd="0" destOrd="0" presId="urn:microsoft.com/office/officeart/2005/8/layout/radial3"/>
    <dgm:cxn modelId="{BC23F5F6-07AE-47D2-B63A-484B9AE1193F}" type="presParOf" srcId="{EFA92E61-4B37-45A7-8861-0EF1D31609D7}" destId="{E8E487D6-532A-4731-A62A-356C94389CAD}" srcOrd="0" destOrd="0" presId="urn:microsoft.com/office/officeart/2005/8/layout/radial3"/>
    <dgm:cxn modelId="{CFBD720F-33CB-4482-8B39-13123D0C4B30}" type="presParOf" srcId="{E8E487D6-532A-4731-A62A-356C94389CAD}" destId="{08903680-D129-475F-9E0B-89A2D016756F}" srcOrd="0" destOrd="0" presId="urn:microsoft.com/office/officeart/2005/8/layout/radial3"/>
    <dgm:cxn modelId="{93FE718A-B121-43C5-8398-EF734CBF93AA}" type="presParOf" srcId="{E8E487D6-532A-4731-A62A-356C94389CAD}" destId="{ABC119FB-7791-4459-B99D-242BA27B9F62}" srcOrd="1" destOrd="0" presId="urn:microsoft.com/office/officeart/2005/8/layout/radial3"/>
    <dgm:cxn modelId="{4E738784-60F4-4E97-970F-15044A4254A5}" type="presParOf" srcId="{E8E487D6-532A-4731-A62A-356C94389CAD}" destId="{AB821595-69FE-464A-A373-87723815F84A}" srcOrd="2" destOrd="0" presId="urn:microsoft.com/office/officeart/2005/8/layout/radial3"/>
    <dgm:cxn modelId="{1244651E-9D07-4690-8EAB-69F660E09FD3}" type="presParOf" srcId="{E8E487D6-532A-4731-A62A-356C94389CAD}" destId="{1A8C1609-9F3F-4F5F-BBF9-E4FFBDBC4028}" srcOrd="3" destOrd="0" presId="urn:microsoft.com/office/officeart/2005/8/layout/radial3"/>
    <dgm:cxn modelId="{7BBB38DC-6DA6-4369-873C-E0A5B7DD8B96}" type="presParOf" srcId="{E8E487D6-532A-4731-A62A-356C94389CAD}" destId="{16DA5ADB-742D-482F-B492-C720C23676D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21A0066-39AA-43DE-A1FA-DE2836158C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04BCD7F-F583-4CDD-871F-EE49EACA5551}">
      <dgm:prSet phldrT="[文字]"/>
      <dgm:spPr/>
      <dgm:t>
        <a:bodyPr/>
        <a:lstStyle/>
        <a:p>
          <a:r>
            <a:rPr lang="zh-TW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被害人低非價領悟性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C58F292-E591-4A19-A54F-32AD18E1F0A6}" type="parTrans" cxnId="{49735124-0780-4643-B6A3-D3A4328ED2C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DBC4E7-9F97-4F66-8F22-133FFCD0AD83}" type="sibTrans" cxnId="{49735124-0780-4643-B6A3-D3A4328ED2C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7FEC62-FBD1-4CDD-9F5A-5FF746B88741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被害人及證人之證詞反反覆覆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2DFA1F-9EC1-46B5-BB32-68BCFD5B04C5}" type="parTrans" cxnId="{86D8F461-4BC3-4C08-B5F5-F3A39AD58B23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324D648-0EF0-4BB7-B7A0-24251FAA8C80}" type="sibTrans" cxnId="{86D8F461-4BC3-4C08-B5F5-F3A39AD58B23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0A15A1-C797-44A6-B342-3E87E4B58D92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缺乏打擊組織犯罪之常設性專責部門 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9CAEDE2-70FB-4794-B6DF-847E7E378E7C}" type="parTrans" cxnId="{2CE260AE-49E7-4520-B141-C2AEE8A0A813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8B47C3B-103F-44C9-B595-5EB6AC0B317D}" type="sibTrans" cxnId="{2CE260AE-49E7-4520-B141-C2AEE8A0A813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EED7A2F-71E0-4E8E-BE74-5272D100A0EC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打擊組織犯罪之偵辦人員之能力尚待精進化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446967-C99F-4804-BCFF-F529D97DBCD5}" type="parTrans" cxnId="{B107CF84-897C-44A3-9241-B4D82B40A298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EBF95A-A217-40D1-B9F6-352647C9AF6E}" type="sibTrans" cxnId="{B107CF84-897C-44A3-9241-B4D82B40A298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888C9D2-E88F-4E6A-847B-10DB60E53D60}">
      <dgm:prSet phldrT="[文字]"/>
      <dgm:spPr/>
      <dgm:t>
        <a:bodyPr/>
        <a:lstStyle/>
        <a:p>
          <a:r>
            <a:rPr lang="zh-TW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我國在抗制、打擊跨國組織犯罪之區塊，缺乏國際犯罪情資之來源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55C9A6-3874-4672-A5DF-7A558C0466C3}" type="parTrans" cxnId="{0E996AA3-D5C1-456E-ABE0-C97560C642E1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4F70C55-7D70-4EBE-8998-B025AFDF58E2}" type="sibTrans" cxnId="{0E996AA3-D5C1-456E-ABE0-C97560C642E1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BCCB661-F8A0-426A-8B79-4370DEEE11CB}" type="pres">
      <dgm:prSet presAssocID="{421A0066-39AA-43DE-A1FA-DE2836158C64}" presName="linear" presStyleCnt="0">
        <dgm:presLayoutVars>
          <dgm:dir/>
          <dgm:animLvl val="lvl"/>
          <dgm:resizeHandles val="exact"/>
        </dgm:presLayoutVars>
      </dgm:prSet>
      <dgm:spPr/>
    </dgm:pt>
    <dgm:pt modelId="{BBBCA6FD-EE2B-47B1-8165-0AB56AF6C301}" type="pres">
      <dgm:prSet presAssocID="{504BCD7F-F583-4CDD-871F-EE49EACA5551}" presName="parentLin" presStyleCnt="0"/>
      <dgm:spPr/>
    </dgm:pt>
    <dgm:pt modelId="{9F490BD1-3207-4A31-8234-DC79D7C2969E}" type="pres">
      <dgm:prSet presAssocID="{504BCD7F-F583-4CDD-871F-EE49EACA5551}" presName="parentLeftMargin" presStyleLbl="node1" presStyleIdx="0" presStyleCnt="5"/>
      <dgm:spPr/>
    </dgm:pt>
    <dgm:pt modelId="{B8C61DCE-0243-4E18-B2D9-CA6CC281FCA0}" type="pres">
      <dgm:prSet presAssocID="{504BCD7F-F583-4CDD-871F-EE49EACA555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4906350-824F-47AF-9880-1ABB3B90AE6C}" type="pres">
      <dgm:prSet presAssocID="{504BCD7F-F583-4CDD-871F-EE49EACA5551}" presName="negativeSpace" presStyleCnt="0"/>
      <dgm:spPr/>
    </dgm:pt>
    <dgm:pt modelId="{4338A4C0-06C9-4C50-BEDF-50D874E8D21B}" type="pres">
      <dgm:prSet presAssocID="{504BCD7F-F583-4CDD-871F-EE49EACA5551}" presName="childText" presStyleLbl="conFgAcc1" presStyleIdx="0" presStyleCnt="5">
        <dgm:presLayoutVars>
          <dgm:bulletEnabled val="1"/>
        </dgm:presLayoutVars>
      </dgm:prSet>
      <dgm:spPr/>
    </dgm:pt>
    <dgm:pt modelId="{129501AB-AA7F-49FB-9443-779858D6234D}" type="pres">
      <dgm:prSet presAssocID="{89DBC4E7-9F97-4F66-8F22-133FFCD0AD83}" presName="spaceBetweenRectangles" presStyleCnt="0"/>
      <dgm:spPr/>
    </dgm:pt>
    <dgm:pt modelId="{3FAEC72C-E7C6-4F75-805C-00F1A07AFDEE}" type="pres">
      <dgm:prSet presAssocID="{FC7FEC62-FBD1-4CDD-9F5A-5FF746B88741}" presName="parentLin" presStyleCnt="0"/>
      <dgm:spPr/>
    </dgm:pt>
    <dgm:pt modelId="{C77520AD-61D4-4C14-B789-19C174769859}" type="pres">
      <dgm:prSet presAssocID="{FC7FEC62-FBD1-4CDD-9F5A-5FF746B88741}" presName="parentLeftMargin" presStyleLbl="node1" presStyleIdx="0" presStyleCnt="5"/>
      <dgm:spPr/>
    </dgm:pt>
    <dgm:pt modelId="{D58376E0-2584-4B57-BBEB-CA9997D051DE}" type="pres">
      <dgm:prSet presAssocID="{FC7FEC62-FBD1-4CDD-9F5A-5FF746B8874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4417EC4-C333-49DD-B4DE-99D7923B5D7B}" type="pres">
      <dgm:prSet presAssocID="{FC7FEC62-FBD1-4CDD-9F5A-5FF746B88741}" presName="negativeSpace" presStyleCnt="0"/>
      <dgm:spPr/>
    </dgm:pt>
    <dgm:pt modelId="{B7464DC7-331A-46CC-A06B-0C16B5B5450C}" type="pres">
      <dgm:prSet presAssocID="{FC7FEC62-FBD1-4CDD-9F5A-5FF746B88741}" presName="childText" presStyleLbl="conFgAcc1" presStyleIdx="1" presStyleCnt="5">
        <dgm:presLayoutVars>
          <dgm:bulletEnabled val="1"/>
        </dgm:presLayoutVars>
      </dgm:prSet>
      <dgm:spPr/>
    </dgm:pt>
    <dgm:pt modelId="{4EE4C6AF-6665-4003-9C9A-3407B97377F9}" type="pres">
      <dgm:prSet presAssocID="{9324D648-0EF0-4BB7-B7A0-24251FAA8C80}" presName="spaceBetweenRectangles" presStyleCnt="0"/>
      <dgm:spPr/>
    </dgm:pt>
    <dgm:pt modelId="{83064CF0-5091-48D2-ABCD-F6100F098273}" type="pres">
      <dgm:prSet presAssocID="{7D0A15A1-C797-44A6-B342-3E87E4B58D92}" presName="parentLin" presStyleCnt="0"/>
      <dgm:spPr/>
    </dgm:pt>
    <dgm:pt modelId="{853CBD05-714B-42AC-8A55-98A441DF8697}" type="pres">
      <dgm:prSet presAssocID="{7D0A15A1-C797-44A6-B342-3E87E4B58D92}" presName="parentLeftMargin" presStyleLbl="node1" presStyleIdx="1" presStyleCnt="5"/>
      <dgm:spPr/>
    </dgm:pt>
    <dgm:pt modelId="{7704EF72-054B-46F1-AC6C-C8029A098997}" type="pres">
      <dgm:prSet presAssocID="{7D0A15A1-C797-44A6-B342-3E87E4B58D9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1CC433E-E5AC-45A3-A577-C36B3A981DC0}" type="pres">
      <dgm:prSet presAssocID="{7D0A15A1-C797-44A6-B342-3E87E4B58D92}" presName="negativeSpace" presStyleCnt="0"/>
      <dgm:spPr/>
    </dgm:pt>
    <dgm:pt modelId="{508559B7-ACC6-4431-9B95-6409446E3A56}" type="pres">
      <dgm:prSet presAssocID="{7D0A15A1-C797-44A6-B342-3E87E4B58D92}" presName="childText" presStyleLbl="conFgAcc1" presStyleIdx="2" presStyleCnt="5">
        <dgm:presLayoutVars>
          <dgm:bulletEnabled val="1"/>
        </dgm:presLayoutVars>
      </dgm:prSet>
      <dgm:spPr/>
    </dgm:pt>
    <dgm:pt modelId="{EEF02321-0901-4A8C-B3F0-9ADC6BEC20AF}" type="pres">
      <dgm:prSet presAssocID="{28B47C3B-103F-44C9-B595-5EB6AC0B317D}" presName="spaceBetweenRectangles" presStyleCnt="0"/>
      <dgm:spPr/>
    </dgm:pt>
    <dgm:pt modelId="{4E7D6CCD-1535-46C8-8F4B-3E3531CA82A1}" type="pres">
      <dgm:prSet presAssocID="{FEED7A2F-71E0-4E8E-BE74-5272D100A0EC}" presName="parentLin" presStyleCnt="0"/>
      <dgm:spPr/>
    </dgm:pt>
    <dgm:pt modelId="{AB4E9DB1-62A3-4FDB-9458-4FF938D457B5}" type="pres">
      <dgm:prSet presAssocID="{FEED7A2F-71E0-4E8E-BE74-5272D100A0EC}" presName="parentLeftMargin" presStyleLbl="node1" presStyleIdx="2" presStyleCnt="5"/>
      <dgm:spPr/>
    </dgm:pt>
    <dgm:pt modelId="{B03873B0-0560-4F11-BFF8-CA0EA93433BD}" type="pres">
      <dgm:prSet presAssocID="{FEED7A2F-71E0-4E8E-BE74-5272D100A0E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77417B2-A787-4BFF-A2FE-FB9C88913204}" type="pres">
      <dgm:prSet presAssocID="{FEED7A2F-71E0-4E8E-BE74-5272D100A0EC}" presName="negativeSpace" presStyleCnt="0"/>
      <dgm:spPr/>
    </dgm:pt>
    <dgm:pt modelId="{13B82D74-01B9-4A3A-B298-BB759D76BECC}" type="pres">
      <dgm:prSet presAssocID="{FEED7A2F-71E0-4E8E-BE74-5272D100A0EC}" presName="childText" presStyleLbl="conFgAcc1" presStyleIdx="3" presStyleCnt="5">
        <dgm:presLayoutVars>
          <dgm:bulletEnabled val="1"/>
        </dgm:presLayoutVars>
      </dgm:prSet>
      <dgm:spPr/>
    </dgm:pt>
    <dgm:pt modelId="{02EBD663-52F8-4554-A448-0A3A0D140050}" type="pres">
      <dgm:prSet presAssocID="{3CEBF95A-A217-40D1-B9F6-352647C9AF6E}" presName="spaceBetweenRectangles" presStyleCnt="0"/>
      <dgm:spPr/>
    </dgm:pt>
    <dgm:pt modelId="{7F09AA97-7173-4C8A-BBCC-C330A1AC98E0}" type="pres">
      <dgm:prSet presAssocID="{E888C9D2-E88F-4E6A-847B-10DB60E53D60}" presName="parentLin" presStyleCnt="0"/>
      <dgm:spPr/>
    </dgm:pt>
    <dgm:pt modelId="{32652C7D-7236-47BC-BF9F-1707C2227DCB}" type="pres">
      <dgm:prSet presAssocID="{E888C9D2-E88F-4E6A-847B-10DB60E53D60}" presName="parentLeftMargin" presStyleLbl="node1" presStyleIdx="3" presStyleCnt="5"/>
      <dgm:spPr/>
    </dgm:pt>
    <dgm:pt modelId="{E749362C-E88F-4F5A-90DA-9BB31099CFDC}" type="pres">
      <dgm:prSet presAssocID="{E888C9D2-E88F-4E6A-847B-10DB60E53D6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E79C74F-E835-4F6B-9E32-D0246B958C22}" type="pres">
      <dgm:prSet presAssocID="{E888C9D2-E88F-4E6A-847B-10DB60E53D60}" presName="negativeSpace" presStyleCnt="0"/>
      <dgm:spPr/>
    </dgm:pt>
    <dgm:pt modelId="{9A95916E-06DB-4CEB-B0DA-74AE7CB5652B}" type="pres">
      <dgm:prSet presAssocID="{E888C9D2-E88F-4E6A-847B-10DB60E53D6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9735124-0780-4643-B6A3-D3A4328ED2C7}" srcId="{421A0066-39AA-43DE-A1FA-DE2836158C64}" destId="{504BCD7F-F583-4CDD-871F-EE49EACA5551}" srcOrd="0" destOrd="0" parTransId="{AC58F292-E591-4A19-A54F-32AD18E1F0A6}" sibTransId="{89DBC4E7-9F97-4F66-8F22-133FFCD0AD83}"/>
    <dgm:cxn modelId="{86D8F461-4BC3-4C08-B5F5-F3A39AD58B23}" srcId="{421A0066-39AA-43DE-A1FA-DE2836158C64}" destId="{FC7FEC62-FBD1-4CDD-9F5A-5FF746B88741}" srcOrd="1" destOrd="0" parTransId="{122DFA1F-9EC1-46B5-BB32-68BCFD5B04C5}" sibTransId="{9324D648-0EF0-4BB7-B7A0-24251FAA8C80}"/>
    <dgm:cxn modelId="{079DF747-C83A-4D00-A01C-CD4B6EF626DF}" type="presOf" srcId="{421A0066-39AA-43DE-A1FA-DE2836158C64}" destId="{0BCCB661-F8A0-426A-8B79-4370DEEE11CB}" srcOrd="0" destOrd="0" presId="urn:microsoft.com/office/officeart/2005/8/layout/list1"/>
    <dgm:cxn modelId="{3E19E64D-F3DD-4161-B004-F30177AB1AA2}" type="presOf" srcId="{FEED7A2F-71E0-4E8E-BE74-5272D100A0EC}" destId="{B03873B0-0560-4F11-BFF8-CA0EA93433BD}" srcOrd="1" destOrd="0" presId="urn:microsoft.com/office/officeart/2005/8/layout/list1"/>
    <dgm:cxn modelId="{EC547A59-5F40-4FD8-B8E5-777BA07C7B64}" type="presOf" srcId="{E888C9D2-E88F-4E6A-847B-10DB60E53D60}" destId="{32652C7D-7236-47BC-BF9F-1707C2227DCB}" srcOrd="0" destOrd="0" presId="urn:microsoft.com/office/officeart/2005/8/layout/list1"/>
    <dgm:cxn modelId="{98DDC07C-A41C-4AC4-8F95-43057BD6581B}" type="presOf" srcId="{E888C9D2-E88F-4E6A-847B-10DB60E53D60}" destId="{E749362C-E88F-4F5A-90DA-9BB31099CFDC}" srcOrd="1" destOrd="0" presId="urn:microsoft.com/office/officeart/2005/8/layout/list1"/>
    <dgm:cxn modelId="{B107CF84-897C-44A3-9241-B4D82B40A298}" srcId="{421A0066-39AA-43DE-A1FA-DE2836158C64}" destId="{FEED7A2F-71E0-4E8E-BE74-5272D100A0EC}" srcOrd="3" destOrd="0" parTransId="{EA446967-C99F-4804-BCFF-F529D97DBCD5}" sibTransId="{3CEBF95A-A217-40D1-B9F6-352647C9AF6E}"/>
    <dgm:cxn modelId="{77E838A2-AD9F-4C3D-AC83-979E77851C4A}" type="presOf" srcId="{FC7FEC62-FBD1-4CDD-9F5A-5FF746B88741}" destId="{C77520AD-61D4-4C14-B789-19C174769859}" srcOrd="0" destOrd="0" presId="urn:microsoft.com/office/officeart/2005/8/layout/list1"/>
    <dgm:cxn modelId="{0E996AA3-D5C1-456E-ABE0-C97560C642E1}" srcId="{421A0066-39AA-43DE-A1FA-DE2836158C64}" destId="{E888C9D2-E88F-4E6A-847B-10DB60E53D60}" srcOrd="4" destOrd="0" parTransId="{9555C9A6-3874-4672-A5DF-7A558C0466C3}" sibTransId="{54F70C55-7D70-4EBE-8998-B025AFDF58E2}"/>
    <dgm:cxn modelId="{2CE260AE-49E7-4520-B141-C2AEE8A0A813}" srcId="{421A0066-39AA-43DE-A1FA-DE2836158C64}" destId="{7D0A15A1-C797-44A6-B342-3E87E4B58D92}" srcOrd="2" destOrd="0" parTransId="{E9CAEDE2-70FB-4794-B6DF-847E7E378E7C}" sibTransId="{28B47C3B-103F-44C9-B595-5EB6AC0B317D}"/>
    <dgm:cxn modelId="{932866BD-2901-487D-8842-FFD357D9DBF0}" type="presOf" srcId="{FC7FEC62-FBD1-4CDD-9F5A-5FF746B88741}" destId="{D58376E0-2584-4B57-BBEB-CA9997D051DE}" srcOrd="1" destOrd="0" presId="urn:microsoft.com/office/officeart/2005/8/layout/list1"/>
    <dgm:cxn modelId="{EE5FB9BF-DAE8-420C-B653-A6A29B68B7F1}" type="presOf" srcId="{FEED7A2F-71E0-4E8E-BE74-5272D100A0EC}" destId="{AB4E9DB1-62A3-4FDB-9458-4FF938D457B5}" srcOrd="0" destOrd="0" presId="urn:microsoft.com/office/officeart/2005/8/layout/list1"/>
    <dgm:cxn modelId="{F027ADC6-376E-4AC1-975C-C297B493501B}" type="presOf" srcId="{504BCD7F-F583-4CDD-871F-EE49EACA5551}" destId="{B8C61DCE-0243-4E18-B2D9-CA6CC281FCA0}" srcOrd="1" destOrd="0" presId="urn:microsoft.com/office/officeart/2005/8/layout/list1"/>
    <dgm:cxn modelId="{163221D7-F4D0-47EF-9144-27DBDF6CBB1E}" type="presOf" srcId="{7D0A15A1-C797-44A6-B342-3E87E4B58D92}" destId="{853CBD05-714B-42AC-8A55-98A441DF8697}" srcOrd="0" destOrd="0" presId="urn:microsoft.com/office/officeart/2005/8/layout/list1"/>
    <dgm:cxn modelId="{646610DA-6B98-46E0-A999-8FE086908504}" type="presOf" srcId="{504BCD7F-F583-4CDD-871F-EE49EACA5551}" destId="{9F490BD1-3207-4A31-8234-DC79D7C2969E}" srcOrd="0" destOrd="0" presId="urn:microsoft.com/office/officeart/2005/8/layout/list1"/>
    <dgm:cxn modelId="{E0B8E7DD-E8F9-489F-802E-393D88920EA7}" type="presOf" srcId="{7D0A15A1-C797-44A6-B342-3E87E4B58D92}" destId="{7704EF72-054B-46F1-AC6C-C8029A098997}" srcOrd="1" destOrd="0" presId="urn:microsoft.com/office/officeart/2005/8/layout/list1"/>
    <dgm:cxn modelId="{BE99ACF4-C2F8-49F5-B5B0-7A2AE03FD27D}" type="presParOf" srcId="{0BCCB661-F8A0-426A-8B79-4370DEEE11CB}" destId="{BBBCA6FD-EE2B-47B1-8165-0AB56AF6C301}" srcOrd="0" destOrd="0" presId="urn:microsoft.com/office/officeart/2005/8/layout/list1"/>
    <dgm:cxn modelId="{4DF7B98C-5C16-45EB-9E6A-7D4FF6C4AFF7}" type="presParOf" srcId="{BBBCA6FD-EE2B-47B1-8165-0AB56AF6C301}" destId="{9F490BD1-3207-4A31-8234-DC79D7C2969E}" srcOrd="0" destOrd="0" presId="urn:microsoft.com/office/officeart/2005/8/layout/list1"/>
    <dgm:cxn modelId="{6059CAA5-AC50-4EC5-8751-E4DA882F455E}" type="presParOf" srcId="{BBBCA6FD-EE2B-47B1-8165-0AB56AF6C301}" destId="{B8C61DCE-0243-4E18-B2D9-CA6CC281FCA0}" srcOrd="1" destOrd="0" presId="urn:microsoft.com/office/officeart/2005/8/layout/list1"/>
    <dgm:cxn modelId="{0E4CCA88-E4F6-45CB-9B3D-06D2081097C8}" type="presParOf" srcId="{0BCCB661-F8A0-426A-8B79-4370DEEE11CB}" destId="{24906350-824F-47AF-9880-1ABB3B90AE6C}" srcOrd="1" destOrd="0" presId="urn:microsoft.com/office/officeart/2005/8/layout/list1"/>
    <dgm:cxn modelId="{A8ADFB45-440B-4DBC-A6F5-862F39F4E53A}" type="presParOf" srcId="{0BCCB661-F8A0-426A-8B79-4370DEEE11CB}" destId="{4338A4C0-06C9-4C50-BEDF-50D874E8D21B}" srcOrd="2" destOrd="0" presId="urn:microsoft.com/office/officeart/2005/8/layout/list1"/>
    <dgm:cxn modelId="{9133DC03-2917-400B-85B1-61BC8688A425}" type="presParOf" srcId="{0BCCB661-F8A0-426A-8B79-4370DEEE11CB}" destId="{129501AB-AA7F-49FB-9443-779858D6234D}" srcOrd="3" destOrd="0" presId="urn:microsoft.com/office/officeart/2005/8/layout/list1"/>
    <dgm:cxn modelId="{E1AAC639-C2DC-46CD-B6F5-8E537DBFE5C1}" type="presParOf" srcId="{0BCCB661-F8A0-426A-8B79-4370DEEE11CB}" destId="{3FAEC72C-E7C6-4F75-805C-00F1A07AFDEE}" srcOrd="4" destOrd="0" presId="urn:microsoft.com/office/officeart/2005/8/layout/list1"/>
    <dgm:cxn modelId="{1406D696-86B8-4DEE-BD4B-99A59ADB5602}" type="presParOf" srcId="{3FAEC72C-E7C6-4F75-805C-00F1A07AFDEE}" destId="{C77520AD-61D4-4C14-B789-19C174769859}" srcOrd="0" destOrd="0" presId="urn:microsoft.com/office/officeart/2005/8/layout/list1"/>
    <dgm:cxn modelId="{1716BF6F-1631-475D-ABD7-067972FEAF42}" type="presParOf" srcId="{3FAEC72C-E7C6-4F75-805C-00F1A07AFDEE}" destId="{D58376E0-2584-4B57-BBEB-CA9997D051DE}" srcOrd="1" destOrd="0" presId="urn:microsoft.com/office/officeart/2005/8/layout/list1"/>
    <dgm:cxn modelId="{E644A31E-E346-4FDF-9C5F-F0B4C06087FA}" type="presParOf" srcId="{0BCCB661-F8A0-426A-8B79-4370DEEE11CB}" destId="{04417EC4-C333-49DD-B4DE-99D7923B5D7B}" srcOrd="5" destOrd="0" presId="urn:microsoft.com/office/officeart/2005/8/layout/list1"/>
    <dgm:cxn modelId="{2C464C52-A4FA-48FE-AACF-3A3749E65087}" type="presParOf" srcId="{0BCCB661-F8A0-426A-8B79-4370DEEE11CB}" destId="{B7464DC7-331A-46CC-A06B-0C16B5B5450C}" srcOrd="6" destOrd="0" presId="urn:microsoft.com/office/officeart/2005/8/layout/list1"/>
    <dgm:cxn modelId="{A95AB8A1-F97E-4266-9097-A194FC08B51C}" type="presParOf" srcId="{0BCCB661-F8A0-426A-8B79-4370DEEE11CB}" destId="{4EE4C6AF-6665-4003-9C9A-3407B97377F9}" srcOrd="7" destOrd="0" presId="urn:microsoft.com/office/officeart/2005/8/layout/list1"/>
    <dgm:cxn modelId="{59952E40-1A17-4BF6-8556-E9EFAE3E9267}" type="presParOf" srcId="{0BCCB661-F8A0-426A-8B79-4370DEEE11CB}" destId="{83064CF0-5091-48D2-ABCD-F6100F098273}" srcOrd="8" destOrd="0" presId="urn:microsoft.com/office/officeart/2005/8/layout/list1"/>
    <dgm:cxn modelId="{37B62A22-3231-40C6-AACD-D826C5878F31}" type="presParOf" srcId="{83064CF0-5091-48D2-ABCD-F6100F098273}" destId="{853CBD05-714B-42AC-8A55-98A441DF8697}" srcOrd="0" destOrd="0" presId="urn:microsoft.com/office/officeart/2005/8/layout/list1"/>
    <dgm:cxn modelId="{B798B67A-8976-4AAC-B7B0-BCA33C3B4CFD}" type="presParOf" srcId="{83064CF0-5091-48D2-ABCD-F6100F098273}" destId="{7704EF72-054B-46F1-AC6C-C8029A098997}" srcOrd="1" destOrd="0" presId="urn:microsoft.com/office/officeart/2005/8/layout/list1"/>
    <dgm:cxn modelId="{A1E816D7-F73B-46C1-A322-45AE5326C7E2}" type="presParOf" srcId="{0BCCB661-F8A0-426A-8B79-4370DEEE11CB}" destId="{31CC433E-E5AC-45A3-A577-C36B3A981DC0}" srcOrd="9" destOrd="0" presId="urn:microsoft.com/office/officeart/2005/8/layout/list1"/>
    <dgm:cxn modelId="{66964B3E-7923-43E6-9826-5008B68B7658}" type="presParOf" srcId="{0BCCB661-F8A0-426A-8B79-4370DEEE11CB}" destId="{508559B7-ACC6-4431-9B95-6409446E3A56}" srcOrd="10" destOrd="0" presId="urn:microsoft.com/office/officeart/2005/8/layout/list1"/>
    <dgm:cxn modelId="{48480382-EC85-4E5C-BA39-5A3643D0CD63}" type="presParOf" srcId="{0BCCB661-F8A0-426A-8B79-4370DEEE11CB}" destId="{EEF02321-0901-4A8C-B3F0-9ADC6BEC20AF}" srcOrd="11" destOrd="0" presId="urn:microsoft.com/office/officeart/2005/8/layout/list1"/>
    <dgm:cxn modelId="{EDC8A97B-F89F-4534-A56F-F7FB3BB9F241}" type="presParOf" srcId="{0BCCB661-F8A0-426A-8B79-4370DEEE11CB}" destId="{4E7D6CCD-1535-46C8-8F4B-3E3531CA82A1}" srcOrd="12" destOrd="0" presId="urn:microsoft.com/office/officeart/2005/8/layout/list1"/>
    <dgm:cxn modelId="{DEFDFA20-3129-4199-A7CD-A4A00BEF34CD}" type="presParOf" srcId="{4E7D6CCD-1535-46C8-8F4B-3E3531CA82A1}" destId="{AB4E9DB1-62A3-4FDB-9458-4FF938D457B5}" srcOrd="0" destOrd="0" presId="urn:microsoft.com/office/officeart/2005/8/layout/list1"/>
    <dgm:cxn modelId="{8876AB7E-5EA9-4E5F-B4DC-24BADB20F6EB}" type="presParOf" srcId="{4E7D6CCD-1535-46C8-8F4B-3E3531CA82A1}" destId="{B03873B0-0560-4F11-BFF8-CA0EA93433BD}" srcOrd="1" destOrd="0" presId="urn:microsoft.com/office/officeart/2005/8/layout/list1"/>
    <dgm:cxn modelId="{64AD6B17-DCFA-496C-BD23-3236F98C6F5F}" type="presParOf" srcId="{0BCCB661-F8A0-426A-8B79-4370DEEE11CB}" destId="{577417B2-A787-4BFF-A2FE-FB9C88913204}" srcOrd="13" destOrd="0" presId="urn:microsoft.com/office/officeart/2005/8/layout/list1"/>
    <dgm:cxn modelId="{A0C333BC-8679-4F39-9CD7-A74DFD082C97}" type="presParOf" srcId="{0BCCB661-F8A0-426A-8B79-4370DEEE11CB}" destId="{13B82D74-01B9-4A3A-B298-BB759D76BECC}" srcOrd="14" destOrd="0" presId="urn:microsoft.com/office/officeart/2005/8/layout/list1"/>
    <dgm:cxn modelId="{33E6769C-B99E-474D-A905-53AC248DC3CB}" type="presParOf" srcId="{0BCCB661-F8A0-426A-8B79-4370DEEE11CB}" destId="{02EBD663-52F8-4554-A448-0A3A0D140050}" srcOrd="15" destOrd="0" presId="urn:microsoft.com/office/officeart/2005/8/layout/list1"/>
    <dgm:cxn modelId="{219B6967-0CE3-4586-A698-24273133DA30}" type="presParOf" srcId="{0BCCB661-F8A0-426A-8B79-4370DEEE11CB}" destId="{7F09AA97-7173-4C8A-BBCC-C330A1AC98E0}" srcOrd="16" destOrd="0" presId="urn:microsoft.com/office/officeart/2005/8/layout/list1"/>
    <dgm:cxn modelId="{A8593BC9-DFAC-4CDC-88B9-11F4F5753365}" type="presParOf" srcId="{7F09AA97-7173-4C8A-BBCC-C330A1AC98E0}" destId="{32652C7D-7236-47BC-BF9F-1707C2227DCB}" srcOrd="0" destOrd="0" presId="urn:microsoft.com/office/officeart/2005/8/layout/list1"/>
    <dgm:cxn modelId="{A4B2D6DE-9C4B-4620-BBCA-17CEA515D24B}" type="presParOf" srcId="{7F09AA97-7173-4C8A-BBCC-C330A1AC98E0}" destId="{E749362C-E88F-4F5A-90DA-9BB31099CFDC}" srcOrd="1" destOrd="0" presId="urn:microsoft.com/office/officeart/2005/8/layout/list1"/>
    <dgm:cxn modelId="{3A232D99-E5A0-4399-B2D4-299C326DBF0E}" type="presParOf" srcId="{0BCCB661-F8A0-426A-8B79-4370DEEE11CB}" destId="{9E79C74F-E835-4F6B-9E32-D0246B958C22}" srcOrd="17" destOrd="0" presId="urn:microsoft.com/office/officeart/2005/8/layout/list1"/>
    <dgm:cxn modelId="{B9F41FC4-FE1B-48FB-8D59-036BA2526059}" type="presParOf" srcId="{0BCCB661-F8A0-426A-8B79-4370DEEE11CB}" destId="{9A95916E-06DB-4CEB-B0DA-74AE7CB5652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E3ABC74-58DF-4D34-90CA-3259D542D50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E2CBFA7-56E0-4018-9F78-10B7629F54A6}">
      <dgm:prSet phldrT="[文字]"/>
      <dgm:spPr/>
      <dgm:t>
        <a:bodyPr/>
        <a:lstStyle/>
        <a:p>
          <a:r>
            <a:rPr lang="zh-TW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組織犯罪之定義須再加以明確化</a:t>
          </a:r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F0D8D13-85E7-48CF-89BB-EA59E74D06BA}" type="parTrans" cxnId="{7F1200CB-1F90-477A-9852-ABFD7B74C34D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0EB1F2D-AAE2-4C07-AC2A-3578A7C67B4A}" type="sibTrans" cxnId="{7F1200CB-1F90-477A-9852-ABFD7B74C34D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8C6F917-A5EA-4B51-997B-12DF066DD81E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組織犯罪結構認定標準須再精準化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541B541-1E4E-4B1D-8DDE-D643F060BDEA}" type="parTrans" cxnId="{8977197A-7629-4442-A459-F914E985D8C6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2CDF573-976F-474D-9BA9-A5FE581D0A89}" type="sibTrans" cxnId="{8977197A-7629-4442-A459-F914E985D8C6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0F83AE0-D105-44D9-9A22-7DB62C8B647B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擴大沒收制度之適用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88B3C8D-E78D-4C7A-9851-92EE94E29503}" type="parTrans" cxnId="{1451CD1E-A096-4BED-A33A-A424FE0FFB18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66B3CC-367A-44B7-AE4E-3DBFF6056D80}" type="sibTrans" cxnId="{1451CD1E-A096-4BED-A33A-A424FE0FFB18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487BD9-5865-41E3-B9AC-8C0C358619CB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聯合國打擊跨國有組織犯罪公約宜儘速被內國法化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8E7AC0A-3989-4E39-AC01-240B06DBC6B2}" type="parTrans" cxnId="{9F407C8C-2F36-43FA-A67C-354000185EAC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FE9AEA8-BC98-4A07-8BE3-DFA4BEBC3939}" type="sibTrans" cxnId="{9F407C8C-2F36-43FA-A67C-354000185EAC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EF2727-FF08-467B-9D54-C9756DB19662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建置專責之公部門、並與私部門協力打擊組織犯罪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12EA86-3EE8-4883-B61A-DDA2F8E44375}" type="parTrans" cxnId="{6C31BBCD-DE4D-4CD4-900A-749B4AB56D3F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36A20D5-8F8A-4CF2-B4ED-451DF389C1F4}" type="sibTrans" cxnId="{6C31BBCD-DE4D-4CD4-900A-749B4AB56D3F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059C15C-57B4-4FBA-BBCF-08D491DCB539}">
      <dgm:prSet phldrT="[文字]"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強化偵查人員之偵辦能力</a:t>
          </a:r>
        </a:p>
      </dgm:t>
    </dgm:pt>
    <dgm:pt modelId="{1B2C556A-9585-48D7-8A0B-C547CAF6E358}" type="parTrans" cxnId="{59C3585F-2D76-40D4-867E-5404D6D6542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EC5E58-951B-4B71-AE02-8DC659B05CAA}" type="sibTrans" cxnId="{59C3585F-2D76-40D4-867E-5404D6D6542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0BBA6D-C0CB-43A3-8D34-CA1F6710C04D}" type="pres">
      <dgm:prSet presAssocID="{AE3ABC74-58DF-4D34-90CA-3259D542D50D}" presName="Name0" presStyleCnt="0">
        <dgm:presLayoutVars>
          <dgm:chMax val="7"/>
          <dgm:chPref val="7"/>
          <dgm:dir/>
        </dgm:presLayoutVars>
      </dgm:prSet>
      <dgm:spPr/>
    </dgm:pt>
    <dgm:pt modelId="{982EB7F2-A63E-4696-A56B-D9E49AF45041}" type="pres">
      <dgm:prSet presAssocID="{AE3ABC74-58DF-4D34-90CA-3259D542D50D}" presName="Name1" presStyleCnt="0"/>
      <dgm:spPr/>
    </dgm:pt>
    <dgm:pt modelId="{A7EEF3FB-9455-4E08-877E-C1CD836D8AC0}" type="pres">
      <dgm:prSet presAssocID="{AE3ABC74-58DF-4D34-90CA-3259D542D50D}" presName="cycle" presStyleCnt="0"/>
      <dgm:spPr/>
    </dgm:pt>
    <dgm:pt modelId="{DC1028F5-33D4-4B64-BE8E-F091391C3DFF}" type="pres">
      <dgm:prSet presAssocID="{AE3ABC74-58DF-4D34-90CA-3259D542D50D}" presName="srcNode" presStyleLbl="node1" presStyleIdx="0" presStyleCnt="6"/>
      <dgm:spPr/>
    </dgm:pt>
    <dgm:pt modelId="{13B1B565-E149-4042-B6FF-6FD2A19BF72A}" type="pres">
      <dgm:prSet presAssocID="{AE3ABC74-58DF-4D34-90CA-3259D542D50D}" presName="conn" presStyleLbl="parChTrans1D2" presStyleIdx="0" presStyleCnt="1"/>
      <dgm:spPr/>
    </dgm:pt>
    <dgm:pt modelId="{E3024DCA-0EB1-48C2-80F0-A16877118FE7}" type="pres">
      <dgm:prSet presAssocID="{AE3ABC74-58DF-4D34-90CA-3259D542D50D}" presName="extraNode" presStyleLbl="node1" presStyleIdx="0" presStyleCnt="6"/>
      <dgm:spPr/>
    </dgm:pt>
    <dgm:pt modelId="{8168604C-240D-43DD-9837-9B8B1F805204}" type="pres">
      <dgm:prSet presAssocID="{AE3ABC74-58DF-4D34-90CA-3259D542D50D}" presName="dstNode" presStyleLbl="node1" presStyleIdx="0" presStyleCnt="6"/>
      <dgm:spPr/>
    </dgm:pt>
    <dgm:pt modelId="{E3C37316-F832-442E-9B33-3B66D252AD88}" type="pres">
      <dgm:prSet presAssocID="{8E2CBFA7-56E0-4018-9F78-10B7629F54A6}" presName="text_1" presStyleLbl="node1" presStyleIdx="0" presStyleCnt="6">
        <dgm:presLayoutVars>
          <dgm:bulletEnabled val="1"/>
        </dgm:presLayoutVars>
      </dgm:prSet>
      <dgm:spPr/>
    </dgm:pt>
    <dgm:pt modelId="{F6ECC128-0E6E-440B-BDDD-3D1D015B7810}" type="pres">
      <dgm:prSet presAssocID="{8E2CBFA7-56E0-4018-9F78-10B7629F54A6}" presName="accent_1" presStyleCnt="0"/>
      <dgm:spPr/>
    </dgm:pt>
    <dgm:pt modelId="{D7A81933-198D-4000-AA95-760E86B15E68}" type="pres">
      <dgm:prSet presAssocID="{8E2CBFA7-56E0-4018-9F78-10B7629F54A6}" presName="accentRepeatNode" presStyleLbl="solidFgAcc1" presStyleIdx="0" presStyleCnt="6"/>
      <dgm:spPr/>
    </dgm:pt>
    <dgm:pt modelId="{2A7EABBF-F693-4C57-8570-8BF3C6C44614}" type="pres">
      <dgm:prSet presAssocID="{F8C6F917-A5EA-4B51-997B-12DF066DD81E}" presName="text_2" presStyleLbl="node1" presStyleIdx="1" presStyleCnt="6">
        <dgm:presLayoutVars>
          <dgm:bulletEnabled val="1"/>
        </dgm:presLayoutVars>
      </dgm:prSet>
      <dgm:spPr/>
    </dgm:pt>
    <dgm:pt modelId="{6E19BDA7-A07F-4F8A-9C83-E75D3A34B91D}" type="pres">
      <dgm:prSet presAssocID="{F8C6F917-A5EA-4B51-997B-12DF066DD81E}" presName="accent_2" presStyleCnt="0"/>
      <dgm:spPr/>
    </dgm:pt>
    <dgm:pt modelId="{235D77A1-29D4-49A7-8147-94AEF6176AED}" type="pres">
      <dgm:prSet presAssocID="{F8C6F917-A5EA-4B51-997B-12DF066DD81E}" presName="accentRepeatNode" presStyleLbl="solidFgAcc1" presStyleIdx="1" presStyleCnt="6"/>
      <dgm:spPr/>
    </dgm:pt>
    <dgm:pt modelId="{2D10FA86-2FA9-4B69-8D52-83BC400FFBCD}" type="pres">
      <dgm:prSet presAssocID="{60F83AE0-D105-44D9-9A22-7DB62C8B647B}" presName="text_3" presStyleLbl="node1" presStyleIdx="2" presStyleCnt="6">
        <dgm:presLayoutVars>
          <dgm:bulletEnabled val="1"/>
        </dgm:presLayoutVars>
      </dgm:prSet>
      <dgm:spPr/>
    </dgm:pt>
    <dgm:pt modelId="{A39E54D3-B9BF-4803-BEEB-688A17B9C246}" type="pres">
      <dgm:prSet presAssocID="{60F83AE0-D105-44D9-9A22-7DB62C8B647B}" presName="accent_3" presStyleCnt="0"/>
      <dgm:spPr/>
    </dgm:pt>
    <dgm:pt modelId="{153624A5-3D97-4DDC-B3D0-5FE25D596022}" type="pres">
      <dgm:prSet presAssocID="{60F83AE0-D105-44D9-9A22-7DB62C8B647B}" presName="accentRepeatNode" presStyleLbl="solidFgAcc1" presStyleIdx="2" presStyleCnt="6"/>
      <dgm:spPr/>
    </dgm:pt>
    <dgm:pt modelId="{73184ABA-DDF5-4F88-8AE5-482490C3D38F}" type="pres">
      <dgm:prSet presAssocID="{37487BD9-5865-41E3-B9AC-8C0C358619CB}" presName="text_4" presStyleLbl="node1" presStyleIdx="3" presStyleCnt="6">
        <dgm:presLayoutVars>
          <dgm:bulletEnabled val="1"/>
        </dgm:presLayoutVars>
      </dgm:prSet>
      <dgm:spPr/>
    </dgm:pt>
    <dgm:pt modelId="{3BFF6550-4BE1-46DC-9520-3CC5B02C5899}" type="pres">
      <dgm:prSet presAssocID="{37487BD9-5865-41E3-B9AC-8C0C358619CB}" presName="accent_4" presStyleCnt="0"/>
      <dgm:spPr/>
    </dgm:pt>
    <dgm:pt modelId="{5B31B85C-7B44-4FB4-9907-5607D4823857}" type="pres">
      <dgm:prSet presAssocID="{37487BD9-5865-41E3-B9AC-8C0C358619CB}" presName="accentRepeatNode" presStyleLbl="solidFgAcc1" presStyleIdx="3" presStyleCnt="6"/>
      <dgm:spPr/>
    </dgm:pt>
    <dgm:pt modelId="{236BE55C-FE4A-4868-909A-F340C3B121D3}" type="pres">
      <dgm:prSet presAssocID="{78EF2727-FF08-467B-9D54-C9756DB19662}" presName="text_5" presStyleLbl="node1" presStyleIdx="4" presStyleCnt="6">
        <dgm:presLayoutVars>
          <dgm:bulletEnabled val="1"/>
        </dgm:presLayoutVars>
      </dgm:prSet>
      <dgm:spPr/>
    </dgm:pt>
    <dgm:pt modelId="{EB0570C6-E2AD-438D-90A9-C0CD92276676}" type="pres">
      <dgm:prSet presAssocID="{78EF2727-FF08-467B-9D54-C9756DB19662}" presName="accent_5" presStyleCnt="0"/>
      <dgm:spPr/>
    </dgm:pt>
    <dgm:pt modelId="{8B0EC8A3-1337-4D14-B390-7E0AE04CA560}" type="pres">
      <dgm:prSet presAssocID="{78EF2727-FF08-467B-9D54-C9756DB19662}" presName="accentRepeatNode" presStyleLbl="solidFgAcc1" presStyleIdx="4" presStyleCnt="6"/>
      <dgm:spPr/>
    </dgm:pt>
    <dgm:pt modelId="{817D5C16-A060-47AE-93A6-AEBF89A7F13C}" type="pres">
      <dgm:prSet presAssocID="{4059C15C-57B4-4FBA-BBCF-08D491DCB539}" presName="text_6" presStyleLbl="node1" presStyleIdx="5" presStyleCnt="6">
        <dgm:presLayoutVars>
          <dgm:bulletEnabled val="1"/>
        </dgm:presLayoutVars>
      </dgm:prSet>
      <dgm:spPr/>
    </dgm:pt>
    <dgm:pt modelId="{E94B785E-A281-4273-B4DF-1F47235540B2}" type="pres">
      <dgm:prSet presAssocID="{4059C15C-57B4-4FBA-BBCF-08D491DCB539}" presName="accent_6" presStyleCnt="0"/>
      <dgm:spPr/>
    </dgm:pt>
    <dgm:pt modelId="{44BD0D8D-BB31-4134-B24B-F56DC40B407A}" type="pres">
      <dgm:prSet presAssocID="{4059C15C-57B4-4FBA-BBCF-08D491DCB539}" presName="accentRepeatNode" presStyleLbl="solidFgAcc1" presStyleIdx="5" presStyleCnt="6"/>
      <dgm:spPr/>
    </dgm:pt>
  </dgm:ptLst>
  <dgm:cxnLst>
    <dgm:cxn modelId="{AD843604-EB63-48A5-9CC6-B4FCB7617399}" type="presOf" srcId="{8E2CBFA7-56E0-4018-9F78-10B7629F54A6}" destId="{E3C37316-F832-442E-9B33-3B66D252AD88}" srcOrd="0" destOrd="0" presId="urn:microsoft.com/office/officeart/2008/layout/VerticalCurvedList"/>
    <dgm:cxn modelId="{1451CD1E-A096-4BED-A33A-A424FE0FFB18}" srcId="{AE3ABC74-58DF-4D34-90CA-3259D542D50D}" destId="{60F83AE0-D105-44D9-9A22-7DB62C8B647B}" srcOrd="2" destOrd="0" parTransId="{A88B3C8D-E78D-4C7A-9851-92EE94E29503}" sibTransId="{0C66B3CC-367A-44B7-AE4E-3DBFF6056D80}"/>
    <dgm:cxn modelId="{625B0640-6A44-4445-8EC4-BB80B6DCF049}" type="presOf" srcId="{AE3ABC74-58DF-4D34-90CA-3259D542D50D}" destId="{C60BBA6D-C0CB-43A3-8D34-CA1F6710C04D}" srcOrd="0" destOrd="0" presId="urn:microsoft.com/office/officeart/2008/layout/VerticalCurvedList"/>
    <dgm:cxn modelId="{59C3585F-2D76-40D4-867E-5404D6D65427}" srcId="{AE3ABC74-58DF-4D34-90CA-3259D542D50D}" destId="{4059C15C-57B4-4FBA-BBCF-08D491DCB539}" srcOrd="5" destOrd="0" parTransId="{1B2C556A-9585-48D7-8A0B-C547CAF6E358}" sibTransId="{EAEC5E58-951B-4B71-AE02-8DC659B05CAA}"/>
    <dgm:cxn modelId="{C4FD9443-7ACF-44E9-A899-37B367887750}" type="presOf" srcId="{60F83AE0-D105-44D9-9A22-7DB62C8B647B}" destId="{2D10FA86-2FA9-4B69-8D52-83BC400FFBCD}" srcOrd="0" destOrd="0" presId="urn:microsoft.com/office/officeart/2008/layout/VerticalCurvedList"/>
    <dgm:cxn modelId="{26170959-1ED5-4AB7-A9DE-712F9E25D0CC}" type="presOf" srcId="{F8C6F917-A5EA-4B51-997B-12DF066DD81E}" destId="{2A7EABBF-F693-4C57-8570-8BF3C6C44614}" srcOrd="0" destOrd="0" presId="urn:microsoft.com/office/officeart/2008/layout/VerticalCurvedList"/>
    <dgm:cxn modelId="{8977197A-7629-4442-A459-F914E985D8C6}" srcId="{AE3ABC74-58DF-4D34-90CA-3259D542D50D}" destId="{F8C6F917-A5EA-4B51-997B-12DF066DD81E}" srcOrd="1" destOrd="0" parTransId="{3541B541-1E4E-4B1D-8DDE-D643F060BDEA}" sibTransId="{D2CDF573-976F-474D-9BA9-A5FE581D0A89}"/>
    <dgm:cxn modelId="{80E74882-AE9E-4C90-A82F-B202805EE952}" type="presOf" srcId="{80EB1F2D-AAE2-4C07-AC2A-3578A7C67B4A}" destId="{13B1B565-E149-4042-B6FF-6FD2A19BF72A}" srcOrd="0" destOrd="0" presId="urn:microsoft.com/office/officeart/2008/layout/VerticalCurvedList"/>
    <dgm:cxn modelId="{9F407C8C-2F36-43FA-A67C-354000185EAC}" srcId="{AE3ABC74-58DF-4D34-90CA-3259D542D50D}" destId="{37487BD9-5865-41E3-B9AC-8C0C358619CB}" srcOrd="3" destOrd="0" parTransId="{28E7AC0A-3989-4E39-AC01-240B06DBC6B2}" sibTransId="{5FE9AEA8-BC98-4A07-8BE3-DFA4BEBC3939}"/>
    <dgm:cxn modelId="{9932E5C3-B574-4A78-BF92-F05E7AF2F4DC}" type="presOf" srcId="{4059C15C-57B4-4FBA-BBCF-08D491DCB539}" destId="{817D5C16-A060-47AE-93A6-AEBF89A7F13C}" srcOrd="0" destOrd="0" presId="urn:microsoft.com/office/officeart/2008/layout/VerticalCurvedList"/>
    <dgm:cxn modelId="{0916CAC5-1416-4D37-AF9A-675154816132}" type="presOf" srcId="{37487BD9-5865-41E3-B9AC-8C0C358619CB}" destId="{73184ABA-DDF5-4F88-8AE5-482490C3D38F}" srcOrd="0" destOrd="0" presId="urn:microsoft.com/office/officeart/2008/layout/VerticalCurvedList"/>
    <dgm:cxn modelId="{7F1200CB-1F90-477A-9852-ABFD7B74C34D}" srcId="{AE3ABC74-58DF-4D34-90CA-3259D542D50D}" destId="{8E2CBFA7-56E0-4018-9F78-10B7629F54A6}" srcOrd="0" destOrd="0" parTransId="{5F0D8D13-85E7-48CF-89BB-EA59E74D06BA}" sibTransId="{80EB1F2D-AAE2-4C07-AC2A-3578A7C67B4A}"/>
    <dgm:cxn modelId="{6C31BBCD-DE4D-4CD4-900A-749B4AB56D3F}" srcId="{AE3ABC74-58DF-4D34-90CA-3259D542D50D}" destId="{78EF2727-FF08-467B-9D54-C9756DB19662}" srcOrd="4" destOrd="0" parTransId="{FD12EA86-3EE8-4883-B61A-DDA2F8E44375}" sibTransId="{836A20D5-8F8A-4CF2-B4ED-451DF389C1F4}"/>
    <dgm:cxn modelId="{47F0A6E2-74CE-4571-B194-0BDCB1837F7F}" type="presOf" srcId="{78EF2727-FF08-467B-9D54-C9756DB19662}" destId="{236BE55C-FE4A-4868-909A-F340C3B121D3}" srcOrd="0" destOrd="0" presId="urn:microsoft.com/office/officeart/2008/layout/VerticalCurvedList"/>
    <dgm:cxn modelId="{0035E958-F493-475D-A461-28D69860F9DC}" type="presParOf" srcId="{C60BBA6D-C0CB-43A3-8D34-CA1F6710C04D}" destId="{982EB7F2-A63E-4696-A56B-D9E49AF45041}" srcOrd="0" destOrd="0" presId="urn:microsoft.com/office/officeart/2008/layout/VerticalCurvedList"/>
    <dgm:cxn modelId="{397E05AD-F11C-4FE6-81FD-0A4DE9332D14}" type="presParOf" srcId="{982EB7F2-A63E-4696-A56B-D9E49AF45041}" destId="{A7EEF3FB-9455-4E08-877E-C1CD836D8AC0}" srcOrd="0" destOrd="0" presId="urn:microsoft.com/office/officeart/2008/layout/VerticalCurvedList"/>
    <dgm:cxn modelId="{2CE29014-9BE5-4701-8052-E14DB7CE489F}" type="presParOf" srcId="{A7EEF3FB-9455-4E08-877E-C1CD836D8AC0}" destId="{DC1028F5-33D4-4B64-BE8E-F091391C3DFF}" srcOrd="0" destOrd="0" presId="urn:microsoft.com/office/officeart/2008/layout/VerticalCurvedList"/>
    <dgm:cxn modelId="{2AD4CC21-2C27-4347-90BE-EEA34A7CFE5F}" type="presParOf" srcId="{A7EEF3FB-9455-4E08-877E-C1CD836D8AC0}" destId="{13B1B565-E149-4042-B6FF-6FD2A19BF72A}" srcOrd="1" destOrd="0" presId="urn:microsoft.com/office/officeart/2008/layout/VerticalCurvedList"/>
    <dgm:cxn modelId="{2CC7C012-24B6-425F-BB0E-000279D9CB52}" type="presParOf" srcId="{A7EEF3FB-9455-4E08-877E-C1CD836D8AC0}" destId="{E3024DCA-0EB1-48C2-80F0-A16877118FE7}" srcOrd="2" destOrd="0" presId="urn:microsoft.com/office/officeart/2008/layout/VerticalCurvedList"/>
    <dgm:cxn modelId="{0EDAA44F-3420-40BB-8E50-F29B0A0BDC22}" type="presParOf" srcId="{A7EEF3FB-9455-4E08-877E-C1CD836D8AC0}" destId="{8168604C-240D-43DD-9837-9B8B1F805204}" srcOrd="3" destOrd="0" presId="urn:microsoft.com/office/officeart/2008/layout/VerticalCurvedList"/>
    <dgm:cxn modelId="{6F4E693C-8DEA-44DB-BA28-59C1E2B8986C}" type="presParOf" srcId="{982EB7F2-A63E-4696-A56B-D9E49AF45041}" destId="{E3C37316-F832-442E-9B33-3B66D252AD88}" srcOrd="1" destOrd="0" presId="urn:microsoft.com/office/officeart/2008/layout/VerticalCurvedList"/>
    <dgm:cxn modelId="{1A39CFA5-CEC9-432E-8549-F269851108BE}" type="presParOf" srcId="{982EB7F2-A63E-4696-A56B-D9E49AF45041}" destId="{F6ECC128-0E6E-440B-BDDD-3D1D015B7810}" srcOrd="2" destOrd="0" presId="urn:microsoft.com/office/officeart/2008/layout/VerticalCurvedList"/>
    <dgm:cxn modelId="{D002A117-40C4-44EC-A257-5F6E7103D46E}" type="presParOf" srcId="{F6ECC128-0E6E-440B-BDDD-3D1D015B7810}" destId="{D7A81933-198D-4000-AA95-760E86B15E68}" srcOrd="0" destOrd="0" presId="urn:microsoft.com/office/officeart/2008/layout/VerticalCurvedList"/>
    <dgm:cxn modelId="{6ABE68EA-1DB3-4E00-B79B-D777D4A52CFE}" type="presParOf" srcId="{982EB7F2-A63E-4696-A56B-D9E49AF45041}" destId="{2A7EABBF-F693-4C57-8570-8BF3C6C44614}" srcOrd="3" destOrd="0" presId="urn:microsoft.com/office/officeart/2008/layout/VerticalCurvedList"/>
    <dgm:cxn modelId="{4DE323EE-B9DA-4ACE-A449-D23D128F6525}" type="presParOf" srcId="{982EB7F2-A63E-4696-A56B-D9E49AF45041}" destId="{6E19BDA7-A07F-4F8A-9C83-E75D3A34B91D}" srcOrd="4" destOrd="0" presId="urn:microsoft.com/office/officeart/2008/layout/VerticalCurvedList"/>
    <dgm:cxn modelId="{6B4FB00F-6811-4933-9FC4-F5A682372158}" type="presParOf" srcId="{6E19BDA7-A07F-4F8A-9C83-E75D3A34B91D}" destId="{235D77A1-29D4-49A7-8147-94AEF6176AED}" srcOrd="0" destOrd="0" presId="urn:microsoft.com/office/officeart/2008/layout/VerticalCurvedList"/>
    <dgm:cxn modelId="{77C3EB57-D3BD-4841-83B1-6CDA992928F0}" type="presParOf" srcId="{982EB7F2-A63E-4696-A56B-D9E49AF45041}" destId="{2D10FA86-2FA9-4B69-8D52-83BC400FFBCD}" srcOrd="5" destOrd="0" presId="urn:microsoft.com/office/officeart/2008/layout/VerticalCurvedList"/>
    <dgm:cxn modelId="{AD4595B9-B6AB-475F-81F5-3A555ADA9E24}" type="presParOf" srcId="{982EB7F2-A63E-4696-A56B-D9E49AF45041}" destId="{A39E54D3-B9BF-4803-BEEB-688A17B9C246}" srcOrd="6" destOrd="0" presId="urn:microsoft.com/office/officeart/2008/layout/VerticalCurvedList"/>
    <dgm:cxn modelId="{0567A09F-7D56-47C9-ADBA-48B9D6C20C63}" type="presParOf" srcId="{A39E54D3-B9BF-4803-BEEB-688A17B9C246}" destId="{153624A5-3D97-4DDC-B3D0-5FE25D596022}" srcOrd="0" destOrd="0" presId="urn:microsoft.com/office/officeart/2008/layout/VerticalCurvedList"/>
    <dgm:cxn modelId="{8604C74B-1C99-4672-98B6-81A0B6062F80}" type="presParOf" srcId="{982EB7F2-A63E-4696-A56B-D9E49AF45041}" destId="{73184ABA-DDF5-4F88-8AE5-482490C3D38F}" srcOrd="7" destOrd="0" presId="urn:microsoft.com/office/officeart/2008/layout/VerticalCurvedList"/>
    <dgm:cxn modelId="{204BB28A-352A-4461-82CD-06608FC7A860}" type="presParOf" srcId="{982EB7F2-A63E-4696-A56B-D9E49AF45041}" destId="{3BFF6550-4BE1-46DC-9520-3CC5B02C5899}" srcOrd="8" destOrd="0" presId="urn:microsoft.com/office/officeart/2008/layout/VerticalCurvedList"/>
    <dgm:cxn modelId="{9C50DEB1-75C3-4605-9F8B-5C77EBD37C39}" type="presParOf" srcId="{3BFF6550-4BE1-46DC-9520-3CC5B02C5899}" destId="{5B31B85C-7B44-4FB4-9907-5607D4823857}" srcOrd="0" destOrd="0" presId="urn:microsoft.com/office/officeart/2008/layout/VerticalCurvedList"/>
    <dgm:cxn modelId="{209C6138-88C6-428A-B6FB-E5AA2E75F49C}" type="presParOf" srcId="{982EB7F2-A63E-4696-A56B-D9E49AF45041}" destId="{236BE55C-FE4A-4868-909A-F340C3B121D3}" srcOrd="9" destOrd="0" presId="urn:microsoft.com/office/officeart/2008/layout/VerticalCurvedList"/>
    <dgm:cxn modelId="{A91ED040-1D7D-49F2-B641-877E8E264B7E}" type="presParOf" srcId="{982EB7F2-A63E-4696-A56B-D9E49AF45041}" destId="{EB0570C6-E2AD-438D-90A9-C0CD92276676}" srcOrd="10" destOrd="0" presId="urn:microsoft.com/office/officeart/2008/layout/VerticalCurvedList"/>
    <dgm:cxn modelId="{871FB296-1823-4918-B683-B890045776DE}" type="presParOf" srcId="{EB0570C6-E2AD-438D-90A9-C0CD92276676}" destId="{8B0EC8A3-1337-4D14-B390-7E0AE04CA560}" srcOrd="0" destOrd="0" presId="urn:microsoft.com/office/officeart/2008/layout/VerticalCurvedList"/>
    <dgm:cxn modelId="{1CFDACA0-1383-417C-974E-E6F36BE97009}" type="presParOf" srcId="{982EB7F2-A63E-4696-A56B-D9E49AF45041}" destId="{817D5C16-A060-47AE-93A6-AEBF89A7F13C}" srcOrd="11" destOrd="0" presId="urn:microsoft.com/office/officeart/2008/layout/VerticalCurvedList"/>
    <dgm:cxn modelId="{78760ACB-495B-4AF2-8645-94BBF2F227BE}" type="presParOf" srcId="{982EB7F2-A63E-4696-A56B-D9E49AF45041}" destId="{E94B785E-A281-4273-B4DF-1F47235540B2}" srcOrd="12" destOrd="0" presId="urn:microsoft.com/office/officeart/2008/layout/VerticalCurvedList"/>
    <dgm:cxn modelId="{E10D3511-FD49-452E-AC8A-2907018724DD}" type="presParOf" srcId="{E94B785E-A281-4273-B4DF-1F47235540B2}" destId="{44BD0D8D-BB31-4134-B24B-F56DC40B40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E3ABC74-58DF-4D34-90CA-3259D542D50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A9E48A4-0F49-48CE-AC89-8F48FC8D22F5}">
      <dgm:prSet phldrT="[文字]"/>
      <dgm:spPr/>
      <dgm:t>
        <a:bodyPr/>
        <a:lstStyle/>
        <a:p>
          <a:r>
            <a:rPr lang="zh-TW" altLang="zh-TW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修訂對被害人、證人等之保護法制</a:t>
          </a:r>
          <a:endParaRPr lang="zh-TW" altLang="en-US" b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F67E21C-560E-4F45-93B8-51AF721F6A04}" type="parTrans" cxnId="{5A21ADE6-9164-4564-AF02-6D562F55CCCD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60372F6-F02E-41C5-8FA8-186B439D93D0}" type="sibTrans" cxnId="{5A21ADE6-9164-4564-AF02-6D562F55CCCD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BCFE0D-87A0-4D5A-A544-69BDACA5217B}">
      <dgm:prSet phldrT="[文字]"/>
      <dgm:spPr/>
      <dgm:t>
        <a:bodyPr/>
        <a:lstStyle/>
        <a:p>
          <a:r>
            <a:rPr lang="zh-TW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積極參與國際治安資訊平台</a:t>
          </a:r>
          <a:endParaRPr lang="zh-TW" altLang="en-US" b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D8DCD8-30AC-4D8D-932B-C6628E21FB38}" type="parTrans" cxnId="{F1E946E2-64B4-432A-AFEB-008342EDABEA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262FE86-9312-44A9-8E4B-7344A4C07007}" type="sibTrans" cxnId="{F1E946E2-64B4-432A-AFEB-008342EDABEA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F7D7F1-0C13-44FA-9764-5443FA0E189A}">
      <dgm:prSet phldrT="[文字]"/>
      <dgm:spPr/>
      <dgm:t>
        <a:bodyPr/>
        <a:lstStyle/>
        <a:p>
          <a:r>
            <a:rPr lang="zh-TW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我國對於組織犯罪集團宜採取嚴打、嚴禁之抗制模式</a:t>
          </a:r>
          <a:endParaRPr lang="zh-TW" altLang="en-US" b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3ECC1C-8141-49DE-A3E8-F2E7A9A442F6}" type="parTrans" cxnId="{479C1120-F9EF-4D10-B38B-572B91E18F7D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4280B23-119A-4CC0-9E8B-C3D524DF135D}" type="sibTrans" cxnId="{479C1120-F9EF-4D10-B38B-572B91E18F7D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C79648-3869-4434-AC40-1CA78D007AA3}">
      <dgm:prSet phldrT="[文字]"/>
      <dgm:spPr/>
      <dgm:t>
        <a:bodyPr/>
        <a:lstStyle/>
        <a:p>
          <a:r>
            <a:rPr lang="zh-TW" b="0" u="none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落實檢舉組織犯罪獎金給與辦法之規定</a:t>
          </a:r>
          <a:endParaRPr lang="zh-TW" altLang="en-US" b="0" u="none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45CD672-47F7-4615-A4DC-0C9C6B789EF4}" type="parTrans" cxnId="{D98142E4-46A6-4C10-9A82-96985806AB0F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3D7F04-9F60-4DA2-9504-6CDC7341DD10}" type="sibTrans" cxnId="{D98142E4-46A6-4C10-9A82-96985806AB0F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0D1350B-03C2-4962-A57C-3E82F325BE2B}">
      <dgm:prSet phldrT="[文字]"/>
      <dgm:spPr/>
      <dgm:t>
        <a:bodyPr/>
        <a:lstStyle/>
        <a:p>
          <a:r>
            <a:rPr lang="zh-TW" altLang="en-US" b="0" u="none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協調、統一檢警對於構成組織犯罪相關定義之法律要件見解</a:t>
          </a:r>
        </a:p>
      </dgm:t>
    </dgm:pt>
    <dgm:pt modelId="{CCD3EECF-E7A4-496A-8517-79A9F2B7D7B1}" type="parTrans" cxnId="{1ABE5BBF-A79F-4803-A2C5-B8429CDBAD21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25692A-39E8-4236-8365-4D3B91B0D8AC}" type="sibTrans" cxnId="{1ABE5BBF-A79F-4803-A2C5-B8429CDBAD21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A5681F-3DE9-4917-BC0B-B45B13E6E601}">
      <dgm:prSet phldrT="[文字]"/>
      <dgm:spPr/>
      <dgm:t>
        <a:bodyPr/>
        <a:lstStyle/>
        <a:p>
          <a:r>
            <a:rPr lang="zh-TW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建構合理化、客觀化、科學化之打擊組織犯罪之績效評核制度</a:t>
          </a:r>
          <a:endParaRPr lang="zh-TW" altLang="en-US" b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6B7F89C-C2B8-4D8A-A1AC-BC0761B71CDB}" type="parTrans" cxnId="{EB911355-5AC5-408D-99DF-FEC737EC7454}">
      <dgm:prSet/>
      <dgm:spPr/>
      <dgm:t>
        <a:bodyPr/>
        <a:lstStyle/>
        <a:p>
          <a:endParaRPr lang="zh-TW" altLang="en-US" b="0">
            <a:solidFill>
              <a:schemeClr val="tx1"/>
            </a:solidFill>
          </a:endParaRPr>
        </a:p>
      </dgm:t>
    </dgm:pt>
    <dgm:pt modelId="{295CEFAA-DEB6-4777-900D-0E8310311DEE}" type="sibTrans" cxnId="{EB911355-5AC5-408D-99DF-FEC737EC7454}">
      <dgm:prSet/>
      <dgm:spPr/>
      <dgm:t>
        <a:bodyPr/>
        <a:lstStyle/>
        <a:p>
          <a:endParaRPr lang="zh-TW" altLang="en-US" b="0">
            <a:solidFill>
              <a:schemeClr val="tx1"/>
            </a:solidFill>
          </a:endParaRPr>
        </a:p>
      </dgm:t>
    </dgm:pt>
    <dgm:pt modelId="{C60BBA6D-C0CB-43A3-8D34-CA1F6710C04D}" type="pres">
      <dgm:prSet presAssocID="{AE3ABC74-58DF-4D34-90CA-3259D542D50D}" presName="Name0" presStyleCnt="0">
        <dgm:presLayoutVars>
          <dgm:chMax val="7"/>
          <dgm:chPref val="7"/>
          <dgm:dir/>
        </dgm:presLayoutVars>
      </dgm:prSet>
      <dgm:spPr/>
    </dgm:pt>
    <dgm:pt modelId="{982EB7F2-A63E-4696-A56B-D9E49AF45041}" type="pres">
      <dgm:prSet presAssocID="{AE3ABC74-58DF-4D34-90CA-3259D542D50D}" presName="Name1" presStyleCnt="0"/>
      <dgm:spPr/>
    </dgm:pt>
    <dgm:pt modelId="{A7EEF3FB-9455-4E08-877E-C1CD836D8AC0}" type="pres">
      <dgm:prSet presAssocID="{AE3ABC74-58DF-4D34-90CA-3259D542D50D}" presName="cycle" presStyleCnt="0"/>
      <dgm:spPr/>
    </dgm:pt>
    <dgm:pt modelId="{DC1028F5-33D4-4B64-BE8E-F091391C3DFF}" type="pres">
      <dgm:prSet presAssocID="{AE3ABC74-58DF-4D34-90CA-3259D542D50D}" presName="srcNode" presStyleLbl="node1" presStyleIdx="0" presStyleCnt="6"/>
      <dgm:spPr/>
    </dgm:pt>
    <dgm:pt modelId="{13B1B565-E149-4042-B6FF-6FD2A19BF72A}" type="pres">
      <dgm:prSet presAssocID="{AE3ABC74-58DF-4D34-90CA-3259D542D50D}" presName="conn" presStyleLbl="parChTrans1D2" presStyleIdx="0" presStyleCnt="1"/>
      <dgm:spPr/>
    </dgm:pt>
    <dgm:pt modelId="{E3024DCA-0EB1-48C2-80F0-A16877118FE7}" type="pres">
      <dgm:prSet presAssocID="{AE3ABC74-58DF-4D34-90CA-3259D542D50D}" presName="extraNode" presStyleLbl="node1" presStyleIdx="0" presStyleCnt="6"/>
      <dgm:spPr/>
    </dgm:pt>
    <dgm:pt modelId="{8168604C-240D-43DD-9837-9B8B1F805204}" type="pres">
      <dgm:prSet presAssocID="{AE3ABC74-58DF-4D34-90CA-3259D542D50D}" presName="dstNode" presStyleLbl="node1" presStyleIdx="0" presStyleCnt="6"/>
      <dgm:spPr/>
    </dgm:pt>
    <dgm:pt modelId="{C29E4810-B672-4CED-9DFD-200B3726CCC7}" type="pres">
      <dgm:prSet presAssocID="{48A5681F-3DE9-4917-BC0B-B45B13E6E601}" presName="text_1" presStyleLbl="node1" presStyleIdx="0" presStyleCnt="6">
        <dgm:presLayoutVars>
          <dgm:bulletEnabled val="1"/>
        </dgm:presLayoutVars>
      </dgm:prSet>
      <dgm:spPr/>
    </dgm:pt>
    <dgm:pt modelId="{E98FC0ED-5F24-47B1-814A-E4FF324DC025}" type="pres">
      <dgm:prSet presAssocID="{48A5681F-3DE9-4917-BC0B-B45B13E6E601}" presName="accent_1" presStyleCnt="0"/>
      <dgm:spPr/>
    </dgm:pt>
    <dgm:pt modelId="{80B59896-AC91-4CDD-A947-AB51B50265DA}" type="pres">
      <dgm:prSet presAssocID="{48A5681F-3DE9-4917-BC0B-B45B13E6E601}" presName="accentRepeatNode" presStyleLbl="solidFgAcc1" presStyleIdx="0" presStyleCnt="6"/>
      <dgm:spPr/>
    </dgm:pt>
    <dgm:pt modelId="{02795887-CF55-4928-ACDE-EE1ACB4AE5C1}" type="pres">
      <dgm:prSet presAssocID="{CA9E48A4-0F49-48CE-AC89-8F48FC8D22F5}" presName="text_2" presStyleLbl="node1" presStyleIdx="1" presStyleCnt="6">
        <dgm:presLayoutVars>
          <dgm:bulletEnabled val="1"/>
        </dgm:presLayoutVars>
      </dgm:prSet>
      <dgm:spPr/>
    </dgm:pt>
    <dgm:pt modelId="{0DEC6DA6-FE12-4B89-B9A1-AA51A491718E}" type="pres">
      <dgm:prSet presAssocID="{CA9E48A4-0F49-48CE-AC89-8F48FC8D22F5}" presName="accent_2" presStyleCnt="0"/>
      <dgm:spPr/>
    </dgm:pt>
    <dgm:pt modelId="{8ADCCF73-8C9E-45EA-82A2-8244A510A813}" type="pres">
      <dgm:prSet presAssocID="{CA9E48A4-0F49-48CE-AC89-8F48FC8D22F5}" presName="accentRepeatNode" presStyleLbl="solidFgAcc1" presStyleIdx="1" presStyleCnt="6"/>
      <dgm:spPr/>
    </dgm:pt>
    <dgm:pt modelId="{D2BA6822-EA38-4E31-B72D-C487DA5F9FAA}" type="pres">
      <dgm:prSet presAssocID="{50BCFE0D-87A0-4D5A-A544-69BDACA5217B}" presName="text_3" presStyleLbl="node1" presStyleIdx="2" presStyleCnt="6">
        <dgm:presLayoutVars>
          <dgm:bulletEnabled val="1"/>
        </dgm:presLayoutVars>
      </dgm:prSet>
      <dgm:spPr/>
    </dgm:pt>
    <dgm:pt modelId="{38A036CD-160A-4288-9A2A-93A3ECC80812}" type="pres">
      <dgm:prSet presAssocID="{50BCFE0D-87A0-4D5A-A544-69BDACA5217B}" presName="accent_3" presStyleCnt="0"/>
      <dgm:spPr/>
    </dgm:pt>
    <dgm:pt modelId="{B33FA625-784D-4B76-B2D0-5E10D06B7313}" type="pres">
      <dgm:prSet presAssocID="{50BCFE0D-87A0-4D5A-A544-69BDACA5217B}" presName="accentRepeatNode" presStyleLbl="solidFgAcc1" presStyleIdx="2" presStyleCnt="6"/>
      <dgm:spPr/>
    </dgm:pt>
    <dgm:pt modelId="{F3CE54DC-A371-4BB2-8222-753D670B1DBC}" type="pres">
      <dgm:prSet presAssocID="{99F7D7F1-0C13-44FA-9764-5443FA0E189A}" presName="text_4" presStyleLbl="node1" presStyleIdx="3" presStyleCnt="6">
        <dgm:presLayoutVars>
          <dgm:bulletEnabled val="1"/>
        </dgm:presLayoutVars>
      </dgm:prSet>
      <dgm:spPr/>
    </dgm:pt>
    <dgm:pt modelId="{C4970473-A253-4087-B0F2-576B7CD06AC6}" type="pres">
      <dgm:prSet presAssocID="{99F7D7F1-0C13-44FA-9764-5443FA0E189A}" presName="accent_4" presStyleCnt="0"/>
      <dgm:spPr/>
    </dgm:pt>
    <dgm:pt modelId="{B8DCB47E-8885-4359-A6CA-172AEF49A1DB}" type="pres">
      <dgm:prSet presAssocID="{99F7D7F1-0C13-44FA-9764-5443FA0E189A}" presName="accentRepeatNode" presStyleLbl="solidFgAcc1" presStyleIdx="3" presStyleCnt="6"/>
      <dgm:spPr/>
    </dgm:pt>
    <dgm:pt modelId="{F8C779F7-CE3E-4BBA-923A-6521BD4C5203}" type="pres">
      <dgm:prSet presAssocID="{84C79648-3869-4434-AC40-1CA78D007AA3}" presName="text_5" presStyleLbl="node1" presStyleIdx="4" presStyleCnt="6">
        <dgm:presLayoutVars>
          <dgm:bulletEnabled val="1"/>
        </dgm:presLayoutVars>
      </dgm:prSet>
      <dgm:spPr/>
    </dgm:pt>
    <dgm:pt modelId="{3A522B2B-98D9-4705-9237-6BC70E66FE9D}" type="pres">
      <dgm:prSet presAssocID="{84C79648-3869-4434-AC40-1CA78D007AA3}" presName="accent_5" presStyleCnt="0"/>
      <dgm:spPr/>
    </dgm:pt>
    <dgm:pt modelId="{A6B1ADD8-0632-4EB7-9749-4668BC02A256}" type="pres">
      <dgm:prSet presAssocID="{84C79648-3869-4434-AC40-1CA78D007AA3}" presName="accentRepeatNode" presStyleLbl="solidFgAcc1" presStyleIdx="4" presStyleCnt="6"/>
      <dgm:spPr/>
    </dgm:pt>
    <dgm:pt modelId="{A7E227F5-BDF3-4F3C-A882-18AB04EFA34A}" type="pres">
      <dgm:prSet presAssocID="{10D1350B-03C2-4962-A57C-3E82F325BE2B}" presName="text_6" presStyleLbl="node1" presStyleIdx="5" presStyleCnt="6">
        <dgm:presLayoutVars>
          <dgm:bulletEnabled val="1"/>
        </dgm:presLayoutVars>
      </dgm:prSet>
      <dgm:spPr/>
    </dgm:pt>
    <dgm:pt modelId="{CB90F75F-5319-48FE-830D-02293CCE74E5}" type="pres">
      <dgm:prSet presAssocID="{10D1350B-03C2-4962-A57C-3E82F325BE2B}" presName="accent_6" presStyleCnt="0"/>
      <dgm:spPr/>
    </dgm:pt>
    <dgm:pt modelId="{170CD80F-74F3-41DE-91EE-705D0DEB9150}" type="pres">
      <dgm:prSet presAssocID="{10D1350B-03C2-4962-A57C-3E82F325BE2B}" presName="accentRepeatNode" presStyleLbl="solidFgAcc1" presStyleIdx="5" presStyleCnt="6"/>
      <dgm:spPr/>
    </dgm:pt>
  </dgm:ptLst>
  <dgm:cxnLst>
    <dgm:cxn modelId="{BEC32600-ADCA-442C-A9D6-57F91ED1A6D1}" type="presOf" srcId="{10D1350B-03C2-4962-A57C-3E82F325BE2B}" destId="{A7E227F5-BDF3-4F3C-A882-18AB04EFA34A}" srcOrd="0" destOrd="0" presId="urn:microsoft.com/office/officeart/2008/layout/VerticalCurvedList"/>
    <dgm:cxn modelId="{479C1120-F9EF-4D10-B38B-572B91E18F7D}" srcId="{AE3ABC74-58DF-4D34-90CA-3259D542D50D}" destId="{99F7D7F1-0C13-44FA-9764-5443FA0E189A}" srcOrd="3" destOrd="0" parTransId="{433ECC1C-8141-49DE-A3E8-F2E7A9A442F6}" sibTransId="{54280B23-119A-4CC0-9E8B-C3D524DF135D}"/>
    <dgm:cxn modelId="{744A622A-D672-45F6-B273-E7C2EF141DDB}" type="presOf" srcId="{99F7D7F1-0C13-44FA-9764-5443FA0E189A}" destId="{F3CE54DC-A371-4BB2-8222-753D670B1DBC}" srcOrd="0" destOrd="0" presId="urn:microsoft.com/office/officeart/2008/layout/VerticalCurvedList"/>
    <dgm:cxn modelId="{C35DAD2B-EC24-41A2-9C5F-7F36F261E9C2}" type="presOf" srcId="{295CEFAA-DEB6-4777-900D-0E8310311DEE}" destId="{13B1B565-E149-4042-B6FF-6FD2A19BF72A}" srcOrd="0" destOrd="0" presId="urn:microsoft.com/office/officeart/2008/layout/VerticalCurvedList"/>
    <dgm:cxn modelId="{625B0640-6A44-4445-8EC4-BB80B6DCF049}" type="presOf" srcId="{AE3ABC74-58DF-4D34-90CA-3259D542D50D}" destId="{C60BBA6D-C0CB-43A3-8D34-CA1F6710C04D}" srcOrd="0" destOrd="0" presId="urn:microsoft.com/office/officeart/2008/layout/VerticalCurvedList"/>
    <dgm:cxn modelId="{AD8FC364-5DC9-4178-BB75-64298209C1C3}" type="presOf" srcId="{84C79648-3869-4434-AC40-1CA78D007AA3}" destId="{F8C779F7-CE3E-4BBA-923A-6521BD4C5203}" srcOrd="0" destOrd="0" presId="urn:microsoft.com/office/officeart/2008/layout/VerticalCurvedList"/>
    <dgm:cxn modelId="{EB911355-5AC5-408D-99DF-FEC737EC7454}" srcId="{AE3ABC74-58DF-4D34-90CA-3259D542D50D}" destId="{48A5681F-3DE9-4917-BC0B-B45B13E6E601}" srcOrd="0" destOrd="0" parTransId="{E6B7F89C-C2B8-4D8A-A1AC-BC0761B71CDB}" sibTransId="{295CEFAA-DEB6-4777-900D-0E8310311DEE}"/>
    <dgm:cxn modelId="{70855E80-C797-48CB-A3D9-8221A827669D}" type="presOf" srcId="{50BCFE0D-87A0-4D5A-A544-69BDACA5217B}" destId="{D2BA6822-EA38-4E31-B72D-C487DA5F9FAA}" srcOrd="0" destOrd="0" presId="urn:microsoft.com/office/officeart/2008/layout/VerticalCurvedList"/>
    <dgm:cxn modelId="{7CFA1E99-FC47-4944-8536-DFE98C44A5D3}" type="presOf" srcId="{CA9E48A4-0F49-48CE-AC89-8F48FC8D22F5}" destId="{02795887-CF55-4928-ACDE-EE1ACB4AE5C1}" srcOrd="0" destOrd="0" presId="urn:microsoft.com/office/officeart/2008/layout/VerticalCurvedList"/>
    <dgm:cxn modelId="{1ABE5BBF-A79F-4803-A2C5-B8429CDBAD21}" srcId="{AE3ABC74-58DF-4D34-90CA-3259D542D50D}" destId="{10D1350B-03C2-4962-A57C-3E82F325BE2B}" srcOrd="5" destOrd="0" parTransId="{CCD3EECF-E7A4-496A-8517-79A9F2B7D7B1}" sibTransId="{C625692A-39E8-4236-8365-4D3B91B0D8AC}"/>
    <dgm:cxn modelId="{CD6DB8D6-8E8B-49EE-85A6-D0E2F15096C2}" type="presOf" srcId="{48A5681F-3DE9-4917-BC0B-B45B13E6E601}" destId="{C29E4810-B672-4CED-9DFD-200B3726CCC7}" srcOrd="0" destOrd="0" presId="urn:microsoft.com/office/officeart/2008/layout/VerticalCurvedList"/>
    <dgm:cxn modelId="{F1E946E2-64B4-432A-AFEB-008342EDABEA}" srcId="{AE3ABC74-58DF-4D34-90CA-3259D542D50D}" destId="{50BCFE0D-87A0-4D5A-A544-69BDACA5217B}" srcOrd="2" destOrd="0" parTransId="{FAD8DCD8-30AC-4D8D-932B-C6628E21FB38}" sibTransId="{0262FE86-9312-44A9-8E4B-7344A4C07007}"/>
    <dgm:cxn modelId="{D98142E4-46A6-4C10-9A82-96985806AB0F}" srcId="{AE3ABC74-58DF-4D34-90CA-3259D542D50D}" destId="{84C79648-3869-4434-AC40-1CA78D007AA3}" srcOrd="4" destOrd="0" parTransId="{045CD672-47F7-4615-A4DC-0C9C6B789EF4}" sibTransId="{893D7F04-9F60-4DA2-9504-6CDC7341DD10}"/>
    <dgm:cxn modelId="{5A21ADE6-9164-4564-AF02-6D562F55CCCD}" srcId="{AE3ABC74-58DF-4D34-90CA-3259D542D50D}" destId="{CA9E48A4-0F49-48CE-AC89-8F48FC8D22F5}" srcOrd="1" destOrd="0" parTransId="{EF67E21C-560E-4F45-93B8-51AF721F6A04}" sibTransId="{F60372F6-F02E-41C5-8FA8-186B439D93D0}"/>
    <dgm:cxn modelId="{0035E958-F493-475D-A461-28D69860F9DC}" type="presParOf" srcId="{C60BBA6D-C0CB-43A3-8D34-CA1F6710C04D}" destId="{982EB7F2-A63E-4696-A56B-D9E49AF45041}" srcOrd="0" destOrd="0" presId="urn:microsoft.com/office/officeart/2008/layout/VerticalCurvedList"/>
    <dgm:cxn modelId="{397E05AD-F11C-4FE6-81FD-0A4DE9332D14}" type="presParOf" srcId="{982EB7F2-A63E-4696-A56B-D9E49AF45041}" destId="{A7EEF3FB-9455-4E08-877E-C1CD836D8AC0}" srcOrd="0" destOrd="0" presId="urn:microsoft.com/office/officeart/2008/layout/VerticalCurvedList"/>
    <dgm:cxn modelId="{2CE29014-9BE5-4701-8052-E14DB7CE489F}" type="presParOf" srcId="{A7EEF3FB-9455-4E08-877E-C1CD836D8AC0}" destId="{DC1028F5-33D4-4B64-BE8E-F091391C3DFF}" srcOrd="0" destOrd="0" presId="urn:microsoft.com/office/officeart/2008/layout/VerticalCurvedList"/>
    <dgm:cxn modelId="{2AD4CC21-2C27-4347-90BE-EEA34A7CFE5F}" type="presParOf" srcId="{A7EEF3FB-9455-4E08-877E-C1CD836D8AC0}" destId="{13B1B565-E149-4042-B6FF-6FD2A19BF72A}" srcOrd="1" destOrd="0" presId="urn:microsoft.com/office/officeart/2008/layout/VerticalCurvedList"/>
    <dgm:cxn modelId="{2CC7C012-24B6-425F-BB0E-000279D9CB52}" type="presParOf" srcId="{A7EEF3FB-9455-4E08-877E-C1CD836D8AC0}" destId="{E3024DCA-0EB1-48C2-80F0-A16877118FE7}" srcOrd="2" destOrd="0" presId="urn:microsoft.com/office/officeart/2008/layout/VerticalCurvedList"/>
    <dgm:cxn modelId="{0EDAA44F-3420-40BB-8E50-F29B0A0BDC22}" type="presParOf" srcId="{A7EEF3FB-9455-4E08-877E-C1CD836D8AC0}" destId="{8168604C-240D-43DD-9837-9B8B1F805204}" srcOrd="3" destOrd="0" presId="urn:microsoft.com/office/officeart/2008/layout/VerticalCurvedList"/>
    <dgm:cxn modelId="{384B1BDB-0177-4820-B525-79471BEDBDAE}" type="presParOf" srcId="{982EB7F2-A63E-4696-A56B-D9E49AF45041}" destId="{C29E4810-B672-4CED-9DFD-200B3726CCC7}" srcOrd="1" destOrd="0" presId="urn:microsoft.com/office/officeart/2008/layout/VerticalCurvedList"/>
    <dgm:cxn modelId="{81124DFC-97ED-4BB0-9D8A-51B277C1FEFF}" type="presParOf" srcId="{982EB7F2-A63E-4696-A56B-D9E49AF45041}" destId="{E98FC0ED-5F24-47B1-814A-E4FF324DC025}" srcOrd="2" destOrd="0" presId="urn:microsoft.com/office/officeart/2008/layout/VerticalCurvedList"/>
    <dgm:cxn modelId="{DF67F3E0-A00B-443E-AB40-03045213862E}" type="presParOf" srcId="{E98FC0ED-5F24-47B1-814A-E4FF324DC025}" destId="{80B59896-AC91-4CDD-A947-AB51B50265DA}" srcOrd="0" destOrd="0" presId="urn:microsoft.com/office/officeart/2008/layout/VerticalCurvedList"/>
    <dgm:cxn modelId="{ED91E690-F80E-41F0-A42C-01DEB67521B6}" type="presParOf" srcId="{982EB7F2-A63E-4696-A56B-D9E49AF45041}" destId="{02795887-CF55-4928-ACDE-EE1ACB4AE5C1}" srcOrd="3" destOrd="0" presId="urn:microsoft.com/office/officeart/2008/layout/VerticalCurvedList"/>
    <dgm:cxn modelId="{EBCA8654-45FA-447F-A708-10D084823562}" type="presParOf" srcId="{982EB7F2-A63E-4696-A56B-D9E49AF45041}" destId="{0DEC6DA6-FE12-4B89-B9A1-AA51A491718E}" srcOrd="4" destOrd="0" presId="urn:microsoft.com/office/officeart/2008/layout/VerticalCurvedList"/>
    <dgm:cxn modelId="{C43901C8-26E8-4941-A4F5-599D1BFD5B65}" type="presParOf" srcId="{0DEC6DA6-FE12-4B89-B9A1-AA51A491718E}" destId="{8ADCCF73-8C9E-45EA-82A2-8244A510A813}" srcOrd="0" destOrd="0" presId="urn:microsoft.com/office/officeart/2008/layout/VerticalCurvedList"/>
    <dgm:cxn modelId="{23C4D37D-B94A-4727-861F-D72A7580B085}" type="presParOf" srcId="{982EB7F2-A63E-4696-A56B-D9E49AF45041}" destId="{D2BA6822-EA38-4E31-B72D-C487DA5F9FAA}" srcOrd="5" destOrd="0" presId="urn:microsoft.com/office/officeart/2008/layout/VerticalCurvedList"/>
    <dgm:cxn modelId="{22437F77-9979-45B8-92C9-885E05488EF5}" type="presParOf" srcId="{982EB7F2-A63E-4696-A56B-D9E49AF45041}" destId="{38A036CD-160A-4288-9A2A-93A3ECC80812}" srcOrd="6" destOrd="0" presId="urn:microsoft.com/office/officeart/2008/layout/VerticalCurvedList"/>
    <dgm:cxn modelId="{4C323EF1-B262-4B7B-B0E9-06C181F3E6BD}" type="presParOf" srcId="{38A036CD-160A-4288-9A2A-93A3ECC80812}" destId="{B33FA625-784D-4B76-B2D0-5E10D06B7313}" srcOrd="0" destOrd="0" presId="urn:microsoft.com/office/officeart/2008/layout/VerticalCurvedList"/>
    <dgm:cxn modelId="{52A9D9F7-06B7-43DF-B07A-20A547A0B82B}" type="presParOf" srcId="{982EB7F2-A63E-4696-A56B-D9E49AF45041}" destId="{F3CE54DC-A371-4BB2-8222-753D670B1DBC}" srcOrd="7" destOrd="0" presId="urn:microsoft.com/office/officeart/2008/layout/VerticalCurvedList"/>
    <dgm:cxn modelId="{C442A2DF-44EF-4BA5-99F0-436B74468A3D}" type="presParOf" srcId="{982EB7F2-A63E-4696-A56B-D9E49AF45041}" destId="{C4970473-A253-4087-B0F2-576B7CD06AC6}" srcOrd="8" destOrd="0" presId="urn:microsoft.com/office/officeart/2008/layout/VerticalCurvedList"/>
    <dgm:cxn modelId="{51DD095E-0C97-44D0-B2CA-44B6DA834A56}" type="presParOf" srcId="{C4970473-A253-4087-B0F2-576B7CD06AC6}" destId="{B8DCB47E-8885-4359-A6CA-172AEF49A1DB}" srcOrd="0" destOrd="0" presId="urn:microsoft.com/office/officeart/2008/layout/VerticalCurvedList"/>
    <dgm:cxn modelId="{7652A3EB-7CD1-4B18-B861-87C536DEB383}" type="presParOf" srcId="{982EB7F2-A63E-4696-A56B-D9E49AF45041}" destId="{F8C779F7-CE3E-4BBA-923A-6521BD4C5203}" srcOrd="9" destOrd="0" presId="urn:microsoft.com/office/officeart/2008/layout/VerticalCurvedList"/>
    <dgm:cxn modelId="{60333D26-CB80-4C49-A60D-6363C63F3E75}" type="presParOf" srcId="{982EB7F2-A63E-4696-A56B-D9E49AF45041}" destId="{3A522B2B-98D9-4705-9237-6BC70E66FE9D}" srcOrd="10" destOrd="0" presId="urn:microsoft.com/office/officeart/2008/layout/VerticalCurvedList"/>
    <dgm:cxn modelId="{19DC98B6-75A0-415F-85AC-B21C65601D8E}" type="presParOf" srcId="{3A522B2B-98D9-4705-9237-6BC70E66FE9D}" destId="{A6B1ADD8-0632-4EB7-9749-4668BC02A256}" srcOrd="0" destOrd="0" presId="urn:microsoft.com/office/officeart/2008/layout/VerticalCurvedList"/>
    <dgm:cxn modelId="{B1453D6C-F1F9-4910-B248-C3829251747B}" type="presParOf" srcId="{982EB7F2-A63E-4696-A56B-D9E49AF45041}" destId="{A7E227F5-BDF3-4F3C-A882-18AB04EFA34A}" srcOrd="11" destOrd="0" presId="urn:microsoft.com/office/officeart/2008/layout/VerticalCurvedList"/>
    <dgm:cxn modelId="{DF88EDBA-83BC-4B59-9B00-E49A377390CB}" type="presParOf" srcId="{982EB7F2-A63E-4696-A56B-D9E49AF45041}" destId="{CB90F75F-5319-48FE-830D-02293CCE74E5}" srcOrd="12" destOrd="0" presId="urn:microsoft.com/office/officeart/2008/layout/VerticalCurvedList"/>
    <dgm:cxn modelId="{BAE580D5-CC69-40E1-B62F-A1DAB82B6497}" type="presParOf" srcId="{CB90F75F-5319-48FE-830D-02293CCE74E5}" destId="{170CD80F-74F3-41DE-91EE-705D0DEB91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424463-450A-479D-AF16-F13A47B6E57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95D7E17-5DE7-4045-872B-E7F75DB49DB9}">
      <dgm:prSet phldrT="[文字]"/>
      <dgm:spPr/>
      <dgm:t>
        <a:bodyPr/>
        <a:lstStyle/>
        <a:p>
          <a:pPr algn="l"/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多數人犯罪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2F61A4-ECA4-4813-A72F-E304D9DE2CFB}" type="parTrans" cxnId="{CD88B868-FA42-4702-B9C6-4611A42BFFC0}">
      <dgm:prSet/>
      <dgm:spPr/>
      <dgm:t>
        <a:bodyPr/>
        <a:lstStyle/>
        <a:p>
          <a:pPr algn="l"/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8EFAFD2-F392-4E76-AAEE-023EAF233E5A}" type="sibTrans" cxnId="{CD88B868-FA42-4702-B9C6-4611A42BFFC0}">
      <dgm:prSet/>
      <dgm:spPr/>
      <dgm:t>
        <a:bodyPr/>
        <a:lstStyle/>
        <a:p>
          <a:pPr algn="l"/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15A9C3E-06CA-448F-B842-2BE4981DAB40}">
      <dgm:prSet phldrT="[文字]"/>
      <dgm:spPr/>
      <dgm:t>
        <a:bodyPr/>
        <a:lstStyle/>
        <a:p>
          <a:pPr algn="ctr"/>
          <a:r>
            <a: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刑法</a:t>
          </a:r>
          <a:r>
            <a: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犯罪結社罪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44873DF-C6D8-4D2D-84F5-1D33E4BD6357}" type="parTrans" cxnId="{458929E9-3B1A-4E2E-A897-3FCE9A51921F}">
      <dgm:prSet/>
      <dgm:spPr/>
      <dgm:t>
        <a:bodyPr/>
        <a:lstStyle/>
        <a:p>
          <a:pPr algn="l"/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061923C-B5BB-4256-9405-D5AE7CF67B8C}" type="sibTrans" cxnId="{458929E9-3B1A-4E2E-A897-3FCE9A51921F}">
      <dgm:prSet/>
      <dgm:spPr/>
      <dgm:t>
        <a:bodyPr/>
        <a:lstStyle/>
        <a:p>
          <a:pPr algn="l"/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5361A0-E10C-4F07-AE8E-E2DDB0FD3F0B}">
      <dgm:prSet phldrT="[文字]"/>
      <dgm:spPr/>
      <dgm:t>
        <a:bodyPr/>
        <a:lstStyle/>
        <a:p>
          <a:pPr algn="l"/>
          <a:r>
            <a:rPr lang="zh-TW" altLang="zh-TW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要件欠缺明確性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8A09E5-DA80-4836-B548-A0077D4166E6}" type="parTrans" cxnId="{5BC38233-C466-481C-96CC-D89D4EA2F5C2}">
      <dgm:prSet/>
      <dgm:spPr/>
      <dgm:t>
        <a:bodyPr/>
        <a:lstStyle/>
        <a:p>
          <a:pPr algn="l"/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863B3C-E8AF-4255-B4C4-B6BEA51E1131}" type="sibTrans" cxnId="{5BC38233-C466-481C-96CC-D89D4EA2F5C2}">
      <dgm:prSet/>
      <dgm:spPr/>
      <dgm:t>
        <a:bodyPr/>
        <a:lstStyle/>
        <a:p>
          <a:pPr algn="l"/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8D38D8B-0349-4A0B-8413-B501FFA68C55}">
      <dgm:prSet phldrT="[文字]"/>
      <dgm:spPr/>
      <dgm:t>
        <a:bodyPr/>
        <a:lstStyle/>
        <a:p>
          <a:pPr algn="l"/>
          <a:r>
            <a: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檢肅流氓條例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51F48A0-E8B0-4750-8FF8-9C298B3FF1F1}" type="parTrans" cxnId="{9915FB27-868A-4295-962B-F6C2F7A36D67}">
      <dgm:prSet/>
      <dgm:spPr/>
      <dgm:t>
        <a:bodyPr/>
        <a:lstStyle/>
        <a:p>
          <a:pPr algn="l"/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05FE611-6D4B-47E1-A1A9-1EE8F57DC5F1}" type="sibTrans" cxnId="{9915FB27-868A-4295-962B-F6C2F7A36D67}">
      <dgm:prSet/>
      <dgm:spPr/>
      <dgm:t>
        <a:bodyPr/>
        <a:lstStyle/>
        <a:p>
          <a:pPr algn="l"/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E7B933F-3D52-475A-96F7-D3E6A9DCD375}">
      <dgm:prSet phldrT="[文字]"/>
      <dgm:spPr/>
      <dgm:t>
        <a:bodyPr/>
        <a:lstStyle/>
        <a:p>
          <a:pPr algn="l"/>
          <a:r>
            <a: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具行政法與刑事法性質</a:t>
          </a:r>
        </a:p>
      </dgm:t>
    </dgm:pt>
    <dgm:pt modelId="{412BBF6F-D1B7-4B75-9701-11469264015D}" type="parTrans" cxnId="{EAC605A7-B6DF-4255-A179-B6A175F5BCEA}">
      <dgm:prSet/>
      <dgm:spPr/>
      <dgm:t>
        <a:bodyPr/>
        <a:lstStyle/>
        <a:p>
          <a:pPr algn="l"/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DAA473C-B4E7-44D7-AFE1-2E7D031BA71F}" type="sibTrans" cxnId="{EAC605A7-B6DF-4255-A179-B6A175F5BCEA}">
      <dgm:prSet/>
      <dgm:spPr/>
      <dgm:t>
        <a:bodyPr/>
        <a:lstStyle/>
        <a:p>
          <a:pPr algn="l"/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C54A24C-C7A3-461D-9245-0D9F2658DB18}">
      <dgm:prSet phldrT="[文字]"/>
      <dgm:spPr/>
      <dgm:t>
        <a:bodyPr/>
        <a:lstStyle/>
        <a:p>
          <a:pPr algn="l"/>
          <a:r>
            <a:rPr lang="zh-TW" altLang="zh-TW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定義模糊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43CF412-C37D-43B0-BF51-C4168A2EC875}" type="parTrans" cxnId="{78045BBC-FC65-438F-A5F5-EFC7F51C7CE0}">
      <dgm:prSet/>
      <dgm:spPr/>
      <dgm:t>
        <a:bodyPr/>
        <a:lstStyle/>
        <a:p>
          <a:pPr algn="l"/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F01884B-4218-4D36-BCEA-BDDD516DF4E6}" type="sibTrans" cxnId="{78045BBC-FC65-438F-A5F5-EFC7F51C7CE0}">
      <dgm:prSet/>
      <dgm:spPr/>
      <dgm:t>
        <a:bodyPr/>
        <a:lstStyle/>
        <a:p>
          <a:pPr algn="l"/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256FA63-426B-4D2C-86F3-57F4B16CAC86}">
      <dgm:prSet phldrT="[文字]"/>
      <dgm:spPr/>
      <dgm:t>
        <a:bodyPr/>
        <a:lstStyle/>
        <a:p>
          <a:pPr algn="l"/>
          <a:r>
            <a:rPr lang="zh-TW" altLang="zh-TW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特徵也難以區辨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1E8BF5D-7038-4E5A-B913-D167987AD60E}" type="parTrans" cxnId="{A24E02B4-5E8C-416A-9658-4CB62FDA595F}">
      <dgm:prSet/>
      <dgm:spPr/>
      <dgm:t>
        <a:bodyPr/>
        <a:lstStyle/>
        <a:p>
          <a:pPr algn="l"/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F91D57F-C407-4164-90B6-7E56ED1EA900}" type="sibTrans" cxnId="{A24E02B4-5E8C-416A-9658-4CB62FDA595F}">
      <dgm:prSet/>
      <dgm:spPr/>
      <dgm:t>
        <a:bodyPr/>
        <a:lstStyle/>
        <a:p>
          <a:pPr algn="l"/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2B642FD-8DBE-4F6E-94F1-EA7A5D90C9D8}">
      <dgm:prSet phldrT="[文字]"/>
      <dgm:spPr/>
      <dgm:t>
        <a:bodyPr/>
        <a:lstStyle/>
        <a:p>
          <a:pPr algn="l"/>
          <a:r>
            <a: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構成要件過於寬泛模糊</a:t>
          </a:r>
        </a:p>
      </dgm:t>
    </dgm:pt>
    <dgm:pt modelId="{84812B23-D7B6-4750-8073-86EBE379A130}" type="parTrans" cxnId="{B3C56072-70A2-40C3-8E4C-469236421830}">
      <dgm:prSet/>
      <dgm:spPr/>
      <dgm:t>
        <a:bodyPr/>
        <a:lstStyle/>
        <a:p>
          <a:pPr algn="l"/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907E563-20EC-47C6-915B-0F1CDA9A9E5D}" type="sibTrans" cxnId="{B3C56072-70A2-40C3-8E4C-469236421830}">
      <dgm:prSet/>
      <dgm:spPr/>
      <dgm:t>
        <a:bodyPr/>
        <a:lstStyle/>
        <a:p>
          <a:pPr algn="l"/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8E6CFD2-508E-4044-A526-BD78A1B2995D}">
      <dgm:prSet phldrT="[文字]"/>
      <dgm:spPr/>
      <dgm:t>
        <a:bodyPr/>
        <a:lstStyle/>
        <a:p>
          <a:pPr algn="l"/>
          <a:r>
            <a: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逾越必要程度 欠缺實質正當</a:t>
          </a:r>
        </a:p>
      </dgm:t>
    </dgm:pt>
    <dgm:pt modelId="{5842E206-2AF2-43EC-836C-30DD21852BCA}" type="parTrans" cxnId="{AFD8C40E-222D-4FF4-9F66-B0F295FCDB8D}">
      <dgm:prSet/>
      <dgm:spPr/>
      <dgm:t>
        <a:bodyPr/>
        <a:lstStyle/>
        <a:p>
          <a:pPr algn="l"/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FD1E9E-A373-46AA-A99E-53EB7517D9A9}" type="sibTrans" cxnId="{AFD8C40E-222D-4FF4-9F66-B0F295FCDB8D}">
      <dgm:prSet/>
      <dgm:spPr/>
      <dgm:t>
        <a:bodyPr/>
        <a:lstStyle/>
        <a:p>
          <a:pPr algn="l"/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D3E5A62-E94C-4A08-8711-BD08D290FB35}" type="pres">
      <dgm:prSet presAssocID="{3C424463-450A-479D-AF16-F13A47B6E57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C206278-4FCC-4114-AE43-D23EF4993793}" type="pres">
      <dgm:prSet presAssocID="{A95D7E17-5DE7-4045-872B-E7F75DB49DB9}" presName="root1" presStyleCnt="0"/>
      <dgm:spPr/>
    </dgm:pt>
    <dgm:pt modelId="{5A90D116-0EF7-4ADF-8E2D-D6EF7726CE35}" type="pres">
      <dgm:prSet presAssocID="{A95D7E17-5DE7-4045-872B-E7F75DB49DB9}" presName="LevelOneTextNode" presStyleLbl="node0" presStyleIdx="0" presStyleCnt="1">
        <dgm:presLayoutVars>
          <dgm:chPref val="3"/>
        </dgm:presLayoutVars>
      </dgm:prSet>
      <dgm:spPr/>
    </dgm:pt>
    <dgm:pt modelId="{3CC68DF0-2E37-4198-B35A-05B2FD5F509C}" type="pres">
      <dgm:prSet presAssocID="{A95D7E17-5DE7-4045-872B-E7F75DB49DB9}" presName="level2hierChild" presStyleCnt="0"/>
      <dgm:spPr/>
    </dgm:pt>
    <dgm:pt modelId="{46404F7F-4BC9-401E-819C-A74367740926}" type="pres">
      <dgm:prSet presAssocID="{544873DF-C6D8-4D2D-84F5-1D33E4BD6357}" presName="conn2-1" presStyleLbl="parChTrans1D2" presStyleIdx="0" presStyleCnt="2"/>
      <dgm:spPr/>
    </dgm:pt>
    <dgm:pt modelId="{624B2703-2DFD-429A-AF9C-72BB64F192E4}" type="pres">
      <dgm:prSet presAssocID="{544873DF-C6D8-4D2D-84F5-1D33E4BD6357}" presName="connTx" presStyleLbl="parChTrans1D2" presStyleIdx="0" presStyleCnt="2"/>
      <dgm:spPr/>
    </dgm:pt>
    <dgm:pt modelId="{ED0998A2-6302-4B69-A63D-25B341E2337A}" type="pres">
      <dgm:prSet presAssocID="{E15A9C3E-06CA-448F-B842-2BE4981DAB40}" presName="root2" presStyleCnt="0"/>
      <dgm:spPr/>
    </dgm:pt>
    <dgm:pt modelId="{684278BA-22D5-4352-ABC1-875608C8F2E1}" type="pres">
      <dgm:prSet presAssocID="{E15A9C3E-06CA-448F-B842-2BE4981DAB40}" presName="LevelTwoTextNode" presStyleLbl="node2" presStyleIdx="0" presStyleCnt="2">
        <dgm:presLayoutVars>
          <dgm:chPref val="3"/>
        </dgm:presLayoutVars>
      </dgm:prSet>
      <dgm:spPr/>
    </dgm:pt>
    <dgm:pt modelId="{F738CDE5-DCDD-4D99-9112-05C828A30634}" type="pres">
      <dgm:prSet presAssocID="{E15A9C3E-06CA-448F-B842-2BE4981DAB40}" presName="level3hierChild" presStyleCnt="0"/>
      <dgm:spPr/>
    </dgm:pt>
    <dgm:pt modelId="{7DFD2B90-E5E8-4470-AAF5-FC2D4E69A5E9}" type="pres">
      <dgm:prSet presAssocID="{378A09E5-DA80-4836-B548-A0077D4166E6}" presName="conn2-1" presStyleLbl="parChTrans1D3" presStyleIdx="0" presStyleCnt="6"/>
      <dgm:spPr/>
    </dgm:pt>
    <dgm:pt modelId="{6BBA3D3C-D2BD-48CD-8DD4-6A54A852B56B}" type="pres">
      <dgm:prSet presAssocID="{378A09E5-DA80-4836-B548-A0077D4166E6}" presName="connTx" presStyleLbl="parChTrans1D3" presStyleIdx="0" presStyleCnt="6"/>
      <dgm:spPr/>
    </dgm:pt>
    <dgm:pt modelId="{58DD703B-4C3D-4C46-9B87-1F9E254A0B92}" type="pres">
      <dgm:prSet presAssocID="{A75361A0-E10C-4F07-AE8E-E2DDB0FD3F0B}" presName="root2" presStyleCnt="0"/>
      <dgm:spPr/>
    </dgm:pt>
    <dgm:pt modelId="{52B91F83-4269-4A69-9B06-52029CD66606}" type="pres">
      <dgm:prSet presAssocID="{A75361A0-E10C-4F07-AE8E-E2DDB0FD3F0B}" presName="LevelTwoTextNode" presStyleLbl="node3" presStyleIdx="0" presStyleCnt="6">
        <dgm:presLayoutVars>
          <dgm:chPref val="3"/>
        </dgm:presLayoutVars>
      </dgm:prSet>
      <dgm:spPr/>
    </dgm:pt>
    <dgm:pt modelId="{161ECDCA-AA64-47AD-8DB6-06792E959542}" type="pres">
      <dgm:prSet presAssocID="{A75361A0-E10C-4F07-AE8E-E2DDB0FD3F0B}" presName="level3hierChild" presStyleCnt="0"/>
      <dgm:spPr/>
    </dgm:pt>
    <dgm:pt modelId="{2246C101-85CD-4957-B541-A47DDF88EEF0}" type="pres">
      <dgm:prSet presAssocID="{A43CF412-C37D-43B0-BF51-C4168A2EC875}" presName="conn2-1" presStyleLbl="parChTrans1D3" presStyleIdx="1" presStyleCnt="6"/>
      <dgm:spPr/>
    </dgm:pt>
    <dgm:pt modelId="{05F42E61-5D9A-4831-9827-2A6F9C4B60EF}" type="pres">
      <dgm:prSet presAssocID="{A43CF412-C37D-43B0-BF51-C4168A2EC875}" presName="connTx" presStyleLbl="parChTrans1D3" presStyleIdx="1" presStyleCnt="6"/>
      <dgm:spPr/>
    </dgm:pt>
    <dgm:pt modelId="{59A83EE5-1EC4-4586-BD7D-63511D415841}" type="pres">
      <dgm:prSet presAssocID="{8C54A24C-C7A3-461D-9245-0D9F2658DB18}" presName="root2" presStyleCnt="0"/>
      <dgm:spPr/>
    </dgm:pt>
    <dgm:pt modelId="{B21EB5DE-8725-478D-9049-72E167CE165B}" type="pres">
      <dgm:prSet presAssocID="{8C54A24C-C7A3-461D-9245-0D9F2658DB18}" presName="LevelTwoTextNode" presStyleLbl="node3" presStyleIdx="1" presStyleCnt="6">
        <dgm:presLayoutVars>
          <dgm:chPref val="3"/>
        </dgm:presLayoutVars>
      </dgm:prSet>
      <dgm:spPr/>
    </dgm:pt>
    <dgm:pt modelId="{A37B8B6F-059D-4854-ACDB-01F1291E9FBD}" type="pres">
      <dgm:prSet presAssocID="{8C54A24C-C7A3-461D-9245-0D9F2658DB18}" presName="level3hierChild" presStyleCnt="0"/>
      <dgm:spPr/>
    </dgm:pt>
    <dgm:pt modelId="{8BF40BA6-D3A7-433D-AA2E-621D4EF7F68D}" type="pres">
      <dgm:prSet presAssocID="{11E8BF5D-7038-4E5A-B913-D167987AD60E}" presName="conn2-1" presStyleLbl="parChTrans1D3" presStyleIdx="2" presStyleCnt="6"/>
      <dgm:spPr/>
    </dgm:pt>
    <dgm:pt modelId="{5612B927-8F82-4B16-9B01-781701B22267}" type="pres">
      <dgm:prSet presAssocID="{11E8BF5D-7038-4E5A-B913-D167987AD60E}" presName="connTx" presStyleLbl="parChTrans1D3" presStyleIdx="2" presStyleCnt="6"/>
      <dgm:spPr/>
    </dgm:pt>
    <dgm:pt modelId="{6F9D7D0D-BBFA-44CE-87F0-1B4D1E347709}" type="pres">
      <dgm:prSet presAssocID="{8256FA63-426B-4D2C-86F3-57F4B16CAC86}" presName="root2" presStyleCnt="0"/>
      <dgm:spPr/>
    </dgm:pt>
    <dgm:pt modelId="{A5E76FAB-8F46-4AAA-860D-628709336F58}" type="pres">
      <dgm:prSet presAssocID="{8256FA63-426B-4D2C-86F3-57F4B16CAC86}" presName="LevelTwoTextNode" presStyleLbl="node3" presStyleIdx="2" presStyleCnt="6">
        <dgm:presLayoutVars>
          <dgm:chPref val="3"/>
        </dgm:presLayoutVars>
      </dgm:prSet>
      <dgm:spPr/>
    </dgm:pt>
    <dgm:pt modelId="{904DB089-8AF5-485F-B065-A12A6274475A}" type="pres">
      <dgm:prSet presAssocID="{8256FA63-426B-4D2C-86F3-57F4B16CAC86}" presName="level3hierChild" presStyleCnt="0"/>
      <dgm:spPr/>
    </dgm:pt>
    <dgm:pt modelId="{20C320BC-F66A-4F85-A8B2-B61F93AD68AD}" type="pres">
      <dgm:prSet presAssocID="{751F48A0-E8B0-4750-8FF8-9C298B3FF1F1}" presName="conn2-1" presStyleLbl="parChTrans1D2" presStyleIdx="1" presStyleCnt="2"/>
      <dgm:spPr/>
    </dgm:pt>
    <dgm:pt modelId="{309700D8-A6AF-4E41-8D6F-CE0FCEA485C3}" type="pres">
      <dgm:prSet presAssocID="{751F48A0-E8B0-4750-8FF8-9C298B3FF1F1}" presName="connTx" presStyleLbl="parChTrans1D2" presStyleIdx="1" presStyleCnt="2"/>
      <dgm:spPr/>
    </dgm:pt>
    <dgm:pt modelId="{B71D10D2-4EA3-45D2-8955-550C69152B54}" type="pres">
      <dgm:prSet presAssocID="{F8D38D8B-0349-4A0B-8413-B501FFA68C55}" presName="root2" presStyleCnt="0"/>
      <dgm:spPr/>
    </dgm:pt>
    <dgm:pt modelId="{1B7641C8-8A24-4918-9F60-05495237B31E}" type="pres">
      <dgm:prSet presAssocID="{F8D38D8B-0349-4A0B-8413-B501FFA68C55}" presName="LevelTwoTextNode" presStyleLbl="node2" presStyleIdx="1" presStyleCnt="2">
        <dgm:presLayoutVars>
          <dgm:chPref val="3"/>
        </dgm:presLayoutVars>
      </dgm:prSet>
      <dgm:spPr/>
    </dgm:pt>
    <dgm:pt modelId="{83AA6D99-E8BC-4BE0-A66A-497F4872F0B9}" type="pres">
      <dgm:prSet presAssocID="{F8D38D8B-0349-4A0B-8413-B501FFA68C55}" presName="level3hierChild" presStyleCnt="0"/>
      <dgm:spPr/>
    </dgm:pt>
    <dgm:pt modelId="{625E13D2-F5D5-4DAC-8820-5672464BF356}" type="pres">
      <dgm:prSet presAssocID="{412BBF6F-D1B7-4B75-9701-11469264015D}" presName="conn2-1" presStyleLbl="parChTrans1D3" presStyleIdx="3" presStyleCnt="6"/>
      <dgm:spPr/>
    </dgm:pt>
    <dgm:pt modelId="{839B1036-50D4-4E29-B955-A79DA3BFEB8A}" type="pres">
      <dgm:prSet presAssocID="{412BBF6F-D1B7-4B75-9701-11469264015D}" presName="connTx" presStyleLbl="parChTrans1D3" presStyleIdx="3" presStyleCnt="6"/>
      <dgm:spPr/>
    </dgm:pt>
    <dgm:pt modelId="{DFE606C4-CA35-454E-B8CE-E7FD1CBEEA6C}" type="pres">
      <dgm:prSet presAssocID="{EE7B933F-3D52-475A-96F7-D3E6A9DCD375}" presName="root2" presStyleCnt="0"/>
      <dgm:spPr/>
    </dgm:pt>
    <dgm:pt modelId="{1B5A02BF-6225-4602-B7A3-A022AE46FF37}" type="pres">
      <dgm:prSet presAssocID="{EE7B933F-3D52-475A-96F7-D3E6A9DCD375}" presName="LevelTwoTextNode" presStyleLbl="node3" presStyleIdx="3" presStyleCnt="6">
        <dgm:presLayoutVars>
          <dgm:chPref val="3"/>
        </dgm:presLayoutVars>
      </dgm:prSet>
      <dgm:spPr/>
    </dgm:pt>
    <dgm:pt modelId="{75D38436-782D-47BE-88DB-7761A6A513E7}" type="pres">
      <dgm:prSet presAssocID="{EE7B933F-3D52-475A-96F7-D3E6A9DCD375}" presName="level3hierChild" presStyleCnt="0"/>
      <dgm:spPr/>
    </dgm:pt>
    <dgm:pt modelId="{0B32A769-8D3B-4859-88DF-FEF3DA3B2891}" type="pres">
      <dgm:prSet presAssocID="{84812B23-D7B6-4750-8073-86EBE379A130}" presName="conn2-1" presStyleLbl="parChTrans1D3" presStyleIdx="4" presStyleCnt="6"/>
      <dgm:spPr/>
    </dgm:pt>
    <dgm:pt modelId="{6214B053-6B3C-4AE1-A88C-A2A7A507B1DE}" type="pres">
      <dgm:prSet presAssocID="{84812B23-D7B6-4750-8073-86EBE379A130}" presName="connTx" presStyleLbl="parChTrans1D3" presStyleIdx="4" presStyleCnt="6"/>
      <dgm:spPr/>
    </dgm:pt>
    <dgm:pt modelId="{F8A7B877-D5F6-45DF-99EE-2E929CC3D257}" type="pres">
      <dgm:prSet presAssocID="{A2B642FD-8DBE-4F6E-94F1-EA7A5D90C9D8}" presName="root2" presStyleCnt="0"/>
      <dgm:spPr/>
    </dgm:pt>
    <dgm:pt modelId="{BA31F454-155B-40E9-B329-65B7B5C220D2}" type="pres">
      <dgm:prSet presAssocID="{A2B642FD-8DBE-4F6E-94F1-EA7A5D90C9D8}" presName="LevelTwoTextNode" presStyleLbl="node3" presStyleIdx="4" presStyleCnt="6">
        <dgm:presLayoutVars>
          <dgm:chPref val="3"/>
        </dgm:presLayoutVars>
      </dgm:prSet>
      <dgm:spPr/>
    </dgm:pt>
    <dgm:pt modelId="{8C7126D5-DC00-444E-BC40-34D36D5A0FAC}" type="pres">
      <dgm:prSet presAssocID="{A2B642FD-8DBE-4F6E-94F1-EA7A5D90C9D8}" presName="level3hierChild" presStyleCnt="0"/>
      <dgm:spPr/>
    </dgm:pt>
    <dgm:pt modelId="{EB50D36F-6031-4B1D-8A7D-A7D9E27F0857}" type="pres">
      <dgm:prSet presAssocID="{5842E206-2AF2-43EC-836C-30DD21852BCA}" presName="conn2-1" presStyleLbl="parChTrans1D3" presStyleIdx="5" presStyleCnt="6"/>
      <dgm:spPr/>
    </dgm:pt>
    <dgm:pt modelId="{31AB36EE-D8B2-4A2D-948D-AABC991301B1}" type="pres">
      <dgm:prSet presAssocID="{5842E206-2AF2-43EC-836C-30DD21852BCA}" presName="connTx" presStyleLbl="parChTrans1D3" presStyleIdx="5" presStyleCnt="6"/>
      <dgm:spPr/>
    </dgm:pt>
    <dgm:pt modelId="{FDAEA318-401E-4E28-9EB4-A71D507D79B8}" type="pres">
      <dgm:prSet presAssocID="{68E6CFD2-508E-4044-A526-BD78A1B2995D}" presName="root2" presStyleCnt="0"/>
      <dgm:spPr/>
    </dgm:pt>
    <dgm:pt modelId="{25D6802C-FABD-499B-AE23-55AC2C63760B}" type="pres">
      <dgm:prSet presAssocID="{68E6CFD2-508E-4044-A526-BD78A1B2995D}" presName="LevelTwoTextNode" presStyleLbl="node3" presStyleIdx="5" presStyleCnt="6">
        <dgm:presLayoutVars>
          <dgm:chPref val="3"/>
        </dgm:presLayoutVars>
      </dgm:prSet>
      <dgm:spPr/>
    </dgm:pt>
    <dgm:pt modelId="{5FEB9762-8F28-4865-ADD3-7C113244E9B0}" type="pres">
      <dgm:prSet presAssocID="{68E6CFD2-508E-4044-A526-BD78A1B2995D}" presName="level3hierChild" presStyleCnt="0"/>
      <dgm:spPr/>
    </dgm:pt>
  </dgm:ptLst>
  <dgm:cxnLst>
    <dgm:cxn modelId="{018FCE0A-1F7D-4009-A6FC-241B2B71CC64}" type="presOf" srcId="{412BBF6F-D1B7-4B75-9701-11469264015D}" destId="{625E13D2-F5D5-4DAC-8820-5672464BF356}" srcOrd="0" destOrd="0" presId="urn:microsoft.com/office/officeart/2005/8/layout/hierarchy2"/>
    <dgm:cxn modelId="{AFD8C40E-222D-4FF4-9F66-B0F295FCDB8D}" srcId="{F8D38D8B-0349-4A0B-8413-B501FFA68C55}" destId="{68E6CFD2-508E-4044-A526-BD78A1B2995D}" srcOrd="2" destOrd="0" parTransId="{5842E206-2AF2-43EC-836C-30DD21852BCA}" sibTransId="{3BFD1E9E-A373-46AA-A99E-53EB7517D9A9}"/>
    <dgm:cxn modelId="{AB40570F-F200-4E65-B1F5-A931775BE2F1}" type="presOf" srcId="{751F48A0-E8B0-4750-8FF8-9C298B3FF1F1}" destId="{20C320BC-F66A-4F85-A8B2-B61F93AD68AD}" srcOrd="0" destOrd="0" presId="urn:microsoft.com/office/officeart/2005/8/layout/hierarchy2"/>
    <dgm:cxn modelId="{4E9D2C10-A655-44D6-801A-51BCF45E0B13}" type="presOf" srcId="{84812B23-D7B6-4750-8073-86EBE379A130}" destId="{0B32A769-8D3B-4859-88DF-FEF3DA3B2891}" srcOrd="0" destOrd="0" presId="urn:microsoft.com/office/officeart/2005/8/layout/hierarchy2"/>
    <dgm:cxn modelId="{2D9BB514-1AE7-4516-AB32-23BF631E2717}" type="presOf" srcId="{A43CF412-C37D-43B0-BF51-C4168A2EC875}" destId="{2246C101-85CD-4957-B541-A47DDF88EEF0}" srcOrd="0" destOrd="0" presId="urn:microsoft.com/office/officeart/2005/8/layout/hierarchy2"/>
    <dgm:cxn modelId="{CF32F916-64CC-4B60-B1CC-01788E36A04A}" type="presOf" srcId="{378A09E5-DA80-4836-B548-A0077D4166E6}" destId="{6BBA3D3C-D2BD-48CD-8DD4-6A54A852B56B}" srcOrd="1" destOrd="0" presId="urn:microsoft.com/office/officeart/2005/8/layout/hierarchy2"/>
    <dgm:cxn modelId="{2E5D001A-DE08-495D-B733-14CB1AA72CB5}" type="presOf" srcId="{11E8BF5D-7038-4E5A-B913-D167987AD60E}" destId="{5612B927-8F82-4B16-9B01-781701B22267}" srcOrd="1" destOrd="0" presId="urn:microsoft.com/office/officeart/2005/8/layout/hierarchy2"/>
    <dgm:cxn modelId="{26911B26-E8E6-41A8-BD65-7ADB75612D15}" type="presOf" srcId="{68E6CFD2-508E-4044-A526-BD78A1B2995D}" destId="{25D6802C-FABD-499B-AE23-55AC2C63760B}" srcOrd="0" destOrd="0" presId="urn:microsoft.com/office/officeart/2005/8/layout/hierarchy2"/>
    <dgm:cxn modelId="{9915FB27-868A-4295-962B-F6C2F7A36D67}" srcId="{A95D7E17-5DE7-4045-872B-E7F75DB49DB9}" destId="{F8D38D8B-0349-4A0B-8413-B501FFA68C55}" srcOrd="1" destOrd="0" parTransId="{751F48A0-E8B0-4750-8FF8-9C298B3FF1F1}" sibTransId="{E05FE611-6D4B-47E1-A1A9-1EE8F57DC5F1}"/>
    <dgm:cxn modelId="{94684C32-D7D9-4851-81D9-3D6ACCE2A99E}" type="presOf" srcId="{A43CF412-C37D-43B0-BF51-C4168A2EC875}" destId="{05F42E61-5D9A-4831-9827-2A6F9C4B60EF}" srcOrd="1" destOrd="0" presId="urn:microsoft.com/office/officeart/2005/8/layout/hierarchy2"/>
    <dgm:cxn modelId="{5BC38233-C466-481C-96CC-D89D4EA2F5C2}" srcId="{E15A9C3E-06CA-448F-B842-2BE4981DAB40}" destId="{A75361A0-E10C-4F07-AE8E-E2DDB0FD3F0B}" srcOrd="0" destOrd="0" parTransId="{378A09E5-DA80-4836-B548-A0077D4166E6}" sibTransId="{21863B3C-E8AF-4255-B4C4-B6BEA51E1131}"/>
    <dgm:cxn modelId="{A8A5C13E-F128-40D7-ACA2-6FCA0FCF4BAE}" type="presOf" srcId="{11E8BF5D-7038-4E5A-B913-D167987AD60E}" destId="{8BF40BA6-D3A7-433D-AA2E-621D4EF7F68D}" srcOrd="0" destOrd="0" presId="urn:microsoft.com/office/officeart/2005/8/layout/hierarchy2"/>
    <dgm:cxn modelId="{957F085F-E2FE-4FF1-AA7F-3B1B78B5D1EC}" type="presOf" srcId="{5842E206-2AF2-43EC-836C-30DD21852BCA}" destId="{31AB36EE-D8B2-4A2D-948D-AABC991301B1}" srcOrd="1" destOrd="0" presId="urn:microsoft.com/office/officeart/2005/8/layout/hierarchy2"/>
    <dgm:cxn modelId="{6D011F64-AE08-4673-8C4A-E961ACDF5B55}" type="presOf" srcId="{5842E206-2AF2-43EC-836C-30DD21852BCA}" destId="{EB50D36F-6031-4B1D-8A7D-A7D9E27F0857}" srcOrd="0" destOrd="0" presId="urn:microsoft.com/office/officeart/2005/8/layout/hierarchy2"/>
    <dgm:cxn modelId="{1761D965-38EF-4F2C-A879-ADAEE312BCC6}" type="presOf" srcId="{84812B23-D7B6-4750-8073-86EBE379A130}" destId="{6214B053-6B3C-4AE1-A88C-A2A7A507B1DE}" srcOrd="1" destOrd="0" presId="urn:microsoft.com/office/officeart/2005/8/layout/hierarchy2"/>
    <dgm:cxn modelId="{095C3266-3685-4D81-BBB3-D2C31C34DFBC}" type="presOf" srcId="{544873DF-C6D8-4D2D-84F5-1D33E4BD6357}" destId="{624B2703-2DFD-429A-AF9C-72BB64F192E4}" srcOrd="1" destOrd="0" presId="urn:microsoft.com/office/officeart/2005/8/layout/hierarchy2"/>
    <dgm:cxn modelId="{CD88B868-FA42-4702-B9C6-4611A42BFFC0}" srcId="{3C424463-450A-479D-AF16-F13A47B6E577}" destId="{A95D7E17-5DE7-4045-872B-E7F75DB49DB9}" srcOrd="0" destOrd="0" parTransId="{8A2F61A4-ECA4-4813-A72F-E304D9DE2CFB}" sibTransId="{58EFAFD2-F392-4E76-AAEE-023EAF233E5A}"/>
    <dgm:cxn modelId="{911FF34E-2948-4396-9231-650E1731BD32}" type="presOf" srcId="{8C54A24C-C7A3-461D-9245-0D9F2658DB18}" destId="{B21EB5DE-8725-478D-9049-72E167CE165B}" srcOrd="0" destOrd="0" presId="urn:microsoft.com/office/officeart/2005/8/layout/hierarchy2"/>
    <dgm:cxn modelId="{BD653F70-981E-4C65-9962-3666E78F3206}" type="presOf" srcId="{A95D7E17-5DE7-4045-872B-E7F75DB49DB9}" destId="{5A90D116-0EF7-4ADF-8E2D-D6EF7726CE35}" srcOrd="0" destOrd="0" presId="urn:microsoft.com/office/officeart/2005/8/layout/hierarchy2"/>
    <dgm:cxn modelId="{B3C56072-70A2-40C3-8E4C-469236421830}" srcId="{F8D38D8B-0349-4A0B-8413-B501FFA68C55}" destId="{A2B642FD-8DBE-4F6E-94F1-EA7A5D90C9D8}" srcOrd="1" destOrd="0" parTransId="{84812B23-D7B6-4750-8073-86EBE379A130}" sibTransId="{5907E563-20EC-47C6-915B-0F1CDA9A9E5D}"/>
    <dgm:cxn modelId="{50BF4952-4D5F-4B80-99FC-3654482C65B4}" type="presOf" srcId="{751F48A0-E8B0-4750-8FF8-9C298B3FF1F1}" destId="{309700D8-A6AF-4E41-8D6F-CE0FCEA485C3}" srcOrd="1" destOrd="0" presId="urn:microsoft.com/office/officeart/2005/8/layout/hierarchy2"/>
    <dgm:cxn modelId="{E5B2BD7A-197C-4BFF-85F3-FD47EB1A2227}" type="presOf" srcId="{412BBF6F-D1B7-4B75-9701-11469264015D}" destId="{839B1036-50D4-4E29-B955-A79DA3BFEB8A}" srcOrd="1" destOrd="0" presId="urn:microsoft.com/office/officeart/2005/8/layout/hierarchy2"/>
    <dgm:cxn modelId="{4B9DD88A-F824-48E3-9298-BAEE4C274EF2}" type="presOf" srcId="{8256FA63-426B-4D2C-86F3-57F4B16CAC86}" destId="{A5E76FAB-8F46-4AAA-860D-628709336F58}" srcOrd="0" destOrd="0" presId="urn:microsoft.com/office/officeart/2005/8/layout/hierarchy2"/>
    <dgm:cxn modelId="{AAE06291-BD68-4DFF-8F53-415CA86EF329}" type="presOf" srcId="{544873DF-C6D8-4D2D-84F5-1D33E4BD6357}" destId="{46404F7F-4BC9-401E-819C-A74367740926}" srcOrd="0" destOrd="0" presId="urn:microsoft.com/office/officeart/2005/8/layout/hierarchy2"/>
    <dgm:cxn modelId="{F2B5C197-7B10-43AF-99DA-13CED1FE89A5}" type="presOf" srcId="{3C424463-450A-479D-AF16-F13A47B6E577}" destId="{9D3E5A62-E94C-4A08-8711-BD08D290FB35}" srcOrd="0" destOrd="0" presId="urn:microsoft.com/office/officeart/2005/8/layout/hierarchy2"/>
    <dgm:cxn modelId="{E8B0D1A1-AEF8-4135-8E34-50052DD3626E}" type="presOf" srcId="{EE7B933F-3D52-475A-96F7-D3E6A9DCD375}" destId="{1B5A02BF-6225-4602-B7A3-A022AE46FF37}" srcOrd="0" destOrd="0" presId="urn:microsoft.com/office/officeart/2005/8/layout/hierarchy2"/>
    <dgm:cxn modelId="{EAC605A7-B6DF-4255-A179-B6A175F5BCEA}" srcId="{F8D38D8B-0349-4A0B-8413-B501FFA68C55}" destId="{EE7B933F-3D52-475A-96F7-D3E6A9DCD375}" srcOrd="0" destOrd="0" parTransId="{412BBF6F-D1B7-4B75-9701-11469264015D}" sibTransId="{1DAA473C-B4E7-44D7-AFE1-2E7D031BA71F}"/>
    <dgm:cxn modelId="{A24E02B4-5E8C-416A-9658-4CB62FDA595F}" srcId="{E15A9C3E-06CA-448F-B842-2BE4981DAB40}" destId="{8256FA63-426B-4D2C-86F3-57F4B16CAC86}" srcOrd="2" destOrd="0" parTransId="{11E8BF5D-7038-4E5A-B913-D167987AD60E}" sibTransId="{EF91D57F-C407-4164-90B6-7E56ED1EA900}"/>
    <dgm:cxn modelId="{78BCE1B5-5377-403E-9044-A414C331FB06}" type="presOf" srcId="{F8D38D8B-0349-4A0B-8413-B501FFA68C55}" destId="{1B7641C8-8A24-4918-9F60-05495237B31E}" srcOrd="0" destOrd="0" presId="urn:microsoft.com/office/officeart/2005/8/layout/hierarchy2"/>
    <dgm:cxn modelId="{0B345BB9-40EB-4DC2-8AE3-A9ABC7F3FF34}" type="presOf" srcId="{A2B642FD-8DBE-4F6E-94F1-EA7A5D90C9D8}" destId="{BA31F454-155B-40E9-B329-65B7B5C220D2}" srcOrd="0" destOrd="0" presId="urn:microsoft.com/office/officeart/2005/8/layout/hierarchy2"/>
    <dgm:cxn modelId="{78045BBC-FC65-438F-A5F5-EFC7F51C7CE0}" srcId="{E15A9C3E-06CA-448F-B842-2BE4981DAB40}" destId="{8C54A24C-C7A3-461D-9245-0D9F2658DB18}" srcOrd="1" destOrd="0" parTransId="{A43CF412-C37D-43B0-BF51-C4168A2EC875}" sibTransId="{AF01884B-4218-4D36-BCEA-BDDD516DF4E6}"/>
    <dgm:cxn modelId="{6B4459E5-3D79-4C95-A3B7-C2A447B5EBC3}" type="presOf" srcId="{A75361A0-E10C-4F07-AE8E-E2DDB0FD3F0B}" destId="{52B91F83-4269-4A69-9B06-52029CD66606}" srcOrd="0" destOrd="0" presId="urn:microsoft.com/office/officeart/2005/8/layout/hierarchy2"/>
    <dgm:cxn modelId="{458929E9-3B1A-4E2E-A897-3FCE9A51921F}" srcId="{A95D7E17-5DE7-4045-872B-E7F75DB49DB9}" destId="{E15A9C3E-06CA-448F-B842-2BE4981DAB40}" srcOrd="0" destOrd="0" parTransId="{544873DF-C6D8-4D2D-84F5-1D33E4BD6357}" sibTransId="{1061923C-B5BB-4256-9405-D5AE7CF67B8C}"/>
    <dgm:cxn modelId="{2876FBF1-849B-47B8-93A8-1E808BA78F49}" type="presOf" srcId="{E15A9C3E-06CA-448F-B842-2BE4981DAB40}" destId="{684278BA-22D5-4352-ABC1-875608C8F2E1}" srcOrd="0" destOrd="0" presId="urn:microsoft.com/office/officeart/2005/8/layout/hierarchy2"/>
    <dgm:cxn modelId="{93CEE5F9-417A-4842-B9B9-79745470BD6F}" type="presOf" srcId="{378A09E5-DA80-4836-B548-A0077D4166E6}" destId="{7DFD2B90-E5E8-4470-AAF5-FC2D4E69A5E9}" srcOrd="0" destOrd="0" presId="urn:microsoft.com/office/officeart/2005/8/layout/hierarchy2"/>
    <dgm:cxn modelId="{0B1F8954-4896-42FC-8781-3C89A19E2775}" type="presParOf" srcId="{9D3E5A62-E94C-4A08-8711-BD08D290FB35}" destId="{EC206278-4FCC-4114-AE43-D23EF4993793}" srcOrd="0" destOrd="0" presId="urn:microsoft.com/office/officeart/2005/8/layout/hierarchy2"/>
    <dgm:cxn modelId="{1A2A563F-0AB7-4431-B11B-AE87EAD6157C}" type="presParOf" srcId="{EC206278-4FCC-4114-AE43-D23EF4993793}" destId="{5A90D116-0EF7-4ADF-8E2D-D6EF7726CE35}" srcOrd="0" destOrd="0" presId="urn:microsoft.com/office/officeart/2005/8/layout/hierarchy2"/>
    <dgm:cxn modelId="{2A569060-4FC6-479C-836A-6D5BACBE8FB8}" type="presParOf" srcId="{EC206278-4FCC-4114-AE43-D23EF4993793}" destId="{3CC68DF0-2E37-4198-B35A-05B2FD5F509C}" srcOrd="1" destOrd="0" presId="urn:microsoft.com/office/officeart/2005/8/layout/hierarchy2"/>
    <dgm:cxn modelId="{C5E95E26-1250-4D56-B0E5-FE54B88EC530}" type="presParOf" srcId="{3CC68DF0-2E37-4198-B35A-05B2FD5F509C}" destId="{46404F7F-4BC9-401E-819C-A74367740926}" srcOrd="0" destOrd="0" presId="urn:microsoft.com/office/officeart/2005/8/layout/hierarchy2"/>
    <dgm:cxn modelId="{CEF2CAC8-9858-4F91-896F-5A39CAAD5914}" type="presParOf" srcId="{46404F7F-4BC9-401E-819C-A74367740926}" destId="{624B2703-2DFD-429A-AF9C-72BB64F192E4}" srcOrd="0" destOrd="0" presId="urn:microsoft.com/office/officeart/2005/8/layout/hierarchy2"/>
    <dgm:cxn modelId="{40C85EA6-DBD7-4023-8AA5-311F24F75653}" type="presParOf" srcId="{3CC68DF0-2E37-4198-B35A-05B2FD5F509C}" destId="{ED0998A2-6302-4B69-A63D-25B341E2337A}" srcOrd="1" destOrd="0" presId="urn:microsoft.com/office/officeart/2005/8/layout/hierarchy2"/>
    <dgm:cxn modelId="{E9956B96-961B-41C4-A980-E2A7680D131A}" type="presParOf" srcId="{ED0998A2-6302-4B69-A63D-25B341E2337A}" destId="{684278BA-22D5-4352-ABC1-875608C8F2E1}" srcOrd="0" destOrd="0" presId="urn:microsoft.com/office/officeart/2005/8/layout/hierarchy2"/>
    <dgm:cxn modelId="{7EC444BC-61EE-44FE-870E-BF0F8CEDF69D}" type="presParOf" srcId="{ED0998A2-6302-4B69-A63D-25B341E2337A}" destId="{F738CDE5-DCDD-4D99-9112-05C828A30634}" srcOrd="1" destOrd="0" presId="urn:microsoft.com/office/officeart/2005/8/layout/hierarchy2"/>
    <dgm:cxn modelId="{BA9DA0E9-43E8-4C2E-BCAC-F14B55E442DE}" type="presParOf" srcId="{F738CDE5-DCDD-4D99-9112-05C828A30634}" destId="{7DFD2B90-E5E8-4470-AAF5-FC2D4E69A5E9}" srcOrd="0" destOrd="0" presId="urn:microsoft.com/office/officeart/2005/8/layout/hierarchy2"/>
    <dgm:cxn modelId="{387351BD-8513-402E-AA72-B12D6BF66711}" type="presParOf" srcId="{7DFD2B90-E5E8-4470-AAF5-FC2D4E69A5E9}" destId="{6BBA3D3C-D2BD-48CD-8DD4-6A54A852B56B}" srcOrd="0" destOrd="0" presId="urn:microsoft.com/office/officeart/2005/8/layout/hierarchy2"/>
    <dgm:cxn modelId="{89E81D41-00D7-40C7-B444-F8BB2DBFC038}" type="presParOf" srcId="{F738CDE5-DCDD-4D99-9112-05C828A30634}" destId="{58DD703B-4C3D-4C46-9B87-1F9E254A0B92}" srcOrd="1" destOrd="0" presId="urn:microsoft.com/office/officeart/2005/8/layout/hierarchy2"/>
    <dgm:cxn modelId="{E811321C-3A57-4F7C-B993-F68B8AC6A5FF}" type="presParOf" srcId="{58DD703B-4C3D-4C46-9B87-1F9E254A0B92}" destId="{52B91F83-4269-4A69-9B06-52029CD66606}" srcOrd="0" destOrd="0" presId="urn:microsoft.com/office/officeart/2005/8/layout/hierarchy2"/>
    <dgm:cxn modelId="{90EAAED1-FB5C-4485-B5D5-5202652A4556}" type="presParOf" srcId="{58DD703B-4C3D-4C46-9B87-1F9E254A0B92}" destId="{161ECDCA-AA64-47AD-8DB6-06792E959542}" srcOrd="1" destOrd="0" presId="urn:microsoft.com/office/officeart/2005/8/layout/hierarchy2"/>
    <dgm:cxn modelId="{4D4DCD69-FCE3-4D32-83FD-29428F4AE1F5}" type="presParOf" srcId="{F738CDE5-DCDD-4D99-9112-05C828A30634}" destId="{2246C101-85CD-4957-B541-A47DDF88EEF0}" srcOrd="2" destOrd="0" presId="urn:microsoft.com/office/officeart/2005/8/layout/hierarchy2"/>
    <dgm:cxn modelId="{5EC5060E-1702-46CE-8EFE-5CB4197DB5DC}" type="presParOf" srcId="{2246C101-85CD-4957-B541-A47DDF88EEF0}" destId="{05F42E61-5D9A-4831-9827-2A6F9C4B60EF}" srcOrd="0" destOrd="0" presId="urn:microsoft.com/office/officeart/2005/8/layout/hierarchy2"/>
    <dgm:cxn modelId="{F246F0AF-B190-4839-950F-2FC4F971654D}" type="presParOf" srcId="{F738CDE5-DCDD-4D99-9112-05C828A30634}" destId="{59A83EE5-1EC4-4586-BD7D-63511D415841}" srcOrd="3" destOrd="0" presId="urn:microsoft.com/office/officeart/2005/8/layout/hierarchy2"/>
    <dgm:cxn modelId="{31218EA4-C89D-430F-B64A-6AD611525C60}" type="presParOf" srcId="{59A83EE5-1EC4-4586-BD7D-63511D415841}" destId="{B21EB5DE-8725-478D-9049-72E167CE165B}" srcOrd="0" destOrd="0" presId="urn:microsoft.com/office/officeart/2005/8/layout/hierarchy2"/>
    <dgm:cxn modelId="{5DFEED22-87A6-40F6-986C-39E937CEE52C}" type="presParOf" srcId="{59A83EE5-1EC4-4586-BD7D-63511D415841}" destId="{A37B8B6F-059D-4854-ACDB-01F1291E9FBD}" srcOrd="1" destOrd="0" presId="urn:microsoft.com/office/officeart/2005/8/layout/hierarchy2"/>
    <dgm:cxn modelId="{D73AC954-33D5-4BB0-9F55-380AF4D58DD7}" type="presParOf" srcId="{F738CDE5-DCDD-4D99-9112-05C828A30634}" destId="{8BF40BA6-D3A7-433D-AA2E-621D4EF7F68D}" srcOrd="4" destOrd="0" presId="urn:microsoft.com/office/officeart/2005/8/layout/hierarchy2"/>
    <dgm:cxn modelId="{A01E5319-B40A-489C-98E7-427F415FEAAD}" type="presParOf" srcId="{8BF40BA6-D3A7-433D-AA2E-621D4EF7F68D}" destId="{5612B927-8F82-4B16-9B01-781701B22267}" srcOrd="0" destOrd="0" presId="urn:microsoft.com/office/officeart/2005/8/layout/hierarchy2"/>
    <dgm:cxn modelId="{E155AC7F-684E-4B58-9CFF-797BDF2D3EAC}" type="presParOf" srcId="{F738CDE5-DCDD-4D99-9112-05C828A30634}" destId="{6F9D7D0D-BBFA-44CE-87F0-1B4D1E347709}" srcOrd="5" destOrd="0" presId="urn:microsoft.com/office/officeart/2005/8/layout/hierarchy2"/>
    <dgm:cxn modelId="{A246919E-070A-4C22-9F33-CEBEF5CFB1F5}" type="presParOf" srcId="{6F9D7D0D-BBFA-44CE-87F0-1B4D1E347709}" destId="{A5E76FAB-8F46-4AAA-860D-628709336F58}" srcOrd="0" destOrd="0" presId="urn:microsoft.com/office/officeart/2005/8/layout/hierarchy2"/>
    <dgm:cxn modelId="{2AF8D21B-0A3D-487F-A3E5-9529EEA2A365}" type="presParOf" srcId="{6F9D7D0D-BBFA-44CE-87F0-1B4D1E347709}" destId="{904DB089-8AF5-485F-B065-A12A6274475A}" srcOrd="1" destOrd="0" presId="urn:microsoft.com/office/officeart/2005/8/layout/hierarchy2"/>
    <dgm:cxn modelId="{60A3BA4D-077C-4884-AE1D-5FF37E761000}" type="presParOf" srcId="{3CC68DF0-2E37-4198-B35A-05B2FD5F509C}" destId="{20C320BC-F66A-4F85-A8B2-B61F93AD68AD}" srcOrd="2" destOrd="0" presId="urn:microsoft.com/office/officeart/2005/8/layout/hierarchy2"/>
    <dgm:cxn modelId="{EC2E9BAB-D225-432C-BFA4-9D6D30003F19}" type="presParOf" srcId="{20C320BC-F66A-4F85-A8B2-B61F93AD68AD}" destId="{309700D8-A6AF-4E41-8D6F-CE0FCEA485C3}" srcOrd="0" destOrd="0" presId="urn:microsoft.com/office/officeart/2005/8/layout/hierarchy2"/>
    <dgm:cxn modelId="{F44432A5-F056-4BDC-BB50-EFD1ABCB20EF}" type="presParOf" srcId="{3CC68DF0-2E37-4198-B35A-05B2FD5F509C}" destId="{B71D10D2-4EA3-45D2-8955-550C69152B54}" srcOrd="3" destOrd="0" presId="urn:microsoft.com/office/officeart/2005/8/layout/hierarchy2"/>
    <dgm:cxn modelId="{6F49818C-D970-42BB-BEAE-369BDFDBACE1}" type="presParOf" srcId="{B71D10D2-4EA3-45D2-8955-550C69152B54}" destId="{1B7641C8-8A24-4918-9F60-05495237B31E}" srcOrd="0" destOrd="0" presId="urn:microsoft.com/office/officeart/2005/8/layout/hierarchy2"/>
    <dgm:cxn modelId="{81BECE06-CEF7-40AE-82FA-DA14C353728D}" type="presParOf" srcId="{B71D10D2-4EA3-45D2-8955-550C69152B54}" destId="{83AA6D99-E8BC-4BE0-A66A-497F4872F0B9}" srcOrd="1" destOrd="0" presId="urn:microsoft.com/office/officeart/2005/8/layout/hierarchy2"/>
    <dgm:cxn modelId="{9D2649D0-71AC-4D45-9014-9FF56461C548}" type="presParOf" srcId="{83AA6D99-E8BC-4BE0-A66A-497F4872F0B9}" destId="{625E13D2-F5D5-4DAC-8820-5672464BF356}" srcOrd="0" destOrd="0" presId="urn:microsoft.com/office/officeart/2005/8/layout/hierarchy2"/>
    <dgm:cxn modelId="{03581CF1-C539-47C9-85AC-D9D84F75C01A}" type="presParOf" srcId="{625E13D2-F5D5-4DAC-8820-5672464BF356}" destId="{839B1036-50D4-4E29-B955-A79DA3BFEB8A}" srcOrd="0" destOrd="0" presId="urn:microsoft.com/office/officeart/2005/8/layout/hierarchy2"/>
    <dgm:cxn modelId="{FFA7FF63-E98A-4ECE-9906-C950B3A77BC4}" type="presParOf" srcId="{83AA6D99-E8BC-4BE0-A66A-497F4872F0B9}" destId="{DFE606C4-CA35-454E-B8CE-E7FD1CBEEA6C}" srcOrd="1" destOrd="0" presId="urn:microsoft.com/office/officeart/2005/8/layout/hierarchy2"/>
    <dgm:cxn modelId="{2B69172B-7284-400F-8F18-B162CF52D6A8}" type="presParOf" srcId="{DFE606C4-CA35-454E-B8CE-E7FD1CBEEA6C}" destId="{1B5A02BF-6225-4602-B7A3-A022AE46FF37}" srcOrd="0" destOrd="0" presId="urn:microsoft.com/office/officeart/2005/8/layout/hierarchy2"/>
    <dgm:cxn modelId="{3E6F153F-D20F-49A8-9196-485EEC83AE9D}" type="presParOf" srcId="{DFE606C4-CA35-454E-B8CE-E7FD1CBEEA6C}" destId="{75D38436-782D-47BE-88DB-7761A6A513E7}" srcOrd="1" destOrd="0" presId="urn:microsoft.com/office/officeart/2005/8/layout/hierarchy2"/>
    <dgm:cxn modelId="{527B1F12-EC8C-41E5-B039-2F0C8777F58A}" type="presParOf" srcId="{83AA6D99-E8BC-4BE0-A66A-497F4872F0B9}" destId="{0B32A769-8D3B-4859-88DF-FEF3DA3B2891}" srcOrd="2" destOrd="0" presId="urn:microsoft.com/office/officeart/2005/8/layout/hierarchy2"/>
    <dgm:cxn modelId="{3605C9CF-526E-4E0D-9682-5E9F47BD7EC1}" type="presParOf" srcId="{0B32A769-8D3B-4859-88DF-FEF3DA3B2891}" destId="{6214B053-6B3C-4AE1-A88C-A2A7A507B1DE}" srcOrd="0" destOrd="0" presId="urn:microsoft.com/office/officeart/2005/8/layout/hierarchy2"/>
    <dgm:cxn modelId="{A514940E-EB80-4723-9F4B-D53DE9943752}" type="presParOf" srcId="{83AA6D99-E8BC-4BE0-A66A-497F4872F0B9}" destId="{F8A7B877-D5F6-45DF-99EE-2E929CC3D257}" srcOrd="3" destOrd="0" presId="urn:microsoft.com/office/officeart/2005/8/layout/hierarchy2"/>
    <dgm:cxn modelId="{B8132F0A-955A-4AF0-AA2C-6780F2604B0C}" type="presParOf" srcId="{F8A7B877-D5F6-45DF-99EE-2E929CC3D257}" destId="{BA31F454-155B-40E9-B329-65B7B5C220D2}" srcOrd="0" destOrd="0" presId="urn:microsoft.com/office/officeart/2005/8/layout/hierarchy2"/>
    <dgm:cxn modelId="{E31C92F5-D3D4-4E7C-B85C-35C2087FD6B4}" type="presParOf" srcId="{F8A7B877-D5F6-45DF-99EE-2E929CC3D257}" destId="{8C7126D5-DC00-444E-BC40-34D36D5A0FAC}" srcOrd="1" destOrd="0" presId="urn:microsoft.com/office/officeart/2005/8/layout/hierarchy2"/>
    <dgm:cxn modelId="{8DA71F3D-7B0D-421F-A319-AADADF69595F}" type="presParOf" srcId="{83AA6D99-E8BC-4BE0-A66A-497F4872F0B9}" destId="{EB50D36F-6031-4B1D-8A7D-A7D9E27F0857}" srcOrd="4" destOrd="0" presId="urn:microsoft.com/office/officeart/2005/8/layout/hierarchy2"/>
    <dgm:cxn modelId="{499A9BE6-D48F-4828-8113-948A105FA90A}" type="presParOf" srcId="{EB50D36F-6031-4B1D-8A7D-A7D9E27F0857}" destId="{31AB36EE-D8B2-4A2D-948D-AABC991301B1}" srcOrd="0" destOrd="0" presId="urn:microsoft.com/office/officeart/2005/8/layout/hierarchy2"/>
    <dgm:cxn modelId="{15E7FD9E-0B92-4DDF-8162-8FC9DD9F5233}" type="presParOf" srcId="{83AA6D99-E8BC-4BE0-A66A-497F4872F0B9}" destId="{FDAEA318-401E-4E28-9EB4-A71D507D79B8}" srcOrd="5" destOrd="0" presId="urn:microsoft.com/office/officeart/2005/8/layout/hierarchy2"/>
    <dgm:cxn modelId="{039ACFF4-93AF-40BC-BC22-E894155E6E30}" type="presParOf" srcId="{FDAEA318-401E-4E28-9EB4-A71D507D79B8}" destId="{25D6802C-FABD-499B-AE23-55AC2C63760B}" srcOrd="0" destOrd="0" presId="urn:microsoft.com/office/officeart/2005/8/layout/hierarchy2"/>
    <dgm:cxn modelId="{AF037EB8-063E-410B-9EC6-F73157A4273F}" type="presParOf" srcId="{FDAEA318-401E-4E28-9EB4-A71D507D79B8}" destId="{5FEB9762-8F28-4865-ADD3-7C113244E9B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834A95-3AD8-4284-8919-F308CDB75CC5}" type="doc">
      <dgm:prSet loTypeId="urn:microsoft.com/office/officeart/2005/8/layout/bProcess4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EC7D2855-29FF-4E53-87CB-7109D7017018}">
      <dgm:prSet phldrT="[文字]"/>
      <dgm:spPr/>
      <dgm:t>
        <a:bodyPr/>
        <a:lstStyle/>
        <a:p>
          <a:r>
            <a:rPr lang="zh-TW" b="1" cap="none" spc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法律定位狹隘</a:t>
          </a:r>
          <a:endParaRPr lang="zh-TW" altLang="en-US" b="1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B2039C-7B6C-493E-A5E3-896765FBCF8A}" type="parTrans" cxnId="{1A9EF6D8-B15A-4183-B8B2-4006D0BDD88C}">
      <dgm:prSet/>
      <dgm:spPr/>
      <dgm:t>
        <a:bodyPr/>
        <a:lstStyle/>
        <a:p>
          <a:endParaRPr lang="zh-TW" altLang="en-US" b="1" cap="none" spc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1005B0-1E7C-42D6-B066-8424C94134EB}" type="sibTrans" cxnId="{1A9EF6D8-B15A-4183-B8B2-4006D0BDD88C}">
      <dgm:prSet/>
      <dgm:spPr/>
      <dgm:t>
        <a:bodyPr/>
        <a:lstStyle/>
        <a:p>
          <a:endParaRPr lang="zh-TW" altLang="en-US" b="1" cap="none" spc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923DC6-5D19-44B3-A912-D1634B3A534A}">
      <dgm:prSet phldrT="[文字]"/>
      <dgm:spPr/>
      <dgm:t>
        <a:bodyPr/>
        <a:lstStyle/>
        <a:p>
          <a:r>
            <a:rPr lang="zh-TW" b="1" cap="none" spc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定義不清</a:t>
          </a:r>
          <a:endParaRPr lang="zh-TW" altLang="en-US" b="1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5CCA2F-E8E9-4459-9B20-63C6F72C57D6}" type="parTrans" cxnId="{EE45D563-E667-4D70-B5D9-F842F63F7870}">
      <dgm:prSet/>
      <dgm:spPr/>
      <dgm:t>
        <a:bodyPr/>
        <a:lstStyle/>
        <a:p>
          <a:endParaRPr lang="zh-TW" altLang="en-US" b="1" cap="none" spc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DFC4D8-EAFF-4ED6-A078-C83C81E9A1EF}" type="sibTrans" cxnId="{EE45D563-E667-4D70-B5D9-F842F63F7870}">
      <dgm:prSet/>
      <dgm:spPr/>
      <dgm:t>
        <a:bodyPr/>
        <a:lstStyle/>
        <a:p>
          <a:endParaRPr lang="zh-TW" altLang="en-US" b="1" cap="none" spc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2E4639-962A-455A-AA6B-FC3A0F8D30B8}">
      <dgm:prSet phldrT="[文字]"/>
      <dgm:spPr/>
      <dgm:t>
        <a:bodyPr/>
        <a:lstStyle/>
        <a:p>
          <a:r>
            <a:rPr lang="zh-TW" b="1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參與行為要件再思考</a:t>
          </a:r>
          <a:endParaRPr lang="zh-TW" altLang="en-US" b="1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945E93-CB71-4E74-ACAB-35C5E4A2039B}" type="parTrans" cxnId="{977A6ADC-6D35-4D8F-BA06-4E63695A2569}">
      <dgm:prSet/>
      <dgm:spPr/>
      <dgm:t>
        <a:bodyPr/>
        <a:lstStyle/>
        <a:p>
          <a:endParaRPr lang="zh-TW" altLang="en-US" b="1" cap="none" spc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7CE576-F22B-4FB9-8D3C-5657D07FF045}" type="sibTrans" cxnId="{977A6ADC-6D35-4D8F-BA06-4E63695A2569}">
      <dgm:prSet/>
      <dgm:spPr/>
      <dgm:t>
        <a:bodyPr/>
        <a:lstStyle/>
        <a:p>
          <a:endParaRPr lang="zh-TW" altLang="en-US" b="1" cap="none" spc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3A641E-93B5-4018-B5BA-FC180A79D795}">
      <dgm:prSet phldrT="[文字]"/>
      <dgm:spPr/>
      <dgm:t>
        <a:bodyPr/>
        <a:lstStyle/>
        <a:p>
          <a:r>
            <a:rPr lang="zh-TW" altLang="en-US" b="1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加重事由之妥適</a:t>
          </a:r>
          <a:endParaRPr lang="zh-TW" altLang="en-US" b="1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7FECC9-DCB1-490C-A90C-D79715919508}" type="parTrans" cxnId="{B097D2B2-232C-4031-99E8-1D8C684A485F}">
      <dgm:prSet/>
      <dgm:spPr/>
      <dgm:t>
        <a:bodyPr/>
        <a:lstStyle/>
        <a:p>
          <a:endParaRPr lang="zh-TW" altLang="en-US" b="1" cap="none" spc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B7D1D7-3E00-42BE-8D15-47A61E39FE4C}" type="sibTrans" cxnId="{B097D2B2-232C-4031-99E8-1D8C684A485F}">
      <dgm:prSet/>
      <dgm:spPr/>
      <dgm:t>
        <a:bodyPr/>
        <a:lstStyle/>
        <a:p>
          <a:endParaRPr lang="zh-TW" altLang="en-US" b="1" cap="none" spc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78D276-CB8A-4BAB-A927-9E6D97B64868}">
      <dgm:prSet phldrT="[文字]"/>
      <dgm:spPr/>
      <dgm:t>
        <a:bodyPr/>
        <a:lstStyle/>
        <a:p>
          <a:r>
            <a:rPr lang="zh-TW" b="1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公職候選人資格之剝奪</a:t>
          </a:r>
          <a:endParaRPr lang="zh-TW" altLang="en-US" b="1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8772B8-C29D-49C0-B4E7-85B777CF2630}" type="parTrans" cxnId="{5161E719-C52D-4B67-9018-D05C29BAE6D0}">
      <dgm:prSet/>
      <dgm:spPr/>
      <dgm:t>
        <a:bodyPr/>
        <a:lstStyle/>
        <a:p>
          <a:endParaRPr lang="zh-TW" altLang="en-US" b="1" cap="none" spc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F2120-895A-40A3-8370-1D376A472259}" type="sibTrans" cxnId="{5161E719-C52D-4B67-9018-D05C29BAE6D0}">
      <dgm:prSet/>
      <dgm:spPr/>
      <dgm:t>
        <a:bodyPr/>
        <a:lstStyle/>
        <a:p>
          <a:endParaRPr lang="zh-TW" altLang="en-US" b="1" cap="none" spc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E72C23-6017-4FB0-A83A-11970016BD0B}">
      <dgm:prSet phldrT="[文字]"/>
      <dgm:spPr/>
      <dgm:t>
        <a:bodyPr/>
        <a:lstStyle/>
        <a:p>
          <a:r>
            <a:rPr lang="zh-TW" altLang="en-US" b="1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立法目的用語抽象</a:t>
          </a:r>
        </a:p>
      </dgm:t>
    </dgm:pt>
    <dgm:pt modelId="{68D913CE-0F64-4CE1-97F8-4CBA8CC4CAC3}" type="parTrans" cxnId="{9187B924-1481-4C66-A674-770E3685FF14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621495-77F7-41A6-ADAF-619DCC472D6B}" type="sibTrans" cxnId="{9187B924-1481-4C66-A674-770E3685FF14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B4C4F4-1DF0-4A87-85EB-B74FED691FA2}">
      <dgm:prSet phldrT="[文字]"/>
      <dgm:spPr/>
      <dgm:t>
        <a:bodyPr/>
        <a:lstStyle/>
        <a:p>
          <a:r>
            <a:rPr lang="zh-TW" b="1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強制工作規定</a:t>
          </a:r>
          <a:endParaRPr lang="zh-TW" altLang="en-US" b="1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9C8460-1873-4D59-B518-0FC2E6B6BA9B}" type="parTrans" cxnId="{3BE31F8B-3D2E-4062-A102-761688AE7D89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4D2F8A-E862-4AAD-927C-9D0B68AE346C}" type="sibTrans" cxnId="{3BE31F8B-3D2E-4062-A102-761688AE7D89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623ED0-2C04-4571-A2A5-046EF2B5AD19}">
      <dgm:prSet phldrT="[文字]"/>
      <dgm:spPr/>
      <dgm:t>
        <a:bodyPr/>
        <a:lstStyle/>
        <a:p>
          <a:r>
            <a:rPr lang="zh-TW" altLang="zh-TW" b="1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行為犯他罪名者</a:t>
          </a:r>
          <a:endParaRPr lang="zh-TW" altLang="en-US" b="1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6F959A-B3BD-49E3-987D-593E32FC81E0}" type="parTrans" cxnId="{7ED24BB9-B20F-439E-A931-A06B9FAB7E79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107331-C040-44AF-9C97-0D2B52A10B16}" type="sibTrans" cxnId="{7ED24BB9-B20F-439E-A931-A06B9FAB7E79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BC7977-5845-4A5D-96FB-31A56A953296}">
      <dgm:prSet phldrT="[文字]"/>
      <dgm:spPr/>
      <dgm:t>
        <a:bodyPr/>
        <a:lstStyle/>
        <a:p>
          <a:r>
            <a:rPr lang="zh-TW" b="1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資助犯罪組織之認定疑義</a:t>
          </a:r>
          <a:endParaRPr lang="zh-TW" altLang="en-US" b="1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3149EB-DB36-4E81-A51E-F6DAF99CB121}" type="parTrans" cxnId="{A6E5C81B-7841-4C86-A1C7-25ED802EBEAB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237992-B79D-4EEA-855C-8983992E1FA4}" type="sibTrans" cxnId="{A6E5C81B-7841-4C86-A1C7-25ED802EBEAB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EDBE89-1C32-48A4-9E59-C05FBDDAB2CD}">
      <dgm:prSet phldrT="[文字]"/>
      <dgm:spPr/>
      <dgm:t>
        <a:bodyPr/>
        <a:lstStyle/>
        <a:p>
          <a:r>
            <a:rPr lang="zh-TW" b="1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剝奪不法所得方法不完備</a:t>
          </a:r>
          <a:endParaRPr lang="zh-TW" altLang="en-US" b="1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9A7B8-94A1-41BC-8444-5A19C21723E2}" type="parTrans" cxnId="{E98B0419-98C1-4969-8F08-F67EF99F39AC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E48472-8BDE-4BAB-93EE-8ABD11A1A106}" type="sibTrans" cxnId="{E98B0419-98C1-4969-8F08-F67EF99F39AC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0A9A49-DB7A-400D-AA5D-40C93BA7082F}">
      <dgm:prSet phldrT="[文字]"/>
      <dgm:spPr/>
      <dgm:t>
        <a:bodyPr/>
        <a:lstStyle/>
        <a:p>
          <a:r>
            <a:rPr lang="zh-TW" b="1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減輕條款態樣過於狹隘</a:t>
          </a:r>
          <a:endParaRPr lang="zh-TW" altLang="en-US" b="1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1DB1BD-DFCC-40F5-A7DA-EFD552B5BF68}" type="parTrans" cxnId="{8EA85340-233A-4ADA-AEC1-7F84490FD387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EA171-F80E-4E26-9A98-0CC976CF5BAC}" type="sibTrans" cxnId="{8EA85340-233A-4ADA-AEC1-7F84490FD387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023DF0-A1AF-43BB-A20A-71FD3AA7DA12}">
      <dgm:prSet phldrT="[文字]"/>
      <dgm:spPr/>
      <dgm:t>
        <a:bodyPr/>
        <a:lstStyle/>
        <a:p>
          <a:r>
            <a:rPr 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公務員包庇入罪</a:t>
          </a:r>
          <a:endParaRPr lang="zh-TW" altLang="en-US" b="1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8FCA7B-C5AB-4A0B-B7AF-2D914D8EC160}" type="parTrans" cxnId="{759649FB-53C7-4322-8E1D-3B13B6DAF9C7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A6E78A-FCD6-4A30-96B0-241F62E79AF4}" type="sibTrans" cxnId="{759649FB-53C7-4322-8E1D-3B13B6DAF9C7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8AE78F-D4E1-42D2-A19D-F5B184EAA98A}">
      <dgm:prSet phldrT="[文字]"/>
      <dgm:spPr/>
      <dgm:t>
        <a:bodyPr/>
        <a:lstStyle/>
        <a:p>
          <a:r>
            <a:rPr lang="zh-TW" altLang="en-US" b="1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援助制度之不足</a:t>
          </a:r>
        </a:p>
      </dgm:t>
    </dgm:pt>
    <dgm:pt modelId="{F97EDDF0-8A43-4FB2-B9D4-7C5363C32ADD}" type="parTrans" cxnId="{AAD35371-5DE6-4AC1-B17B-3F4A95ACEB72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8B4726-4A44-41BE-B5B2-959A88454CEF}" type="sibTrans" cxnId="{AAD35371-5DE6-4AC1-B17B-3F4A95ACEB72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AAAEFA-21CC-4ABE-B058-82C2CBFB26E6}">
      <dgm:prSet phldrT="[文字]"/>
      <dgm:spPr/>
      <dgm:t>
        <a:bodyPr/>
        <a:lstStyle/>
        <a:p>
          <a:r>
            <a:rPr lang="zh-TW" altLang="en-US" b="1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對質與詰問權之保障不周</a:t>
          </a:r>
        </a:p>
      </dgm:t>
    </dgm:pt>
    <dgm:pt modelId="{2B83FCE9-4BAE-4268-B242-3D8A89D58F8B}" type="parTrans" cxnId="{90541FE4-B5E1-4E9C-A89E-1F1191FB0951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076942-1BD0-45FF-BAB3-2DD1A6544EEB}" type="sibTrans" cxnId="{90541FE4-B5E1-4E9C-A89E-1F1191FB0951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1C358F-1318-437B-993E-1EAFCC60024E}">
      <dgm:prSet phldrT="[文字]"/>
      <dgm:spPr/>
      <dgm:t>
        <a:bodyPr/>
        <a:lstStyle/>
        <a:p>
          <a:r>
            <a:rPr lang="zh-TW" altLang="en-US" b="1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政黨連帶責任</a:t>
          </a:r>
        </a:p>
      </dgm:t>
    </dgm:pt>
    <dgm:pt modelId="{9D0C227E-7DE7-44CB-848B-AEC3E8C67E5E}" type="parTrans" cxnId="{D8F7A50A-764E-45CC-949E-4963677CC111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95BE4-0FFE-4355-B0CA-F88427E9BA09}" type="sibTrans" cxnId="{D8F7A50A-764E-45CC-949E-4963677CC111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2D1001-91C5-4165-9425-9838D58F1B3C}" type="pres">
      <dgm:prSet presAssocID="{F3834A95-3AD8-4284-8919-F308CDB75CC5}" presName="Name0" presStyleCnt="0">
        <dgm:presLayoutVars>
          <dgm:dir/>
          <dgm:resizeHandles/>
        </dgm:presLayoutVars>
      </dgm:prSet>
      <dgm:spPr/>
    </dgm:pt>
    <dgm:pt modelId="{56BFD68A-1122-436E-AAA5-C95039F3729F}" type="pres">
      <dgm:prSet presAssocID="{FAE72C23-6017-4FB0-A83A-11970016BD0B}" presName="compNode" presStyleCnt="0"/>
      <dgm:spPr/>
    </dgm:pt>
    <dgm:pt modelId="{CA076698-44F8-49E8-AD04-9EF37763A341}" type="pres">
      <dgm:prSet presAssocID="{FAE72C23-6017-4FB0-A83A-11970016BD0B}" presName="dummyConnPt" presStyleCnt="0"/>
      <dgm:spPr/>
    </dgm:pt>
    <dgm:pt modelId="{23513833-3BA5-4F23-AC27-45A496407F96}" type="pres">
      <dgm:prSet presAssocID="{FAE72C23-6017-4FB0-A83A-11970016BD0B}" presName="node" presStyleLbl="node1" presStyleIdx="0" presStyleCnt="15">
        <dgm:presLayoutVars>
          <dgm:bulletEnabled val="1"/>
        </dgm:presLayoutVars>
      </dgm:prSet>
      <dgm:spPr/>
    </dgm:pt>
    <dgm:pt modelId="{C0016CF2-9402-45ED-BBEA-363CD04E1080}" type="pres">
      <dgm:prSet presAssocID="{ED621495-77F7-41A6-ADAF-619DCC472D6B}" presName="sibTrans" presStyleLbl="bgSibTrans2D1" presStyleIdx="0" presStyleCnt="14"/>
      <dgm:spPr/>
    </dgm:pt>
    <dgm:pt modelId="{E290B9D4-1E10-4092-B91D-8EE9253DA0C1}" type="pres">
      <dgm:prSet presAssocID="{EC7D2855-29FF-4E53-87CB-7109D7017018}" presName="compNode" presStyleCnt="0"/>
      <dgm:spPr/>
    </dgm:pt>
    <dgm:pt modelId="{0B01CDA1-AF92-49E4-9AAA-9EC337B66CED}" type="pres">
      <dgm:prSet presAssocID="{EC7D2855-29FF-4E53-87CB-7109D7017018}" presName="dummyConnPt" presStyleCnt="0"/>
      <dgm:spPr/>
    </dgm:pt>
    <dgm:pt modelId="{9C8C4914-BB72-4F8C-8791-D64AFCC053CD}" type="pres">
      <dgm:prSet presAssocID="{EC7D2855-29FF-4E53-87CB-7109D7017018}" presName="node" presStyleLbl="node1" presStyleIdx="1" presStyleCnt="15">
        <dgm:presLayoutVars>
          <dgm:bulletEnabled val="1"/>
        </dgm:presLayoutVars>
      </dgm:prSet>
      <dgm:spPr/>
    </dgm:pt>
    <dgm:pt modelId="{AA2FF46E-B7DA-47E2-89F7-B718A3186E52}" type="pres">
      <dgm:prSet presAssocID="{221005B0-1E7C-42D6-B066-8424C94134EB}" presName="sibTrans" presStyleLbl="bgSibTrans2D1" presStyleIdx="1" presStyleCnt="14"/>
      <dgm:spPr/>
    </dgm:pt>
    <dgm:pt modelId="{8E7956D8-A554-4F59-BDEE-E5402EFBD67F}" type="pres">
      <dgm:prSet presAssocID="{AE923DC6-5D19-44B3-A912-D1634B3A534A}" presName="compNode" presStyleCnt="0"/>
      <dgm:spPr/>
    </dgm:pt>
    <dgm:pt modelId="{17184DA6-6236-4BC1-BE57-7C90B63091FF}" type="pres">
      <dgm:prSet presAssocID="{AE923DC6-5D19-44B3-A912-D1634B3A534A}" presName="dummyConnPt" presStyleCnt="0"/>
      <dgm:spPr/>
    </dgm:pt>
    <dgm:pt modelId="{50DCADC0-FFA8-460A-9CF2-CCDF971C2D26}" type="pres">
      <dgm:prSet presAssocID="{AE923DC6-5D19-44B3-A912-D1634B3A534A}" presName="node" presStyleLbl="node1" presStyleIdx="2" presStyleCnt="15">
        <dgm:presLayoutVars>
          <dgm:bulletEnabled val="1"/>
        </dgm:presLayoutVars>
      </dgm:prSet>
      <dgm:spPr/>
    </dgm:pt>
    <dgm:pt modelId="{5B860232-A38D-470E-902E-D8AFA1AEB9BD}" type="pres">
      <dgm:prSet presAssocID="{DEDFC4D8-EAFF-4ED6-A078-C83C81E9A1EF}" presName="sibTrans" presStyleLbl="bgSibTrans2D1" presStyleIdx="2" presStyleCnt="14"/>
      <dgm:spPr/>
    </dgm:pt>
    <dgm:pt modelId="{BFCCE0DB-9192-405D-BB67-9ABBE9C84DD2}" type="pres">
      <dgm:prSet presAssocID="{622E4639-962A-455A-AA6B-FC3A0F8D30B8}" presName="compNode" presStyleCnt="0"/>
      <dgm:spPr/>
    </dgm:pt>
    <dgm:pt modelId="{FC331C9F-A68C-4404-BBAF-EF604E20662E}" type="pres">
      <dgm:prSet presAssocID="{622E4639-962A-455A-AA6B-FC3A0F8D30B8}" presName="dummyConnPt" presStyleCnt="0"/>
      <dgm:spPr/>
    </dgm:pt>
    <dgm:pt modelId="{24BD9983-6D73-45D5-A143-07AA4D0B0C30}" type="pres">
      <dgm:prSet presAssocID="{622E4639-962A-455A-AA6B-FC3A0F8D30B8}" presName="node" presStyleLbl="node1" presStyleIdx="3" presStyleCnt="15">
        <dgm:presLayoutVars>
          <dgm:bulletEnabled val="1"/>
        </dgm:presLayoutVars>
      </dgm:prSet>
      <dgm:spPr/>
    </dgm:pt>
    <dgm:pt modelId="{E90BDDC9-2D35-4BFC-BA92-7DCD506BCAE5}" type="pres">
      <dgm:prSet presAssocID="{297CE576-F22B-4FB9-8D3C-5657D07FF045}" presName="sibTrans" presStyleLbl="bgSibTrans2D1" presStyleIdx="3" presStyleCnt="14"/>
      <dgm:spPr/>
    </dgm:pt>
    <dgm:pt modelId="{F9D42F81-F71E-4F37-BA50-2E0513D382E4}" type="pres">
      <dgm:prSet presAssocID="{E5B4C4F4-1DF0-4A87-85EB-B74FED691FA2}" presName="compNode" presStyleCnt="0"/>
      <dgm:spPr/>
    </dgm:pt>
    <dgm:pt modelId="{9677749C-41C1-4326-8469-48A888F9E460}" type="pres">
      <dgm:prSet presAssocID="{E5B4C4F4-1DF0-4A87-85EB-B74FED691FA2}" presName="dummyConnPt" presStyleCnt="0"/>
      <dgm:spPr/>
    </dgm:pt>
    <dgm:pt modelId="{683F58E9-F009-4FFE-A18F-56CED5E932F1}" type="pres">
      <dgm:prSet presAssocID="{E5B4C4F4-1DF0-4A87-85EB-B74FED691FA2}" presName="node" presStyleLbl="node1" presStyleIdx="4" presStyleCnt="15">
        <dgm:presLayoutVars>
          <dgm:bulletEnabled val="1"/>
        </dgm:presLayoutVars>
      </dgm:prSet>
      <dgm:spPr/>
    </dgm:pt>
    <dgm:pt modelId="{1E55521D-6BA0-4C15-9839-0E73AD76B678}" type="pres">
      <dgm:prSet presAssocID="{A84D2F8A-E862-4AAD-927C-9D0B68AE346C}" presName="sibTrans" presStyleLbl="bgSibTrans2D1" presStyleIdx="4" presStyleCnt="14"/>
      <dgm:spPr/>
    </dgm:pt>
    <dgm:pt modelId="{408919D4-8829-4E20-BEB9-BCD81CC185F9}" type="pres">
      <dgm:prSet presAssocID="{EE3A641E-93B5-4018-B5BA-FC180A79D795}" presName="compNode" presStyleCnt="0"/>
      <dgm:spPr/>
    </dgm:pt>
    <dgm:pt modelId="{DF7E5A03-7E50-4A37-BFDC-236F12F9EE26}" type="pres">
      <dgm:prSet presAssocID="{EE3A641E-93B5-4018-B5BA-FC180A79D795}" presName="dummyConnPt" presStyleCnt="0"/>
      <dgm:spPr/>
    </dgm:pt>
    <dgm:pt modelId="{C2BEE9EA-FA2A-474B-915C-A0AC36F608FF}" type="pres">
      <dgm:prSet presAssocID="{EE3A641E-93B5-4018-B5BA-FC180A79D795}" presName="node" presStyleLbl="node1" presStyleIdx="5" presStyleCnt="15">
        <dgm:presLayoutVars>
          <dgm:bulletEnabled val="1"/>
        </dgm:presLayoutVars>
      </dgm:prSet>
      <dgm:spPr/>
    </dgm:pt>
    <dgm:pt modelId="{78BC73C1-7AC2-49B6-A5ED-C904EF1B5F70}" type="pres">
      <dgm:prSet presAssocID="{62B7D1D7-3E00-42BE-8D15-47A61E39FE4C}" presName="sibTrans" presStyleLbl="bgSibTrans2D1" presStyleIdx="5" presStyleCnt="14"/>
      <dgm:spPr/>
    </dgm:pt>
    <dgm:pt modelId="{D7D38398-4AC7-411D-8300-4C52153F30D5}" type="pres">
      <dgm:prSet presAssocID="{CF623ED0-2C04-4571-A2A5-046EF2B5AD19}" presName="compNode" presStyleCnt="0"/>
      <dgm:spPr/>
    </dgm:pt>
    <dgm:pt modelId="{5BB43218-ACF6-4737-A529-A0DA7D75A948}" type="pres">
      <dgm:prSet presAssocID="{CF623ED0-2C04-4571-A2A5-046EF2B5AD19}" presName="dummyConnPt" presStyleCnt="0"/>
      <dgm:spPr/>
    </dgm:pt>
    <dgm:pt modelId="{3904D850-DAF9-4E24-AE1A-686CF8A58C61}" type="pres">
      <dgm:prSet presAssocID="{CF623ED0-2C04-4571-A2A5-046EF2B5AD19}" presName="node" presStyleLbl="node1" presStyleIdx="6" presStyleCnt="15">
        <dgm:presLayoutVars>
          <dgm:bulletEnabled val="1"/>
        </dgm:presLayoutVars>
      </dgm:prSet>
      <dgm:spPr/>
    </dgm:pt>
    <dgm:pt modelId="{89B12D78-606A-4564-92F4-87F202413260}" type="pres">
      <dgm:prSet presAssocID="{C5107331-C040-44AF-9C97-0D2B52A10B16}" presName="sibTrans" presStyleLbl="bgSibTrans2D1" presStyleIdx="6" presStyleCnt="14"/>
      <dgm:spPr/>
    </dgm:pt>
    <dgm:pt modelId="{60E69C8D-0C7C-4B58-9D59-99432457B0CF}" type="pres">
      <dgm:prSet presAssocID="{59BC7977-5845-4A5D-96FB-31A56A953296}" presName="compNode" presStyleCnt="0"/>
      <dgm:spPr/>
    </dgm:pt>
    <dgm:pt modelId="{6F116767-703C-49B0-B2E1-6EC689785187}" type="pres">
      <dgm:prSet presAssocID="{59BC7977-5845-4A5D-96FB-31A56A953296}" presName="dummyConnPt" presStyleCnt="0"/>
      <dgm:spPr/>
    </dgm:pt>
    <dgm:pt modelId="{4B7C6826-20D7-4EB0-B705-BBB544057419}" type="pres">
      <dgm:prSet presAssocID="{59BC7977-5845-4A5D-96FB-31A56A953296}" presName="node" presStyleLbl="node1" presStyleIdx="7" presStyleCnt="15">
        <dgm:presLayoutVars>
          <dgm:bulletEnabled val="1"/>
        </dgm:presLayoutVars>
      </dgm:prSet>
      <dgm:spPr/>
    </dgm:pt>
    <dgm:pt modelId="{1A95F029-AA6A-44DD-9239-2F0B4725D594}" type="pres">
      <dgm:prSet presAssocID="{E9237992-B79D-4EEA-855C-8983992E1FA4}" presName="sibTrans" presStyleLbl="bgSibTrans2D1" presStyleIdx="7" presStyleCnt="14"/>
      <dgm:spPr/>
    </dgm:pt>
    <dgm:pt modelId="{08E0E62C-03A1-4BE4-9371-83B7DA6F570A}" type="pres">
      <dgm:prSet presAssocID="{13EDBE89-1C32-48A4-9E59-C05FBDDAB2CD}" presName="compNode" presStyleCnt="0"/>
      <dgm:spPr/>
    </dgm:pt>
    <dgm:pt modelId="{55CFA8A4-E630-4F5F-8FEB-2D6FE4CDF8F0}" type="pres">
      <dgm:prSet presAssocID="{13EDBE89-1C32-48A4-9E59-C05FBDDAB2CD}" presName="dummyConnPt" presStyleCnt="0"/>
      <dgm:spPr/>
    </dgm:pt>
    <dgm:pt modelId="{55E2A4E3-1ED5-4687-AE42-0352FE59C396}" type="pres">
      <dgm:prSet presAssocID="{13EDBE89-1C32-48A4-9E59-C05FBDDAB2CD}" presName="node" presStyleLbl="node1" presStyleIdx="8" presStyleCnt="15">
        <dgm:presLayoutVars>
          <dgm:bulletEnabled val="1"/>
        </dgm:presLayoutVars>
      </dgm:prSet>
      <dgm:spPr/>
    </dgm:pt>
    <dgm:pt modelId="{E5D858CB-6F0C-421E-9160-CCCDC3E27E5E}" type="pres">
      <dgm:prSet presAssocID="{CAE48472-8BDE-4BAB-93EE-8ABD11A1A106}" presName="sibTrans" presStyleLbl="bgSibTrans2D1" presStyleIdx="8" presStyleCnt="14"/>
      <dgm:spPr/>
    </dgm:pt>
    <dgm:pt modelId="{86BB5AC5-12C5-48D1-9F03-B0FF3B9BABF4}" type="pres">
      <dgm:prSet presAssocID="{E80A9A49-DB7A-400D-AA5D-40C93BA7082F}" presName="compNode" presStyleCnt="0"/>
      <dgm:spPr/>
    </dgm:pt>
    <dgm:pt modelId="{EA633E65-A2B0-4834-B31A-237C3EDA3248}" type="pres">
      <dgm:prSet presAssocID="{E80A9A49-DB7A-400D-AA5D-40C93BA7082F}" presName="dummyConnPt" presStyleCnt="0"/>
      <dgm:spPr/>
    </dgm:pt>
    <dgm:pt modelId="{857753AB-4909-4D06-ABC8-1F226A417306}" type="pres">
      <dgm:prSet presAssocID="{E80A9A49-DB7A-400D-AA5D-40C93BA7082F}" presName="node" presStyleLbl="node1" presStyleIdx="9" presStyleCnt="15">
        <dgm:presLayoutVars>
          <dgm:bulletEnabled val="1"/>
        </dgm:presLayoutVars>
      </dgm:prSet>
      <dgm:spPr/>
    </dgm:pt>
    <dgm:pt modelId="{5F9C43C0-1113-440E-8CAC-8A87FCB58E96}" type="pres">
      <dgm:prSet presAssocID="{5B4EA171-F80E-4E26-9A98-0CC976CF5BAC}" presName="sibTrans" presStyleLbl="bgSibTrans2D1" presStyleIdx="9" presStyleCnt="14"/>
      <dgm:spPr/>
    </dgm:pt>
    <dgm:pt modelId="{D7B23EE9-858C-47A0-BC50-4B35C7E697A3}" type="pres">
      <dgm:prSet presAssocID="{B8023DF0-A1AF-43BB-A20A-71FD3AA7DA12}" presName="compNode" presStyleCnt="0"/>
      <dgm:spPr/>
    </dgm:pt>
    <dgm:pt modelId="{3477DA30-3AD6-47CB-971B-6EF326A64150}" type="pres">
      <dgm:prSet presAssocID="{B8023DF0-A1AF-43BB-A20A-71FD3AA7DA12}" presName="dummyConnPt" presStyleCnt="0"/>
      <dgm:spPr/>
    </dgm:pt>
    <dgm:pt modelId="{C4B8ED1B-DA31-4945-AF37-0B07382FAC89}" type="pres">
      <dgm:prSet presAssocID="{B8023DF0-A1AF-43BB-A20A-71FD3AA7DA12}" presName="node" presStyleLbl="node1" presStyleIdx="10" presStyleCnt="15">
        <dgm:presLayoutVars>
          <dgm:bulletEnabled val="1"/>
        </dgm:presLayoutVars>
      </dgm:prSet>
      <dgm:spPr/>
    </dgm:pt>
    <dgm:pt modelId="{3F1C68B2-771E-42BF-95D7-D6DE9587BF9B}" type="pres">
      <dgm:prSet presAssocID="{86A6E78A-FCD6-4A30-96B0-241F62E79AF4}" presName="sibTrans" presStyleLbl="bgSibTrans2D1" presStyleIdx="10" presStyleCnt="14"/>
      <dgm:spPr/>
    </dgm:pt>
    <dgm:pt modelId="{D267639B-7E8D-4CD3-8F9C-85D1EC8D2C10}" type="pres">
      <dgm:prSet presAssocID="{148AE78F-D4E1-42D2-A19D-F5B184EAA98A}" presName="compNode" presStyleCnt="0"/>
      <dgm:spPr/>
    </dgm:pt>
    <dgm:pt modelId="{2BA197DF-B3E2-4408-8036-27A1E389A73F}" type="pres">
      <dgm:prSet presAssocID="{148AE78F-D4E1-42D2-A19D-F5B184EAA98A}" presName="dummyConnPt" presStyleCnt="0"/>
      <dgm:spPr/>
    </dgm:pt>
    <dgm:pt modelId="{2B2BE12E-812A-48DD-B3AF-A80B513A00FB}" type="pres">
      <dgm:prSet presAssocID="{148AE78F-D4E1-42D2-A19D-F5B184EAA98A}" presName="node" presStyleLbl="node1" presStyleIdx="11" presStyleCnt="15">
        <dgm:presLayoutVars>
          <dgm:bulletEnabled val="1"/>
        </dgm:presLayoutVars>
      </dgm:prSet>
      <dgm:spPr/>
    </dgm:pt>
    <dgm:pt modelId="{F55A59AD-617F-4D83-B4BB-758F33B5EAEA}" type="pres">
      <dgm:prSet presAssocID="{1D8B4726-4A44-41BE-B5B2-959A88454CEF}" presName="sibTrans" presStyleLbl="bgSibTrans2D1" presStyleIdx="11" presStyleCnt="14"/>
      <dgm:spPr/>
    </dgm:pt>
    <dgm:pt modelId="{FE128447-52CF-4E8F-840E-B9B14380C7B8}" type="pres">
      <dgm:prSet presAssocID="{20AAAEFA-21CC-4ABE-B058-82C2CBFB26E6}" presName="compNode" presStyleCnt="0"/>
      <dgm:spPr/>
    </dgm:pt>
    <dgm:pt modelId="{ED5A3441-9882-4361-B792-063B416062A3}" type="pres">
      <dgm:prSet presAssocID="{20AAAEFA-21CC-4ABE-B058-82C2CBFB26E6}" presName="dummyConnPt" presStyleCnt="0"/>
      <dgm:spPr/>
    </dgm:pt>
    <dgm:pt modelId="{6E08F001-7116-4F2B-8402-DBE698E18FA6}" type="pres">
      <dgm:prSet presAssocID="{20AAAEFA-21CC-4ABE-B058-82C2CBFB26E6}" presName="node" presStyleLbl="node1" presStyleIdx="12" presStyleCnt="15">
        <dgm:presLayoutVars>
          <dgm:bulletEnabled val="1"/>
        </dgm:presLayoutVars>
      </dgm:prSet>
      <dgm:spPr/>
    </dgm:pt>
    <dgm:pt modelId="{0465AE1D-6DF6-4BB9-A7A4-2DFAB7062BF0}" type="pres">
      <dgm:prSet presAssocID="{3E076942-1BD0-45FF-BAB3-2DD1A6544EEB}" presName="sibTrans" presStyleLbl="bgSibTrans2D1" presStyleIdx="12" presStyleCnt="14"/>
      <dgm:spPr/>
    </dgm:pt>
    <dgm:pt modelId="{A6C13AF5-9477-425B-8E33-312B642D20B2}" type="pres">
      <dgm:prSet presAssocID="{981C358F-1318-437B-993E-1EAFCC60024E}" presName="compNode" presStyleCnt="0"/>
      <dgm:spPr/>
    </dgm:pt>
    <dgm:pt modelId="{85C879E5-ECE5-46D0-BC16-457AEC111D0B}" type="pres">
      <dgm:prSet presAssocID="{981C358F-1318-437B-993E-1EAFCC60024E}" presName="dummyConnPt" presStyleCnt="0"/>
      <dgm:spPr/>
    </dgm:pt>
    <dgm:pt modelId="{09D961C5-6B15-4161-88F5-DADC3CAF5DE3}" type="pres">
      <dgm:prSet presAssocID="{981C358F-1318-437B-993E-1EAFCC60024E}" presName="node" presStyleLbl="node1" presStyleIdx="13" presStyleCnt="15">
        <dgm:presLayoutVars>
          <dgm:bulletEnabled val="1"/>
        </dgm:presLayoutVars>
      </dgm:prSet>
      <dgm:spPr/>
    </dgm:pt>
    <dgm:pt modelId="{9280AA92-0402-4C12-B408-0F173722F167}" type="pres">
      <dgm:prSet presAssocID="{7D695BE4-0FFE-4355-B0CA-F88427E9BA09}" presName="sibTrans" presStyleLbl="bgSibTrans2D1" presStyleIdx="13" presStyleCnt="14"/>
      <dgm:spPr/>
    </dgm:pt>
    <dgm:pt modelId="{2D3E9006-E30A-40C8-82AF-4C73FCDC81F9}" type="pres">
      <dgm:prSet presAssocID="{9A78D276-CB8A-4BAB-A927-9E6D97B64868}" presName="compNode" presStyleCnt="0"/>
      <dgm:spPr/>
    </dgm:pt>
    <dgm:pt modelId="{7902736C-F3F4-42A8-A118-4BF77AF3A474}" type="pres">
      <dgm:prSet presAssocID="{9A78D276-CB8A-4BAB-A927-9E6D97B64868}" presName="dummyConnPt" presStyleCnt="0"/>
      <dgm:spPr/>
    </dgm:pt>
    <dgm:pt modelId="{36282239-8417-4F19-A761-D24123291868}" type="pres">
      <dgm:prSet presAssocID="{9A78D276-CB8A-4BAB-A927-9E6D97B64868}" presName="node" presStyleLbl="node1" presStyleIdx="14" presStyleCnt="15">
        <dgm:presLayoutVars>
          <dgm:bulletEnabled val="1"/>
        </dgm:presLayoutVars>
      </dgm:prSet>
      <dgm:spPr/>
    </dgm:pt>
  </dgm:ptLst>
  <dgm:cxnLst>
    <dgm:cxn modelId="{B89E8003-611C-47B8-B8DA-F517BBCFF146}" type="presOf" srcId="{622E4639-962A-455A-AA6B-FC3A0F8D30B8}" destId="{24BD9983-6D73-45D5-A143-07AA4D0B0C30}" srcOrd="0" destOrd="0" presId="urn:microsoft.com/office/officeart/2005/8/layout/bProcess4"/>
    <dgm:cxn modelId="{D8F7A50A-764E-45CC-949E-4963677CC111}" srcId="{F3834A95-3AD8-4284-8919-F308CDB75CC5}" destId="{981C358F-1318-437B-993E-1EAFCC60024E}" srcOrd="13" destOrd="0" parTransId="{9D0C227E-7DE7-44CB-848B-AEC3E8C67E5E}" sibTransId="{7D695BE4-0FFE-4355-B0CA-F88427E9BA09}"/>
    <dgm:cxn modelId="{A847680F-FCDE-48AF-BC2D-C306BE4EDDFE}" type="presOf" srcId="{F3834A95-3AD8-4284-8919-F308CDB75CC5}" destId="{7E2D1001-91C5-4165-9425-9838D58F1B3C}" srcOrd="0" destOrd="0" presId="urn:microsoft.com/office/officeart/2005/8/layout/bProcess4"/>
    <dgm:cxn modelId="{E98B0419-98C1-4969-8F08-F67EF99F39AC}" srcId="{F3834A95-3AD8-4284-8919-F308CDB75CC5}" destId="{13EDBE89-1C32-48A4-9E59-C05FBDDAB2CD}" srcOrd="8" destOrd="0" parTransId="{43E9A7B8-94A1-41BC-8444-5A19C21723E2}" sibTransId="{CAE48472-8BDE-4BAB-93EE-8ABD11A1A106}"/>
    <dgm:cxn modelId="{5161E719-C52D-4B67-9018-D05C29BAE6D0}" srcId="{F3834A95-3AD8-4284-8919-F308CDB75CC5}" destId="{9A78D276-CB8A-4BAB-A927-9E6D97B64868}" srcOrd="14" destOrd="0" parTransId="{868772B8-C29D-49C0-B4E7-85B777CF2630}" sibTransId="{312F2120-895A-40A3-8370-1D376A472259}"/>
    <dgm:cxn modelId="{A6E5C81B-7841-4C86-A1C7-25ED802EBEAB}" srcId="{F3834A95-3AD8-4284-8919-F308CDB75CC5}" destId="{59BC7977-5845-4A5D-96FB-31A56A953296}" srcOrd="7" destOrd="0" parTransId="{5B3149EB-DB36-4E81-A51E-F6DAF99CB121}" sibTransId="{E9237992-B79D-4EEA-855C-8983992E1FA4}"/>
    <dgm:cxn modelId="{8896AE1F-614D-4FC9-950C-9045CD6D7689}" type="presOf" srcId="{C5107331-C040-44AF-9C97-0D2B52A10B16}" destId="{89B12D78-606A-4564-92F4-87F202413260}" srcOrd="0" destOrd="0" presId="urn:microsoft.com/office/officeart/2005/8/layout/bProcess4"/>
    <dgm:cxn modelId="{2E068022-5AD9-4809-B1E5-8A30F58F60AF}" type="presOf" srcId="{221005B0-1E7C-42D6-B066-8424C94134EB}" destId="{AA2FF46E-B7DA-47E2-89F7-B718A3186E52}" srcOrd="0" destOrd="0" presId="urn:microsoft.com/office/officeart/2005/8/layout/bProcess4"/>
    <dgm:cxn modelId="{9187B924-1481-4C66-A674-770E3685FF14}" srcId="{F3834A95-3AD8-4284-8919-F308CDB75CC5}" destId="{FAE72C23-6017-4FB0-A83A-11970016BD0B}" srcOrd="0" destOrd="0" parTransId="{68D913CE-0F64-4CE1-97F8-4CBA8CC4CAC3}" sibTransId="{ED621495-77F7-41A6-ADAF-619DCC472D6B}"/>
    <dgm:cxn modelId="{E2B8FE28-F437-433E-9DD9-45BE1425D9F0}" type="presOf" srcId="{62B7D1D7-3E00-42BE-8D15-47A61E39FE4C}" destId="{78BC73C1-7AC2-49B6-A5ED-C904EF1B5F70}" srcOrd="0" destOrd="0" presId="urn:microsoft.com/office/officeart/2005/8/layout/bProcess4"/>
    <dgm:cxn modelId="{6F039129-7F30-4E86-A598-6B4C35D25FFE}" type="presOf" srcId="{E5B4C4F4-1DF0-4A87-85EB-B74FED691FA2}" destId="{683F58E9-F009-4FFE-A18F-56CED5E932F1}" srcOrd="0" destOrd="0" presId="urn:microsoft.com/office/officeart/2005/8/layout/bProcess4"/>
    <dgm:cxn modelId="{957ABD2F-6840-400B-B515-E1E4A94BBEC2}" type="presOf" srcId="{AE923DC6-5D19-44B3-A912-D1634B3A534A}" destId="{50DCADC0-FFA8-460A-9CF2-CCDF971C2D26}" srcOrd="0" destOrd="0" presId="urn:microsoft.com/office/officeart/2005/8/layout/bProcess4"/>
    <dgm:cxn modelId="{E2978435-BB7A-4031-9784-ECAC91E1609A}" type="presOf" srcId="{A84D2F8A-E862-4AAD-927C-9D0B68AE346C}" destId="{1E55521D-6BA0-4C15-9839-0E73AD76B678}" srcOrd="0" destOrd="0" presId="urn:microsoft.com/office/officeart/2005/8/layout/bProcess4"/>
    <dgm:cxn modelId="{1E031B38-1E0D-45AB-AAC0-19C676B9239A}" type="presOf" srcId="{7D695BE4-0FFE-4355-B0CA-F88427E9BA09}" destId="{9280AA92-0402-4C12-B408-0F173722F167}" srcOrd="0" destOrd="0" presId="urn:microsoft.com/office/officeart/2005/8/layout/bProcess4"/>
    <dgm:cxn modelId="{2370923F-E52E-4D83-899C-C6040D7B840B}" type="presOf" srcId="{148AE78F-D4E1-42D2-A19D-F5B184EAA98A}" destId="{2B2BE12E-812A-48DD-B3AF-A80B513A00FB}" srcOrd="0" destOrd="0" presId="urn:microsoft.com/office/officeart/2005/8/layout/bProcess4"/>
    <dgm:cxn modelId="{8EA85340-233A-4ADA-AEC1-7F84490FD387}" srcId="{F3834A95-3AD8-4284-8919-F308CDB75CC5}" destId="{E80A9A49-DB7A-400D-AA5D-40C93BA7082F}" srcOrd="9" destOrd="0" parTransId="{C01DB1BD-DFCC-40F5-A7DA-EFD552B5BF68}" sibTransId="{5B4EA171-F80E-4E26-9A98-0CC976CF5BAC}"/>
    <dgm:cxn modelId="{DA02035F-E409-4051-835A-1F59CC0A18BE}" type="presOf" srcId="{E80A9A49-DB7A-400D-AA5D-40C93BA7082F}" destId="{857753AB-4909-4D06-ABC8-1F226A417306}" srcOrd="0" destOrd="0" presId="urn:microsoft.com/office/officeart/2005/8/layout/bProcess4"/>
    <dgm:cxn modelId="{424EFB41-A114-410C-AEE2-6CBF3D57D8B8}" type="presOf" srcId="{1D8B4726-4A44-41BE-B5B2-959A88454CEF}" destId="{F55A59AD-617F-4D83-B4BB-758F33B5EAEA}" srcOrd="0" destOrd="0" presId="urn:microsoft.com/office/officeart/2005/8/layout/bProcess4"/>
    <dgm:cxn modelId="{EE45D563-E667-4D70-B5D9-F842F63F7870}" srcId="{F3834A95-3AD8-4284-8919-F308CDB75CC5}" destId="{AE923DC6-5D19-44B3-A912-D1634B3A534A}" srcOrd="2" destOrd="0" parTransId="{F05CCA2F-E8E9-4459-9B20-63C6F72C57D6}" sibTransId="{DEDFC4D8-EAFF-4ED6-A078-C83C81E9A1EF}"/>
    <dgm:cxn modelId="{4FB86246-4F62-4BE5-A525-32BB3F09E995}" type="presOf" srcId="{297CE576-F22B-4FB9-8D3C-5657D07FF045}" destId="{E90BDDC9-2D35-4BFC-BA92-7DCD506BCAE5}" srcOrd="0" destOrd="0" presId="urn:microsoft.com/office/officeart/2005/8/layout/bProcess4"/>
    <dgm:cxn modelId="{9BF5074A-7BBF-4645-954B-93B02F4FF5A4}" type="presOf" srcId="{3E076942-1BD0-45FF-BAB3-2DD1A6544EEB}" destId="{0465AE1D-6DF6-4BB9-A7A4-2DFAB7062BF0}" srcOrd="0" destOrd="0" presId="urn:microsoft.com/office/officeart/2005/8/layout/bProcess4"/>
    <dgm:cxn modelId="{DAF1F86C-71AD-4DFF-B655-D20CEEAC98E2}" type="presOf" srcId="{EC7D2855-29FF-4E53-87CB-7109D7017018}" destId="{9C8C4914-BB72-4F8C-8791-D64AFCC053CD}" srcOrd="0" destOrd="0" presId="urn:microsoft.com/office/officeart/2005/8/layout/bProcess4"/>
    <dgm:cxn modelId="{9C1F546E-A639-47FA-9712-DBF76C9083A0}" type="presOf" srcId="{ED621495-77F7-41A6-ADAF-619DCC472D6B}" destId="{C0016CF2-9402-45ED-BBEA-363CD04E1080}" srcOrd="0" destOrd="0" presId="urn:microsoft.com/office/officeart/2005/8/layout/bProcess4"/>
    <dgm:cxn modelId="{83ADF370-1E14-4E83-88E7-16C385794D65}" type="presOf" srcId="{9A78D276-CB8A-4BAB-A927-9E6D97B64868}" destId="{36282239-8417-4F19-A761-D24123291868}" srcOrd="0" destOrd="0" presId="urn:microsoft.com/office/officeart/2005/8/layout/bProcess4"/>
    <dgm:cxn modelId="{AAD35371-5DE6-4AC1-B17B-3F4A95ACEB72}" srcId="{F3834A95-3AD8-4284-8919-F308CDB75CC5}" destId="{148AE78F-D4E1-42D2-A19D-F5B184EAA98A}" srcOrd="11" destOrd="0" parTransId="{F97EDDF0-8A43-4FB2-B9D4-7C5363C32ADD}" sibTransId="{1D8B4726-4A44-41BE-B5B2-959A88454CEF}"/>
    <dgm:cxn modelId="{319FC975-8F9D-4214-A04F-C51D7B9124F6}" type="presOf" srcId="{20AAAEFA-21CC-4ABE-B058-82C2CBFB26E6}" destId="{6E08F001-7116-4F2B-8402-DBE698E18FA6}" srcOrd="0" destOrd="0" presId="urn:microsoft.com/office/officeart/2005/8/layout/bProcess4"/>
    <dgm:cxn modelId="{B96F7B79-38F8-4871-B26E-71518E7C6B10}" type="presOf" srcId="{CAE48472-8BDE-4BAB-93EE-8ABD11A1A106}" destId="{E5D858CB-6F0C-421E-9160-CCCDC3E27E5E}" srcOrd="0" destOrd="0" presId="urn:microsoft.com/office/officeart/2005/8/layout/bProcess4"/>
    <dgm:cxn modelId="{3BE31F8B-3D2E-4062-A102-761688AE7D89}" srcId="{F3834A95-3AD8-4284-8919-F308CDB75CC5}" destId="{E5B4C4F4-1DF0-4A87-85EB-B74FED691FA2}" srcOrd="4" destOrd="0" parTransId="{469C8460-1873-4D59-B518-0FC2E6B6BA9B}" sibTransId="{A84D2F8A-E862-4AAD-927C-9D0B68AE346C}"/>
    <dgm:cxn modelId="{75E55F8D-04E9-4DDA-9CC3-3B71CEC60E34}" type="presOf" srcId="{CF623ED0-2C04-4571-A2A5-046EF2B5AD19}" destId="{3904D850-DAF9-4E24-AE1A-686CF8A58C61}" srcOrd="0" destOrd="0" presId="urn:microsoft.com/office/officeart/2005/8/layout/bProcess4"/>
    <dgm:cxn modelId="{2296259B-F6AB-4966-AFF8-DA54C0E42435}" type="presOf" srcId="{86A6E78A-FCD6-4A30-96B0-241F62E79AF4}" destId="{3F1C68B2-771E-42BF-95D7-D6DE9587BF9B}" srcOrd="0" destOrd="0" presId="urn:microsoft.com/office/officeart/2005/8/layout/bProcess4"/>
    <dgm:cxn modelId="{8919429B-690E-4AA3-8C00-C697CA8A6CCE}" type="presOf" srcId="{13EDBE89-1C32-48A4-9E59-C05FBDDAB2CD}" destId="{55E2A4E3-1ED5-4687-AE42-0352FE59C396}" srcOrd="0" destOrd="0" presId="urn:microsoft.com/office/officeart/2005/8/layout/bProcess4"/>
    <dgm:cxn modelId="{581BBBAC-BEE0-45BD-B21E-76E79FA313E7}" type="presOf" srcId="{59BC7977-5845-4A5D-96FB-31A56A953296}" destId="{4B7C6826-20D7-4EB0-B705-BBB544057419}" srcOrd="0" destOrd="0" presId="urn:microsoft.com/office/officeart/2005/8/layout/bProcess4"/>
    <dgm:cxn modelId="{B097D2B2-232C-4031-99E8-1D8C684A485F}" srcId="{F3834A95-3AD8-4284-8919-F308CDB75CC5}" destId="{EE3A641E-93B5-4018-B5BA-FC180A79D795}" srcOrd="5" destOrd="0" parTransId="{CA7FECC9-DCB1-490C-A90C-D79715919508}" sibTransId="{62B7D1D7-3E00-42BE-8D15-47A61E39FE4C}"/>
    <dgm:cxn modelId="{5A0378B6-AF9F-40E9-942E-85EF2802AFE5}" type="presOf" srcId="{B8023DF0-A1AF-43BB-A20A-71FD3AA7DA12}" destId="{C4B8ED1B-DA31-4945-AF37-0B07382FAC89}" srcOrd="0" destOrd="0" presId="urn:microsoft.com/office/officeart/2005/8/layout/bProcess4"/>
    <dgm:cxn modelId="{D934B5B7-84B4-4BF7-9739-554E1275C746}" type="presOf" srcId="{FAE72C23-6017-4FB0-A83A-11970016BD0B}" destId="{23513833-3BA5-4F23-AC27-45A496407F96}" srcOrd="0" destOrd="0" presId="urn:microsoft.com/office/officeart/2005/8/layout/bProcess4"/>
    <dgm:cxn modelId="{69EDD5B7-7A9A-4E08-B096-C526ABA5C4AC}" type="presOf" srcId="{E9237992-B79D-4EEA-855C-8983992E1FA4}" destId="{1A95F029-AA6A-44DD-9239-2F0B4725D594}" srcOrd="0" destOrd="0" presId="urn:microsoft.com/office/officeart/2005/8/layout/bProcess4"/>
    <dgm:cxn modelId="{7ED24BB9-B20F-439E-A931-A06B9FAB7E79}" srcId="{F3834A95-3AD8-4284-8919-F308CDB75CC5}" destId="{CF623ED0-2C04-4571-A2A5-046EF2B5AD19}" srcOrd="6" destOrd="0" parTransId="{8A6F959A-B3BD-49E3-987D-593E32FC81E0}" sibTransId="{C5107331-C040-44AF-9C97-0D2B52A10B16}"/>
    <dgm:cxn modelId="{1A9EF6D8-B15A-4183-B8B2-4006D0BDD88C}" srcId="{F3834A95-3AD8-4284-8919-F308CDB75CC5}" destId="{EC7D2855-29FF-4E53-87CB-7109D7017018}" srcOrd="1" destOrd="0" parTransId="{B9B2039C-7B6C-493E-A5E3-896765FBCF8A}" sibTransId="{221005B0-1E7C-42D6-B066-8424C94134EB}"/>
    <dgm:cxn modelId="{C539B7D9-A2AE-4ED3-BD2C-1A7DC3254F09}" type="presOf" srcId="{EE3A641E-93B5-4018-B5BA-FC180A79D795}" destId="{C2BEE9EA-FA2A-474B-915C-A0AC36F608FF}" srcOrd="0" destOrd="0" presId="urn:microsoft.com/office/officeart/2005/8/layout/bProcess4"/>
    <dgm:cxn modelId="{977A6ADC-6D35-4D8F-BA06-4E63695A2569}" srcId="{F3834A95-3AD8-4284-8919-F308CDB75CC5}" destId="{622E4639-962A-455A-AA6B-FC3A0F8D30B8}" srcOrd="3" destOrd="0" parTransId="{08945E93-CB71-4E74-ACAB-35C5E4A2039B}" sibTransId="{297CE576-F22B-4FB9-8D3C-5657D07FF045}"/>
    <dgm:cxn modelId="{90541FE4-B5E1-4E9C-A89E-1F1191FB0951}" srcId="{F3834A95-3AD8-4284-8919-F308CDB75CC5}" destId="{20AAAEFA-21CC-4ABE-B058-82C2CBFB26E6}" srcOrd="12" destOrd="0" parTransId="{2B83FCE9-4BAE-4268-B242-3D8A89D58F8B}" sibTransId="{3E076942-1BD0-45FF-BAB3-2DD1A6544EEB}"/>
    <dgm:cxn modelId="{64EC7DE7-A855-4A5A-A13E-C57555C3139E}" type="presOf" srcId="{981C358F-1318-437B-993E-1EAFCC60024E}" destId="{09D961C5-6B15-4161-88F5-DADC3CAF5DE3}" srcOrd="0" destOrd="0" presId="urn:microsoft.com/office/officeart/2005/8/layout/bProcess4"/>
    <dgm:cxn modelId="{114191E7-6FAA-4243-BF48-1FA6977413C9}" type="presOf" srcId="{DEDFC4D8-EAFF-4ED6-A078-C83C81E9A1EF}" destId="{5B860232-A38D-470E-902E-D8AFA1AEB9BD}" srcOrd="0" destOrd="0" presId="urn:microsoft.com/office/officeart/2005/8/layout/bProcess4"/>
    <dgm:cxn modelId="{251672E9-2C20-461F-84AC-85883AA31F42}" type="presOf" srcId="{5B4EA171-F80E-4E26-9A98-0CC976CF5BAC}" destId="{5F9C43C0-1113-440E-8CAC-8A87FCB58E96}" srcOrd="0" destOrd="0" presId="urn:microsoft.com/office/officeart/2005/8/layout/bProcess4"/>
    <dgm:cxn modelId="{759649FB-53C7-4322-8E1D-3B13B6DAF9C7}" srcId="{F3834A95-3AD8-4284-8919-F308CDB75CC5}" destId="{B8023DF0-A1AF-43BB-A20A-71FD3AA7DA12}" srcOrd="10" destOrd="0" parTransId="{298FCA7B-C5AB-4A0B-B7AF-2D914D8EC160}" sibTransId="{86A6E78A-FCD6-4A30-96B0-241F62E79AF4}"/>
    <dgm:cxn modelId="{C604393B-01F6-476C-AFF7-E95363D12FE7}" type="presParOf" srcId="{7E2D1001-91C5-4165-9425-9838D58F1B3C}" destId="{56BFD68A-1122-436E-AAA5-C95039F3729F}" srcOrd="0" destOrd="0" presId="urn:microsoft.com/office/officeart/2005/8/layout/bProcess4"/>
    <dgm:cxn modelId="{A829839A-C80B-4D0A-91B9-87A169E3DBB2}" type="presParOf" srcId="{56BFD68A-1122-436E-AAA5-C95039F3729F}" destId="{CA076698-44F8-49E8-AD04-9EF37763A341}" srcOrd="0" destOrd="0" presId="urn:microsoft.com/office/officeart/2005/8/layout/bProcess4"/>
    <dgm:cxn modelId="{01D38B31-D932-45C0-A03A-D0EEA723FE24}" type="presParOf" srcId="{56BFD68A-1122-436E-AAA5-C95039F3729F}" destId="{23513833-3BA5-4F23-AC27-45A496407F96}" srcOrd="1" destOrd="0" presId="urn:microsoft.com/office/officeart/2005/8/layout/bProcess4"/>
    <dgm:cxn modelId="{46248C8B-C39D-4E38-BB16-6080A107F23E}" type="presParOf" srcId="{7E2D1001-91C5-4165-9425-9838D58F1B3C}" destId="{C0016CF2-9402-45ED-BBEA-363CD04E1080}" srcOrd="1" destOrd="0" presId="urn:microsoft.com/office/officeart/2005/8/layout/bProcess4"/>
    <dgm:cxn modelId="{FF24B5C8-96EC-4631-92DC-1BD8F04EB08A}" type="presParOf" srcId="{7E2D1001-91C5-4165-9425-9838D58F1B3C}" destId="{E290B9D4-1E10-4092-B91D-8EE9253DA0C1}" srcOrd="2" destOrd="0" presId="urn:microsoft.com/office/officeart/2005/8/layout/bProcess4"/>
    <dgm:cxn modelId="{D83648D2-676E-4618-B14A-4FD559269787}" type="presParOf" srcId="{E290B9D4-1E10-4092-B91D-8EE9253DA0C1}" destId="{0B01CDA1-AF92-49E4-9AAA-9EC337B66CED}" srcOrd="0" destOrd="0" presId="urn:microsoft.com/office/officeart/2005/8/layout/bProcess4"/>
    <dgm:cxn modelId="{87CCD69F-E108-444E-9F07-22CA0BA4842F}" type="presParOf" srcId="{E290B9D4-1E10-4092-B91D-8EE9253DA0C1}" destId="{9C8C4914-BB72-4F8C-8791-D64AFCC053CD}" srcOrd="1" destOrd="0" presId="urn:microsoft.com/office/officeart/2005/8/layout/bProcess4"/>
    <dgm:cxn modelId="{9FEA9AEA-D446-47DB-BE0E-7E564685114E}" type="presParOf" srcId="{7E2D1001-91C5-4165-9425-9838D58F1B3C}" destId="{AA2FF46E-B7DA-47E2-89F7-B718A3186E52}" srcOrd="3" destOrd="0" presId="urn:microsoft.com/office/officeart/2005/8/layout/bProcess4"/>
    <dgm:cxn modelId="{C3E03BAE-91E3-4F66-AF19-4A6237048F44}" type="presParOf" srcId="{7E2D1001-91C5-4165-9425-9838D58F1B3C}" destId="{8E7956D8-A554-4F59-BDEE-E5402EFBD67F}" srcOrd="4" destOrd="0" presId="urn:microsoft.com/office/officeart/2005/8/layout/bProcess4"/>
    <dgm:cxn modelId="{DEA815B7-AD63-4EEE-AA7A-B919C7CA5CE9}" type="presParOf" srcId="{8E7956D8-A554-4F59-BDEE-E5402EFBD67F}" destId="{17184DA6-6236-4BC1-BE57-7C90B63091FF}" srcOrd="0" destOrd="0" presId="urn:microsoft.com/office/officeart/2005/8/layout/bProcess4"/>
    <dgm:cxn modelId="{685EC1EB-138A-4BDF-B472-A0C5DD1B48B2}" type="presParOf" srcId="{8E7956D8-A554-4F59-BDEE-E5402EFBD67F}" destId="{50DCADC0-FFA8-460A-9CF2-CCDF971C2D26}" srcOrd="1" destOrd="0" presId="urn:microsoft.com/office/officeart/2005/8/layout/bProcess4"/>
    <dgm:cxn modelId="{6941C80C-A34F-4E9B-976A-21BCAB1842B9}" type="presParOf" srcId="{7E2D1001-91C5-4165-9425-9838D58F1B3C}" destId="{5B860232-A38D-470E-902E-D8AFA1AEB9BD}" srcOrd="5" destOrd="0" presId="urn:microsoft.com/office/officeart/2005/8/layout/bProcess4"/>
    <dgm:cxn modelId="{F5C7BB21-722A-4827-A4DD-E6493EEE3BA5}" type="presParOf" srcId="{7E2D1001-91C5-4165-9425-9838D58F1B3C}" destId="{BFCCE0DB-9192-405D-BB67-9ABBE9C84DD2}" srcOrd="6" destOrd="0" presId="urn:microsoft.com/office/officeart/2005/8/layout/bProcess4"/>
    <dgm:cxn modelId="{644FED02-334D-44CA-9D2C-5E40E644AD55}" type="presParOf" srcId="{BFCCE0DB-9192-405D-BB67-9ABBE9C84DD2}" destId="{FC331C9F-A68C-4404-BBAF-EF604E20662E}" srcOrd="0" destOrd="0" presId="urn:microsoft.com/office/officeart/2005/8/layout/bProcess4"/>
    <dgm:cxn modelId="{8EB11D54-A8A1-4A3E-B9B9-9493A1F4891B}" type="presParOf" srcId="{BFCCE0DB-9192-405D-BB67-9ABBE9C84DD2}" destId="{24BD9983-6D73-45D5-A143-07AA4D0B0C30}" srcOrd="1" destOrd="0" presId="urn:microsoft.com/office/officeart/2005/8/layout/bProcess4"/>
    <dgm:cxn modelId="{62D44968-D2B6-41A2-AF70-67EF72EC7F4F}" type="presParOf" srcId="{7E2D1001-91C5-4165-9425-9838D58F1B3C}" destId="{E90BDDC9-2D35-4BFC-BA92-7DCD506BCAE5}" srcOrd="7" destOrd="0" presId="urn:microsoft.com/office/officeart/2005/8/layout/bProcess4"/>
    <dgm:cxn modelId="{942A5E23-8D44-495E-864E-7F7793D2DA73}" type="presParOf" srcId="{7E2D1001-91C5-4165-9425-9838D58F1B3C}" destId="{F9D42F81-F71E-4F37-BA50-2E0513D382E4}" srcOrd="8" destOrd="0" presId="urn:microsoft.com/office/officeart/2005/8/layout/bProcess4"/>
    <dgm:cxn modelId="{0C341CFB-CE28-4280-B2A5-205A3B0CD405}" type="presParOf" srcId="{F9D42F81-F71E-4F37-BA50-2E0513D382E4}" destId="{9677749C-41C1-4326-8469-48A888F9E460}" srcOrd="0" destOrd="0" presId="urn:microsoft.com/office/officeart/2005/8/layout/bProcess4"/>
    <dgm:cxn modelId="{DCAE1FF0-54B1-435D-8A52-418C51A76BCB}" type="presParOf" srcId="{F9D42F81-F71E-4F37-BA50-2E0513D382E4}" destId="{683F58E9-F009-4FFE-A18F-56CED5E932F1}" srcOrd="1" destOrd="0" presId="urn:microsoft.com/office/officeart/2005/8/layout/bProcess4"/>
    <dgm:cxn modelId="{14DC044F-93A1-4FB4-8F42-8911DF2BE576}" type="presParOf" srcId="{7E2D1001-91C5-4165-9425-9838D58F1B3C}" destId="{1E55521D-6BA0-4C15-9839-0E73AD76B678}" srcOrd="9" destOrd="0" presId="urn:microsoft.com/office/officeart/2005/8/layout/bProcess4"/>
    <dgm:cxn modelId="{A2FFA3E5-C4C5-4A4A-923A-AC916AE64E56}" type="presParOf" srcId="{7E2D1001-91C5-4165-9425-9838D58F1B3C}" destId="{408919D4-8829-4E20-BEB9-BCD81CC185F9}" srcOrd="10" destOrd="0" presId="urn:microsoft.com/office/officeart/2005/8/layout/bProcess4"/>
    <dgm:cxn modelId="{6EC14F60-DCA6-4709-AD8D-85702F34A7BA}" type="presParOf" srcId="{408919D4-8829-4E20-BEB9-BCD81CC185F9}" destId="{DF7E5A03-7E50-4A37-BFDC-236F12F9EE26}" srcOrd="0" destOrd="0" presId="urn:microsoft.com/office/officeart/2005/8/layout/bProcess4"/>
    <dgm:cxn modelId="{2EE523EA-8090-4D8B-BE34-610850FC21A8}" type="presParOf" srcId="{408919D4-8829-4E20-BEB9-BCD81CC185F9}" destId="{C2BEE9EA-FA2A-474B-915C-A0AC36F608FF}" srcOrd="1" destOrd="0" presId="urn:microsoft.com/office/officeart/2005/8/layout/bProcess4"/>
    <dgm:cxn modelId="{3651B37E-B7EC-482B-9561-1E830C642435}" type="presParOf" srcId="{7E2D1001-91C5-4165-9425-9838D58F1B3C}" destId="{78BC73C1-7AC2-49B6-A5ED-C904EF1B5F70}" srcOrd="11" destOrd="0" presId="urn:microsoft.com/office/officeart/2005/8/layout/bProcess4"/>
    <dgm:cxn modelId="{82C5A6B5-AE7B-4A50-A9E0-668A10213D2A}" type="presParOf" srcId="{7E2D1001-91C5-4165-9425-9838D58F1B3C}" destId="{D7D38398-4AC7-411D-8300-4C52153F30D5}" srcOrd="12" destOrd="0" presId="urn:microsoft.com/office/officeart/2005/8/layout/bProcess4"/>
    <dgm:cxn modelId="{9827D651-4C98-4732-967F-1BCF83A5DCF6}" type="presParOf" srcId="{D7D38398-4AC7-411D-8300-4C52153F30D5}" destId="{5BB43218-ACF6-4737-A529-A0DA7D75A948}" srcOrd="0" destOrd="0" presId="urn:microsoft.com/office/officeart/2005/8/layout/bProcess4"/>
    <dgm:cxn modelId="{9235B5A2-752C-49CB-B64B-EA3A90E2BC07}" type="presParOf" srcId="{D7D38398-4AC7-411D-8300-4C52153F30D5}" destId="{3904D850-DAF9-4E24-AE1A-686CF8A58C61}" srcOrd="1" destOrd="0" presId="urn:microsoft.com/office/officeart/2005/8/layout/bProcess4"/>
    <dgm:cxn modelId="{63CBC524-0025-42A1-B0FD-19333C6EC536}" type="presParOf" srcId="{7E2D1001-91C5-4165-9425-9838D58F1B3C}" destId="{89B12D78-606A-4564-92F4-87F202413260}" srcOrd="13" destOrd="0" presId="urn:microsoft.com/office/officeart/2005/8/layout/bProcess4"/>
    <dgm:cxn modelId="{38A4EF0C-3CF8-4D52-B141-83613B043836}" type="presParOf" srcId="{7E2D1001-91C5-4165-9425-9838D58F1B3C}" destId="{60E69C8D-0C7C-4B58-9D59-99432457B0CF}" srcOrd="14" destOrd="0" presId="urn:microsoft.com/office/officeart/2005/8/layout/bProcess4"/>
    <dgm:cxn modelId="{AFF10020-AD04-443A-95E3-F84FFE46650D}" type="presParOf" srcId="{60E69C8D-0C7C-4B58-9D59-99432457B0CF}" destId="{6F116767-703C-49B0-B2E1-6EC689785187}" srcOrd="0" destOrd="0" presId="urn:microsoft.com/office/officeart/2005/8/layout/bProcess4"/>
    <dgm:cxn modelId="{EDBAE853-00C7-415E-B634-3221F24E4F13}" type="presParOf" srcId="{60E69C8D-0C7C-4B58-9D59-99432457B0CF}" destId="{4B7C6826-20D7-4EB0-B705-BBB544057419}" srcOrd="1" destOrd="0" presId="urn:microsoft.com/office/officeart/2005/8/layout/bProcess4"/>
    <dgm:cxn modelId="{BB21031C-E8CA-4436-99B2-00592609ADED}" type="presParOf" srcId="{7E2D1001-91C5-4165-9425-9838D58F1B3C}" destId="{1A95F029-AA6A-44DD-9239-2F0B4725D594}" srcOrd="15" destOrd="0" presId="urn:microsoft.com/office/officeart/2005/8/layout/bProcess4"/>
    <dgm:cxn modelId="{3D16CD01-16C4-4509-8891-131E7336F6CB}" type="presParOf" srcId="{7E2D1001-91C5-4165-9425-9838D58F1B3C}" destId="{08E0E62C-03A1-4BE4-9371-83B7DA6F570A}" srcOrd="16" destOrd="0" presId="urn:microsoft.com/office/officeart/2005/8/layout/bProcess4"/>
    <dgm:cxn modelId="{5FA607B1-1F6F-49FE-809C-1062B8C67626}" type="presParOf" srcId="{08E0E62C-03A1-4BE4-9371-83B7DA6F570A}" destId="{55CFA8A4-E630-4F5F-8FEB-2D6FE4CDF8F0}" srcOrd="0" destOrd="0" presId="urn:microsoft.com/office/officeart/2005/8/layout/bProcess4"/>
    <dgm:cxn modelId="{08C351B6-6D54-4117-A93A-5FAA13FD2A54}" type="presParOf" srcId="{08E0E62C-03A1-4BE4-9371-83B7DA6F570A}" destId="{55E2A4E3-1ED5-4687-AE42-0352FE59C396}" srcOrd="1" destOrd="0" presId="urn:microsoft.com/office/officeart/2005/8/layout/bProcess4"/>
    <dgm:cxn modelId="{711C7689-0CC1-4EBE-8AD9-530D2035B309}" type="presParOf" srcId="{7E2D1001-91C5-4165-9425-9838D58F1B3C}" destId="{E5D858CB-6F0C-421E-9160-CCCDC3E27E5E}" srcOrd="17" destOrd="0" presId="urn:microsoft.com/office/officeart/2005/8/layout/bProcess4"/>
    <dgm:cxn modelId="{71C59A60-ADF6-49F9-BA85-FA728EABD128}" type="presParOf" srcId="{7E2D1001-91C5-4165-9425-9838D58F1B3C}" destId="{86BB5AC5-12C5-48D1-9F03-B0FF3B9BABF4}" srcOrd="18" destOrd="0" presId="urn:microsoft.com/office/officeart/2005/8/layout/bProcess4"/>
    <dgm:cxn modelId="{BF058ADA-5D22-4CB0-B088-98FBB92D12E6}" type="presParOf" srcId="{86BB5AC5-12C5-48D1-9F03-B0FF3B9BABF4}" destId="{EA633E65-A2B0-4834-B31A-237C3EDA3248}" srcOrd="0" destOrd="0" presId="urn:microsoft.com/office/officeart/2005/8/layout/bProcess4"/>
    <dgm:cxn modelId="{AB62F797-D211-4A8E-BB81-1D2D116CC3C3}" type="presParOf" srcId="{86BB5AC5-12C5-48D1-9F03-B0FF3B9BABF4}" destId="{857753AB-4909-4D06-ABC8-1F226A417306}" srcOrd="1" destOrd="0" presId="urn:microsoft.com/office/officeart/2005/8/layout/bProcess4"/>
    <dgm:cxn modelId="{77C3151C-64B4-45F5-9785-E3E632E9EA4D}" type="presParOf" srcId="{7E2D1001-91C5-4165-9425-9838D58F1B3C}" destId="{5F9C43C0-1113-440E-8CAC-8A87FCB58E96}" srcOrd="19" destOrd="0" presId="urn:microsoft.com/office/officeart/2005/8/layout/bProcess4"/>
    <dgm:cxn modelId="{2A6837B1-5C13-4DF4-8671-8BDA941CBDF3}" type="presParOf" srcId="{7E2D1001-91C5-4165-9425-9838D58F1B3C}" destId="{D7B23EE9-858C-47A0-BC50-4B35C7E697A3}" srcOrd="20" destOrd="0" presId="urn:microsoft.com/office/officeart/2005/8/layout/bProcess4"/>
    <dgm:cxn modelId="{0E8FBD5C-A2E4-4C7A-96BD-E702CD5EF720}" type="presParOf" srcId="{D7B23EE9-858C-47A0-BC50-4B35C7E697A3}" destId="{3477DA30-3AD6-47CB-971B-6EF326A64150}" srcOrd="0" destOrd="0" presId="urn:microsoft.com/office/officeart/2005/8/layout/bProcess4"/>
    <dgm:cxn modelId="{DECF181D-3DDB-43CD-975F-E2F3F5723005}" type="presParOf" srcId="{D7B23EE9-858C-47A0-BC50-4B35C7E697A3}" destId="{C4B8ED1B-DA31-4945-AF37-0B07382FAC89}" srcOrd="1" destOrd="0" presId="urn:microsoft.com/office/officeart/2005/8/layout/bProcess4"/>
    <dgm:cxn modelId="{60FC19DB-A1EA-4167-B38D-19E224AF2843}" type="presParOf" srcId="{7E2D1001-91C5-4165-9425-9838D58F1B3C}" destId="{3F1C68B2-771E-42BF-95D7-D6DE9587BF9B}" srcOrd="21" destOrd="0" presId="urn:microsoft.com/office/officeart/2005/8/layout/bProcess4"/>
    <dgm:cxn modelId="{6FFCC915-C921-435B-858F-99384AE7D547}" type="presParOf" srcId="{7E2D1001-91C5-4165-9425-9838D58F1B3C}" destId="{D267639B-7E8D-4CD3-8F9C-85D1EC8D2C10}" srcOrd="22" destOrd="0" presId="urn:microsoft.com/office/officeart/2005/8/layout/bProcess4"/>
    <dgm:cxn modelId="{72A73827-797D-4A49-9FF7-B86AED1B9441}" type="presParOf" srcId="{D267639B-7E8D-4CD3-8F9C-85D1EC8D2C10}" destId="{2BA197DF-B3E2-4408-8036-27A1E389A73F}" srcOrd="0" destOrd="0" presId="urn:microsoft.com/office/officeart/2005/8/layout/bProcess4"/>
    <dgm:cxn modelId="{3A29DCC8-DE3B-44FF-A047-7A1A8D5014DD}" type="presParOf" srcId="{D267639B-7E8D-4CD3-8F9C-85D1EC8D2C10}" destId="{2B2BE12E-812A-48DD-B3AF-A80B513A00FB}" srcOrd="1" destOrd="0" presId="urn:microsoft.com/office/officeart/2005/8/layout/bProcess4"/>
    <dgm:cxn modelId="{9BF71B37-5137-437E-813B-3D7F554C9E45}" type="presParOf" srcId="{7E2D1001-91C5-4165-9425-9838D58F1B3C}" destId="{F55A59AD-617F-4D83-B4BB-758F33B5EAEA}" srcOrd="23" destOrd="0" presId="urn:microsoft.com/office/officeart/2005/8/layout/bProcess4"/>
    <dgm:cxn modelId="{E266B243-45FA-4120-BA6C-670E7F854606}" type="presParOf" srcId="{7E2D1001-91C5-4165-9425-9838D58F1B3C}" destId="{FE128447-52CF-4E8F-840E-B9B14380C7B8}" srcOrd="24" destOrd="0" presId="urn:microsoft.com/office/officeart/2005/8/layout/bProcess4"/>
    <dgm:cxn modelId="{B11ADE7F-F663-4A38-858D-07C1E6F15A6D}" type="presParOf" srcId="{FE128447-52CF-4E8F-840E-B9B14380C7B8}" destId="{ED5A3441-9882-4361-B792-063B416062A3}" srcOrd="0" destOrd="0" presId="urn:microsoft.com/office/officeart/2005/8/layout/bProcess4"/>
    <dgm:cxn modelId="{6E58E16D-7545-4DDA-B84F-A9376432BF2C}" type="presParOf" srcId="{FE128447-52CF-4E8F-840E-B9B14380C7B8}" destId="{6E08F001-7116-4F2B-8402-DBE698E18FA6}" srcOrd="1" destOrd="0" presId="urn:microsoft.com/office/officeart/2005/8/layout/bProcess4"/>
    <dgm:cxn modelId="{B3BED61C-81C2-4266-A122-626A995382A8}" type="presParOf" srcId="{7E2D1001-91C5-4165-9425-9838D58F1B3C}" destId="{0465AE1D-6DF6-4BB9-A7A4-2DFAB7062BF0}" srcOrd="25" destOrd="0" presId="urn:microsoft.com/office/officeart/2005/8/layout/bProcess4"/>
    <dgm:cxn modelId="{469E844E-8050-46CC-92D2-569A5237AD87}" type="presParOf" srcId="{7E2D1001-91C5-4165-9425-9838D58F1B3C}" destId="{A6C13AF5-9477-425B-8E33-312B642D20B2}" srcOrd="26" destOrd="0" presId="urn:microsoft.com/office/officeart/2005/8/layout/bProcess4"/>
    <dgm:cxn modelId="{3FB053C0-B8FD-4CA5-8F44-924B1E52E149}" type="presParOf" srcId="{A6C13AF5-9477-425B-8E33-312B642D20B2}" destId="{85C879E5-ECE5-46D0-BC16-457AEC111D0B}" srcOrd="0" destOrd="0" presId="urn:microsoft.com/office/officeart/2005/8/layout/bProcess4"/>
    <dgm:cxn modelId="{200CDC11-2959-45F1-9152-5C46051F772D}" type="presParOf" srcId="{A6C13AF5-9477-425B-8E33-312B642D20B2}" destId="{09D961C5-6B15-4161-88F5-DADC3CAF5DE3}" srcOrd="1" destOrd="0" presId="urn:microsoft.com/office/officeart/2005/8/layout/bProcess4"/>
    <dgm:cxn modelId="{FAF77FE6-3FA6-4DF8-8E92-261FBD5D5056}" type="presParOf" srcId="{7E2D1001-91C5-4165-9425-9838D58F1B3C}" destId="{9280AA92-0402-4C12-B408-0F173722F167}" srcOrd="27" destOrd="0" presId="urn:microsoft.com/office/officeart/2005/8/layout/bProcess4"/>
    <dgm:cxn modelId="{B2744430-5BDE-447B-B4AC-7825A7A2C250}" type="presParOf" srcId="{7E2D1001-91C5-4165-9425-9838D58F1B3C}" destId="{2D3E9006-E30A-40C8-82AF-4C73FCDC81F9}" srcOrd="28" destOrd="0" presId="urn:microsoft.com/office/officeart/2005/8/layout/bProcess4"/>
    <dgm:cxn modelId="{ABAC67C7-58F2-419D-9B8D-1968B30054F0}" type="presParOf" srcId="{2D3E9006-E30A-40C8-82AF-4C73FCDC81F9}" destId="{7902736C-F3F4-42A8-A118-4BF77AF3A474}" srcOrd="0" destOrd="0" presId="urn:microsoft.com/office/officeart/2005/8/layout/bProcess4"/>
    <dgm:cxn modelId="{BF80A7A4-52C7-4738-9FF2-0C4E470FA367}" type="presParOf" srcId="{2D3E9006-E30A-40C8-82AF-4C73FCDC81F9}" destId="{36282239-8417-4F19-A761-D24123291868}" srcOrd="1" destOrd="0" presId="urn:microsoft.com/office/officeart/2005/8/layout/bProcess4"/>
  </dgm:cxnLst>
  <dgm:bg>
    <a:solidFill>
      <a:schemeClr val="bg1"/>
    </a:solidFill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solidFill>
        <a:srgbClr val="9B687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B84B76-D15D-40B3-B81F-2CFD022E5C63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5FC19C78-0FEE-47E2-97BC-650B27EB7814}">
      <dgm:prSet phldrT="[文字]" custT="1"/>
      <dgm:spPr/>
      <dgm:t>
        <a:bodyPr/>
        <a:lstStyle/>
        <a:p>
          <a:r>
            <a:rPr lang="zh-TW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犯罪組織意義</a:t>
          </a:r>
          <a:r>
            <a:rPr lang="en-US" altLang="zh-TW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第二條</a:t>
          </a:r>
          <a:r>
            <a:rPr lang="en-US" altLang="zh-TW" sz="16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endParaRPr lang="zh-TW" altLang="en-US" sz="1600" b="0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1BA2D1-9FB7-47E6-AAEC-76206A93CEC9}" type="parTrans" cxnId="{756099B5-C472-4610-9356-05EA7011FDFA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EAFAEEB-6891-495B-9CCD-D2B427FA0830}" type="sibTrans" cxnId="{756099B5-C472-4610-9356-05EA7011FDFA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2307F24-627B-4EC3-BD87-B1019EFFB06A}">
      <dgm:prSet phldrT="[文字]" custT="1"/>
      <dgm:spPr/>
      <dgm:t>
        <a:bodyPr/>
        <a:lstStyle/>
        <a:p>
          <a:r>
            <a:rPr lang="zh-TW" altLang="en-US" sz="16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明確「結構性組織」之定義。</a:t>
          </a:r>
        </a:p>
      </dgm:t>
    </dgm:pt>
    <dgm:pt modelId="{AC53839C-4FF2-4DF3-BFC7-0C75DA87D3A0}" type="parTrans" cxnId="{CE47ACD3-428D-4436-9BAF-CC0B56755DAE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43E39BF-7832-497C-86FD-F79BCA704E52}" type="sibTrans" cxnId="{CE47ACD3-428D-4436-9BAF-CC0B56755DAE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B189C11-170E-4FBC-B01E-1DD885548EB6}">
      <dgm:prSet phldrT="[文字]" custT="1"/>
      <dgm:spPr/>
      <dgm:t>
        <a:bodyPr/>
        <a:lstStyle/>
        <a:p>
          <a:r>
            <a:rPr lang="zh-TW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「參與」態樣之刑度衡平</a:t>
          </a:r>
          <a:r>
            <a:rPr lang="en-US" altLang="zh-TW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第三條</a:t>
          </a:r>
          <a:r>
            <a:rPr lang="en-US" altLang="zh-TW" sz="16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0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7D8A072-3294-436F-A85E-7487847B267F}" type="parTrans" cxnId="{F2ACD4EB-F6D7-4B6E-A7FB-8C1C3493772B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971D6F5-F563-42F5-9651-5BB66FEA6E8A}" type="sibTrans" cxnId="{F2ACD4EB-F6D7-4B6E-A7FB-8C1C3493772B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E7158D6-22F2-4285-B3DB-05FB96408E58}">
      <dgm:prSet phldrT="[文字]" custT="1"/>
      <dgm:spPr/>
      <dgm:t>
        <a:bodyPr/>
        <a:lstStyle/>
        <a:p>
          <a:r>
            <a:rPr lang="zh-TW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招募行為及加重違反他人意願之罰責</a:t>
          </a:r>
          <a:r>
            <a:rPr lang="en-US" altLang="zh-TW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第四條</a:t>
          </a:r>
          <a:r>
            <a:rPr lang="en-US" altLang="zh-TW" sz="16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0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8094F2-E380-4399-81B1-93310A2D7B0E}" type="parTrans" cxnId="{AAC0D970-C0F0-4C2F-A833-09C587D63CB3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2A6945-C496-44E4-8D3C-0A631A3014ED}" type="sibTrans" cxnId="{AAC0D970-C0F0-4C2F-A833-09C587D63CB3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3468D0-6DFD-4EC7-BC86-E7531FFB5D60}">
      <dgm:prSet phldrT="[文字]" custT="1"/>
      <dgm:spPr/>
      <dgm:t>
        <a:bodyPr/>
        <a:lstStyle/>
        <a:p>
          <a:r>
            <a:rPr lang="zh-TW" altLang="en-US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構成要件之</a:t>
          </a:r>
          <a:r>
            <a:rPr lang="zh-TW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「持續性」</a:t>
          </a:r>
          <a:r>
            <a:rPr lang="zh-TW" altLang="en-US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「牟利性」</a:t>
          </a:r>
          <a:r>
            <a:rPr lang="zh-TW" altLang="en-US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，僅須具備其一。</a:t>
          </a:r>
          <a:endParaRPr lang="zh-TW" altLang="en-US" sz="1600" b="0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245C25-C391-4273-8C72-CC811323DF2C}" type="parTrans" cxnId="{F4EC1312-5A94-45AF-9441-CE3AC3C12B3B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15B81B2-2604-4061-9A4D-E58EA27A0FDD}" type="sibTrans" cxnId="{F4EC1312-5A94-45AF-9441-CE3AC3C12B3B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666F2A4-D5D6-417F-83F3-2782041CA27D}">
      <dgm:prSet phldrT="[文字]" custT="1"/>
      <dgm:spPr/>
      <dgm:t>
        <a:bodyPr/>
        <a:lstStyle/>
        <a:p>
          <a:r>
            <a:rPr lang="zh-TW" altLang="en-US" sz="16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增加犯罪手段之態樣。</a:t>
          </a:r>
        </a:p>
      </dgm:t>
    </dgm:pt>
    <dgm:pt modelId="{40D3949E-8ACF-4618-879B-971D3B02A17B}" type="parTrans" cxnId="{E7889438-8A53-41A9-97A0-205BC5D4001B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502B93C-39F6-405E-9A14-C034BFC5F869}" type="sibTrans" cxnId="{E7889438-8A53-41A9-97A0-205BC5D4001B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DAB972-94F0-430A-A2A0-C719E7625249}">
      <dgm:prSet phldrT="[文字]" custT="1"/>
      <dgm:spPr/>
      <dgm:t>
        <a:bodyPr/>
        <a:lstStyle/>
        <a:p>
          <a:r>
            <a:rPr lang="zh-TW" altLang="en-US" sz="1600" b="0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修訂犯罪之目的。</a:t>
          </a:r>
          <a:endParaRPr lang="zh-TW" altLang="en-US" sz="1600" b="0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36B0AB0-A80E-40C5-A586-0F4CA28931B8}" type="parTrans" cxnId="{FC07D4E9-5EDF-466D-8DBA-6C80F07BC1E9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237314-DC7F-40F1-AF3C-6B22A2596C0B}" type="sibTrans" cxnId="{FC07D4E9-5EDF-466D-8DBA-6C80F07BC1E9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FA98FC-EB55-4465-8326-EF5D855129E8}">
      <dgm:prSet phldrT="[文字]" custT="1"/>
      <dgm:spPr/>
      <dgm:t>
        <a:bodyPr/>
        <a:lstStyle/>
        <a:p>
          <a:r>
            <a:rPr lang="zh-TW" altLang="en-US" sz="16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刑度衡平、身分加重規定。</a:t>
          </a:r>
        </a:p>
      </dgm:t>
    </dgm:pt>
    <dgm:pt modelId="{DCE4F3C7-2CB7-4CC3-BBCC-99E1E7F602E9}" type="parTrans" cxnId="{978569AF-B0A6-40FF-93F4-72F00CEA9A3A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146F96F-825A-4F17-AC17-CC6FDD0A3E00}" type="sibTrans" cxnId="{978569AF-B0A6-40FF-93F4-72F00CEA9A3A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E45E053-4FDC-4289-8EA7-0E47CB8DF9A2}">
      <dgm:prSet phldrT="[文字]" custT="1"/>
      <dgm:spPr/>
      <dgm:t>
        <a:bodyPr/>
        <a:lstStyle/>
        <a:p>
          <a:r>
            <a:rPr lang="zh-TW" altLang="en-US" sz="16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修訂強制工作規定。</a:t>
          </a:r>
        </a:p>
      </dgm:t>
    </dgm:pt>
    <dgm:pt modelId="{813670DB-DF01-4185-9261-E47055843D4D}" type="parTrans" cxnId="{FF655381-4A8C-44A6-8F7B-502FC2CA35B5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385FEE-FE5C-47BC-8319-C19C6A1A9098}" type="sibTrans" cxnId="{FF655381-4A8C-44A6-8F7B-502FC2CA35B5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EEBCD71-D970-45E1-97FB-9E400C507F40}">
      <dgm:prSet phldrT="[文字]" custT="1"/>
      <dgm:spPr/>
      <dgm:t>
        <a:bodyPr/>
        <a:lstStyle/>
        <a:p>
          <a:r>
            <a:rPr lang="zh-TW" altLang="en-US" sz="16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增列利用犯罪組織權勢犯罪之犯罪態樣。</a:t>
          </a:r>
        </a:p>
      </dgm:t>
    </dgm:pt>
    <dgm:pt modelId="{1221A498-0EE4-4480-B583-7D101A35F5A9}" type="parTrans" cxnId="{2C0EBBD9-B029-44A2-8287-CFE1C5C8A66A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2F8C99-038A-455F-B403-35229E6EC190}" type="sibTrans" cxnId="{2C0EBBD9-B029-44A2-8287-CFE1C5C8A66A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D569C14-6CEE-46E5-9A2B-478DD28F0E06}">
      <dgm:prSet phldrT="[文字]" custT="1"/>
      <dgm:spPr/>
      <dgm:t>
        <a:bodyPr/>
        <a:lstStyle/>
        <a:p>
          <a:r>
            <a:rPr lang="zh-TW" altLang="en-US" sz="1600" b="0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擴大「招募主體」範圍。</a:t>
          </a:r>
          <a:endParaRPr lang="zh-TW" altLang="en-US" sz="1600" b="0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1572081-EFB0-4D1E-8101-9D2A10022414}" type="parTrans" cxnId="{BFB6E4D3-C73F-4019-B6C8-C85BF4D0E603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19D22D5-4C7E-4CC8-B84C-9876BB596D8C}" type="sibTrans" cxnId="{BFB6E4D3-C73F-4019-B6C8-C85BF4D0E603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CF561B2-7686-49E4-8ADF-854700A7BD5E}">
      <dgm:prSet phldrT="[文字]" custT="1"/>
      <dgm:spPr/>
      <dgm:t>
        <a:bodyPr/>
        <a:lstStyle/>
        <a:p>
          <a:r>
            <a:rPr lang="zh-TW" altLang="en-US" sz="16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加重違反他人意願之罰責。</a:t>
          </a:r>
        </a:p>
      </dgm:t>
    </dgm:pt>
    <dgm:pt modelId="{F6DCCA8F-1F0F-4817-9E24-19C7C0CF1E6D}" type="parTrans" cxnId="{819504BE-4B0A-4ABC-BF4E-4216045810CA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EC1F66A-6D18-4CA7-9956-9DA84EE1E288}" type="sibTrans" cxnId="{819504BE-4B0A-4ABC-BF4E-4216045810CA}">
      <dgm:prSet/>
      <dgm:spPr/>
      <dgm:t>
        <a:bodyPr/>
        <a:lstStyle/>
        <a:p>
          <a:endParaRPr lang="zh-TW" altLang="en-US" sz="1600" b="0" cap="none" spc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012438B-2493-48BE-A1AE-7DBFE04535F5}">
      <dgm:prSet phldrT="[文字]" custT="1"/>
      <dgm:spPr/>
      <dgm:t>
        <a:bodyPr/>
        <a:lstStyle/>
        <a:p>
          <a:r>
            <a:rPr lang="zh-TW" altLang="en-US" sz="16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增訂不以現存組織為限。</a:t>
          </a:r>
        </a:p>
      </dgm:t>
    </dgm:pt>
    <dgm:pt modelId="{2E58D3B1-25C3-427E-BC4A-FA4C9726E26F}" type="parTrans" cxnId="{6CE69055-06A6-448F-BD6B-FEDB3CD19D06}">
      <dgm:prSet/>
      <dgm:spPr/>
      <dgm:t>
        <a:bodyPr/>
        <a:lstStyle/>
        <a:p>
          <a:endParaRPr lang="zh-TW" altLang="en-US" b="0"/>
        </a:p>
      </dgm:t>
    </dgm:pt>
    <dgm:pt modelId="{D8E0EBF4-8085-4D64-8A71-869D911892AE}" type="sibTrans" cxnId="{6CE69055-06A6-448F-BD6B-FEDB3CD19D06}">
      <dgm:prSet/>
      <dgm:spPr/>
      <dgm:t>
        <a:bodyPr/>
        <a:lstStyle/>
        <a:p>
          <a:endParaRPr lang="zh-TW" altLang="en-US" b="0"/>
        </a:p>
      </dgm:t>
    </dgm:pt>
    <dgm:pt modelId="{80446294-6573-4C3B-959C-64B2B329572E}" type="pres">
      <dgm:prSet presAssocID="{27B84B76-D15D-40B3-B81F-2CFD022E5C63}" presName="linear" presStyleCnt="0">
        <dgm:presLayoutVars>
          <dgm:animLvl val="lvl"/>
          <dgm:resizeHandles val="exact"/>
        </dgm:presLayoutVars>
      </dgm:prSet>
      <dgm:spPr/>
    </dgm:pt>
    <dgm:pt modelId="{592CCA75-88BE-43A5-999F-4E6C812A0F53}" type="pres">
      <dgm:prSet presAssocID="{5FC19C78-0FEE-47E2-97BC-650B27EB7814}" presName="parentText" presStyleLbl="node1" presStyleIdx="0" presStyleCnt="3" custLinFactNeighborY="-23872">
        <dgm:presLayoutVars>
          <dgm:chMax val="0"/>
          <dgm:bulletEnabled val="1"/>
        </dgm:presLayoutVars>
      </dgm:prSet>
      <dgm:spPr/>
    </dgm:pt>
    <dgm:pt modelId="{6C68D623-C7AB-4122-A7C1-5F6828685BAF}" type="pres">
      <dgm:prSet presAssocID="{5FC19C78-0FEE-47E2-97BC-650B27EB7814}" presName="childText" presStyleLbl="revTx" presStyleIdx="0" presStyleCnt="3">
        <dgm:presLayoutVars>
          <dgm:bulletEnabled val="1"/>
        </dgm:presLayoutVars>
      </dgm:prSet>
      <dgm:spPr/>
    </dgm:pt>
    <dgm:pt modelId="{9669D280-980C-49F8-8233-173CF29D884E}" type="pres">
      <dgm:prSet presAssocID="{6B189C11-170E-4FBC-B01E-1DD885548EB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ED673CC-583F-4B29-9C7B-43752480F1CC}" type="pres">
      <dgm:prSet presAssocID="{6B189C11-170E-4FBC-B01E-1DD885548EB6}" presName="childText" presStyleLbl="revTx" presStyleIdx="1" presStyleCnt="3">
        <dgm:presLayoutVars>
          <dgm:bulletEnabled val="1"/>
        </dgm:presLayoutVars>
      </dgm:prSet>
      <dgm:spPr/>
    </dgm:pt>
    <dgm:pt modelId="{82576F07-260F-433E-9CAE-57CB59E260CE}" type="pres">
      <dgm:prSet presAssocID="{FE7158D6-22F2-4285-B3DB-05FB96408E5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C350E6F-72C9-4832-B092-DB0745257511}" type="pres">
      <dgm:prSet presAssocID="{FE7158D6-22F2-4285-B3DB-05FB96408E5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6494003-0E5B-4A01-8695-0B87C87DD3CD}" type="presOf" srcId="{DDDAB972-94F0-430A-A2A0-C719E7625249}" destId="{6C68D623-C7AB-4122-A7C1-5F6828685BAF}" srcOrd="0" destOrd="3" presId="urn:microsoft.com/office/officeart/2005/8/layout/vList2"/>
    <dgm:cxn modelId="{A0BA8203-DCAC-48F5-959C-354AE01C1E23}" type="presOf" srcId="{EE45E053-4FDC-4289-8EA7-0E47CB8DF9A2}" destId="{8ED673CC-583F-4B29-9C7B-43752480F1CC}" srcOrd="0" destOrd="1" presId="urn:microsoft.com/office/officeart/2005/8/layout/vList2"/>
    <dgm:cxn modelId="{6FD38A04-3D7F-4FAB-8B0E-19D6B196774A}" type="presOf" srcId="{6B189C11-170E-4FBC-B01E-1DD885548EB6}" destId="{9669D280-980C-49F8-8233-173CF29D884E}" srcOrd="0" destOrd="0" presId="urn:microsoft.com/office/officeart/2005/8/layout/vList2"/>
    <dgm:cxn modelId="{6125DB10-5C3B-4342-9B21-FB9CCCA0D182}" type="presOf" srcId="{A2307F24-627B-4EC3-BD87-B1019EFFB06A}" destId="{6C68D623-C7AB-4122-A7C1-5F6828685BAF}" srcOrd="0" destOrd="0" presId="urn:microsoft.com/office/officeart/2005/8/layout/vList2"/>
    <dgm:cxn modelId="{F4EC1312-5A94-45AF-9441-CE3AC3C12B3B}" srcId="{5FC19C78-0FEE-47E2-97BC-650B27EB7814}" destId="{133468D0-6DFD-4EC7-BC86-E7531FFB5D60}" srcOrd="1" destOrd="0" parTransId="{7A245C25-C391-4273-8C72-CC811323DF2C}" sibTransId="{D15B81B2-2604-4061-9A4D-E58EA27A0FDD}"/>
    <dgm:cxn modelId="{8EE1E72E-662C-4BCD-B32A-6E2218BFE818}" type="presOf" srcId="{DCF561B2-7686-49E4-8ADF-854700A7BD5E}" destId="{3C350E6F-72C9-4832-B092-DB0745257511}" srcOrd="0" destOrd="1" presId="urn:microsoft.com/office/officeart/2005/8/layout/vList2"/>
    <dgm:cxn modelId="{E7889438-8A53-41A9-97A0-205BC5D4001B}" srcId="{5FC19C78-0FEE-47E2-97BC-650B27EB7814}" destId="{8666F2A4-D5D6-417F-83F3-2782041CA27D}" srcOrd="2" destOrd="0" parTransId="{40D3949E-8ACF-4618-879B-971D3B02A17B}" sibTransId="{C502B93C-39F6-405E-9A14-C034BFC5F869}"/>
    <dgm:cxn modelId="{C7690A39-2A29-4053-9993-855EC75A8C72}" type="presOf" srcId="{3D569C14-6CEE-46E5-9A2B-478DD28F0E06}" destId="{3C350E6F-72C9-4832-B092-DB0745257511}" srcOrd="0" destOrd="0" presId="urn:microsoft.com/office/officeart/2005/8/layout/vList2"/>
    <dgm:cxn modelId="{39C2453C-C036-47D4-8621-60A8A38DC197}" type="presOf" srcId="{B8FA98FC-EB55-4465-8326-EF5D855129E8}" destId="{8ED673CC-583F-4B29-9C7B-43752480F1CC}" srcOrd="0" destOrd="0" presId="urn:microsoft.com/office/officeart/2005/8/layout/vList2"/>
    <dgm:cxn modelId="{AAC0D970-C0F0-4C2F-A833-09C587D63CB3}" srcId="{27B84B76-D15D-40B3-B81F-2CFD022E5C63}" destId="{FE7158D6-22F2-4285-B3DB-05FB96408E58}" srcOrd="2" destOrd="0" parTransId="{958094F2-E380-4399-81B1-93310A2D7B0E}" sibTransId="{0A2A6945-C496-44E4-8D3C-0A631A3014ED}"/>
    <dgm:cxn modelId="{6CE69055-06A6-448F-BD6B-FEDB3CD19D06}" srcId="{6B189C11-170E-4FBC-B01E-1DD885548EB6}" destId="{4012438B-2493-48BE-A1AE-7DBFE04535F5}" srcOrd="3" destOrd="0" parTransId="{2E58D3B1-25C3-427E-BC4A-FA4C9726E26F}" sibTransId="{D8E0EBF4-8085-4D64-8A71-869D911892AE}"/>
    <dgm:cxn modelId="{FF655381-4A8C-44A6-8F7B-502FC2CA35B5}" srcId="{6B189C11-170E-4FBC-B01E-1DD885548EB6}" destId="{EE45E053-4FDC-4289-8EA7-0E47CB8DF9A2}" srcOrd="1" destOrd="0" parTransId="{813670DB-DF01-4185-9261-E47055843D4D}" sibTransId="{C7385FEE-FE5C-47BC-8319-C19C6A1A9098}"/>
    <dgm:cxn modelId="{88CD6394-47AF-458C-9088-9DC574C0DF76}" type="presOf" srcId="{FE7158D6-22F2-4285-B3DB-05FB96408E58}" destId="{82576F07-260F-433E-9CAE-57CB59E260CE}" srcOrd="0" destOrd="0" presId="urn:microsoft.com/office/officeart/2005/8/layout/vList2"/>
    <dgm:cxn modelId="{F7E2A89B-B6BE-418E-9FFC-B820749111BF}" type="presOf" srcId="{133468D0-6DFD-4EC7-BC86-E7531FFB5D60}" destId="{6C68D623-C7AB-4122-A7C1-5F6828685BAF}" srcOrd="0" destOrd="1" presId="urn:microsoft.com/office/officeart/2005/8/layout/vList2"/>
    <dgm:cxn modelId="{8092AAA8-4A0B-47A0-B587-842AFF9B6005}" type="presOf" srcId="{27B84B76-D15D-40B3-B81F-2CFD022E5C63}" destId="{80446294-6573-4C3B-959C-64B2B329572E}" srcOrd="0" destOrd="0" presId="urn:microsoft.com/office/officeart/2005/8/layout/vList2"/>
    <dgm:cxn modelId="{978569AF-B0A6-40FF-93F4-72F00CEA9A3A}" srcId="{6B189C11-170E-4FBC-B01E-1DD885548EB6}" destId="{B8FA98FC-EB55-4465-8326-EF5D855129E8}" srcOrd="0" destOrd="0" parTransId="{DCE4F3C7-2CB7-4CC3-BBCC-99E1E7F602E9}" sibTransId="{9146F96F-825A-4F17-AC17-CC6FDD0A3E00}"/>
    <dgm:cxn modelId="{756099B5-C472-4610-9356-05EA7011FDFA}" srcId="{27B84B76-D15D-40B3-B81F-2CFD022E5C63}" destId="{5FC19C78-0FEE-47E2-97BC-650B27EB7814}" srcOrd="0" destOrd="0" parTransId="{131BA2D1-9FB7-47E6-AAEC-76206A93CEC9}" sibTransId="{BEAFAEEB-6891-495B-9CCD-D2B427FA0830}"/>
    <dgm:cxn modelId="{819504BE-4B0A-4ABC-BF4E-4216045810CA}" srcId="{FE7158D6-22F2-4285-B3DB-05FB96408E58}" destId="{DCF561B2-7686-49E4-8ADF-854700A7BD5E}" srcOrd="1" destOrd="0" parTransId="{F6DCCA8F-1F0F-4817-9E24-19C7C0CF1E6D}" sibTransId="{1EC1F66A-6D18-4CA7-9956-9DA84EE1E288}"/>
    <dgm:cxn modelId="{A4CB5CC1-1E1A-445D-A904-4D61AA5094C8}" type="presOf" srcId="{6EEBCD71-D970-45E1-97FB-9E400C507F40}" destId="{8ED673CC-583F-4B29-9C7B-43752480F1CC}" srcOrd="0" destOrd="2" presId="urn:microsoft.com/office/officeart/2005/8/layout/vList2"/>
    <dgm:cxn modelId="{CE47ACD3-428D-4436-9BAF-CC0B56755DAE}" srcId="{5FC19C78-0FEE-47E2-97BC-650B27EB7814}" destId="{A2307F24-627B-4EC3-BD87-B1019EFFB06A}" srcOrd="0" destOrd="0" parTransId="{AC53839C-4FF2-4DF3-BFC7-0C75DA87D3A0}" sibTransId="{743E39BF-7832-497C-86FD-F79BCA704E52}"/>
    <dgm:cxn modelId="{BFB6E4D3-C73F-4019-B6C8-C85BF4D0E603}" srcId="{FE7158D6-22F2-4285-B3DB-05FB96408E58}" destId="{3D569C14-6CEE-46E5-9A2B-478DD28F0E06}" srcOrd="0" destOrd="0" parTransId="{81572081-EFB0-4D1E-8101-9D2A10022414}" sibTransId="{819D22D5-4C7E-4CC8-B84C-9876BB596D8C}"/>
    <dgm:cxn modelId="{2C0EBBD9-B029-44A2-8287-CFE1C5C8A66A}" srcId="{6B189C11-170E-4FBC-B01E-1DD885548EB6}" destId="{6EEBCD71-D970-45E1-97FB-9E400C507F40}" srcOrd="2" destOrd="0" parTransId="{1221A498-0EE4-4480-B583-7D101A35F5A9}" sibTransId="{F12F8C99-038A-455F-B403-35229E6EC190}"/>
    <dgm:cxn modelId="{7AD6F4E1-4823-469A-BFC1-41CD510ECA73}" type="presOf" srcId="{8666F2A4-D5D6-417F-83F3-2782041CA27D}" destId="{6C68D623-C7AB-4122-A7C1-5F6828685BAF}" srcOrd="0" destOrd="2" presId="urn:microsoft.com/office/officeart/2005/8/layout/vList2"/>
    <dgm:cxn modelId="{9956F8E4-C6F1-4E57-8E7F-ACD4FA7BDF5F}" type="presOf" srcId="{4012438B-2493-48BE-A1AE-7DBFE04535F5}" destId="{8ED673CC-583F-4B29-9C7B-43752480F1CC}" srcOrd="0" destOrd="3" presId="urn:microsoft.com/office/officeart/2005/8/layout/vList2"/>
    <dgm:cxn modelId="{FC07D4E9-5EDF-466D-8DBA-6C80F07BC1E9}" srcId="{5FC19C78-0FEE-47E2-97BC-650B27EB7814}" destId="{DDDAB972-94F0-430A-A2A0-C719E7625249}" srcOrd="3" destOrd="0" parTransId="{936B0AB0-A80E-40C5-A586-0F4CA28931B8}" sibTransId="{50237314-DC7F-40F1-AF3C-6B22A2596C0B}"/>
    <dgm:cxn modelId="{F2ACD4EB-F6D7-4B6E-A7FB-8C1C3493772B}" srcId="{27B84B76-D15D-40B3-B81F-2CFD022E5C63}" destId="{6B189C11-170E-4FBC-B01E-1DD885548EB6}" srcOrd="1" destOrd="0" parTransId="{97D8A072-3294-436F-A85E-7487847B267F}" sibTransId="{1971D6F5-F563-42F5-9651-5BB66FEA6E8A}"/>
    <dgm:cxn modelId="{07C77DEC-8D45-4D81-96A8-A5A9926FA9DC}" type="presOf" srcId="{5FC19C78-0FEE-47E2-97BC-650B27EB7814}" destId="{592CCA75-88BE-43A5-999F-4E6C812A0F53}" srcOrd="0" destOrd="0" presId="urn:microsoft.com/office/officeart/2005/8/layout/vList2"/>
    <dgm:cxn modelId="{21BD68E4-40A4-4015-8596-7BA6654C6DD5}" type="presParOf" srcId="{80446294-6573-4C3B-959C-64B2B329572E}" destId="{592CCA75-88BE-43A5-999F-4E6C812A0F53}" srcOrd="0" destOrd="0" presId="urn:microsoft.com/office/officeart/2005/8/layout/vList2"/>
    <dgm:cxn modelId="{F0C13F9E-74F1-40A8-A147-804ED29813BE}" type="presParOf" srcId="{80446294-6573-4C3B-959C-64B2B329572E}" destId="{6C68D623-C7AB-4122-A7C1-5F6828685BAF}" srcOrd="1" destOrd="0" presId="urn:microsoft.com/office/officeart/2005/8/layout/vList2"/>
    <dgm:cxn modelId="{8C2DCB7A-D33A-40CC-9F0A-ECA8C0750A79}" type="presParOf" srcId="{80446294-6573-4C3B-959C-64B2B329572E}" destId="{9669D280-980C-49F8-8233-173CF29D884E}" srcOrd="2" destOrd="0" presId="urn:microsoft.com/office/officeart/2005/8/layout/vList2"/>
    <dgm:cxn modelId="{09ADB88B-A8DF-417C-A64E-052CC6435EC1}" type="presParOf" srcId="{80446294-6573-4C3B-959C-64B2B329572E}" destId="{8ED673CC-583F-4B29-9C7B-43752480F1CC}" srcOrd="3" destOrd="0" presId="urn:microsoft.com/office/officeart/2005/8/layout/vList2"/>
    <dgm:cxn modelId="{D70A5A80-3ACE-47CD-A021-7EBADC83849A}" type="presParOf" srcId="{80446294-6573-4C3B-959C-64B2B329572E}" destId="{82576F07-260F-433E-9CAE-57CB59E260CE}" srcOrd="4" destOrd="0" presId="urn:microsoft.com/office/officeart/2005/8/layout/vList2"/>
    <dgm:cxn modelId="{83FD9887-C33A-4FDE-B334-41C461016F71}" type="presParOf" srcId="{80446294-6573-4C3B-959C-64B2B329572E}" destId="{3C350E6F-72C9-4832-B092-DB0745257511}" srcOrd="5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B84B76-D15D-40B3-B81F-2CFD022E5C63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FE7158D6-22F2-4285-B3DB-05FB96408E58}">
      <dgm:prSet phldrT="[文字]" custT="1"/>
      <dgm:spPr/>
      <dgm:t>
        <a:bodyPr/>
        <a:lstStyle/>
        <a:p>
          <a:r>
            <a:rPr lang="zh-TW" altLang="en-US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刪除之規範</a:t>
          </a:r>
          <a:r>
            <a:rPr lang="en-US" altLang="zh-TW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第三、五、十七、十八條</a:t>
          </a:r>
          <a:r>
            <a:rPr lang="en-US" altLang="zh-TW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8094F2-E380-4399-81B1-93310A2D7B0E}" type="parTrans" cxnId="{AAC0D970-C0F0-4C2F-A833-09C587D63CB3}">
      <dgm:prSet/>
      <dgm:spPr/>
      <dgm:t>
        <a:bodyPr/>
        <a:lstStyle/>
        <a:p>
          <a:endParaRPr lang="zh-TW" altLang="en-US" sz="16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2A6945-C496-44E4-8D3C-0A631A3014ED}" type="sibTrans" cxnId="{AAC0D970-C0F0-4C2F-A833-09C587D63CB3}">
      <dgm:prSet/>
      <dgm:spPr/>
      <dgm:t>
        <a:bodyPr/>
        <a:lstStyle/>
        <a:p>
          <a:endParaRPr lang="zh-TW" altLang="en-US" sz="16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5633DD-10B4-4009-B611-0620A1DFEC95}">
      <dgm:prSet phldrT="[文字]" custT="1"/>
      <dgm:spPr/>
      <dgm:t>
        <a:bodyPr/>
        <a:lstStyle/>
        <a:p>
          <a:r>
            <a:rPr lang="zh-TW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法人涉及之處罰</a:t>
          </a:r>
          <a:r>
            <a:rPr lang="en-US" altLang="zh-TW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第七條之一</a:t>
          </a:r>
          <a:r>
            <a:rPr lang="en-US" altLang="zh-TW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1F29ADE-AB2E-4110-A7CC-6C425D5E87DA}" type="parTrans" cxnId="{045D14E7-E388-465D-A6E7-9AB2822A7955}">
      <dgm:prSet/>
      <dgm:spPr/>
      <dgm:t>
        <a:bodyPr/>
        <a:lstStyle/>
        <a:p>
          <a:endParaRPr lang="zh-TW" altLang="en-US" sz="16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6CC6996-BCCF-4746-B063-D250CF16CBD5}" type="sibTrans" cxnId="{045D14E7-E388-465D-A6E7-9AB2822A7955}">
      <dgm:prSet/>
      <dgm:spPr/>
      <dgm:t>
        <a:bodyPr/>
        <a:lstStyle/>
        <a:p>
          <a:endParaRPr lang="zh-TW" altLang="en-US" sz="16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9CE669-8E2D-402F-99D9-644AF8145C2F}">
      <dgm:prSet phldrT="[文字]" custT="1"/>
      <dgm:spPr/>
      <dgm:t>
        <a:bodyPr/>
        <a:lstStyle/>
        <a:p>
          <a:r>
            <a:rPr lang="zh-TW" altLang="en-US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增訂對於法人涉及組織犯罪之處罰。</a:t>
          </a:r>
        </a:p>
      </dgm:t>
    </dgm:pt>
    <dgm:pt modelId="{1B1E27E1-805A-46F5-B026-03EB7D0C6779}" type="parTrans" cxnId="{BAF39B46-58E6-4432-A98F-FF1CB701B195}">
      <dgm:prSet/>
      <dgm:spPr/>
      <dgm:t>
        <a:bodyPr/>
        <a:lstStyle/>
        <a:p>
          <a:endParaRPr lang="zh-TW" altLang="en-US" sz="16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5A3523-2EE2-4661-83B2-A5A47F11AC49}" type="sibTrans" cxnId="{BAF39B46-58E6-4432-A98F-FF1CB701B195}">
      <dgm:prSet/>
      <dgm:spPr/>
      <dgm:t>
        <a:bodyPr/>
        <a:lstStyle/>
        <a:p>
          <a:endParaRPr lang="zh-TW" altLang="en-US" sz="16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C0CA9E-B908-4F17-8410-4873C2B739CB}">
      <dgm:prSet phldrT="[文字]" custT="1"/>
      <dgm:spPr/>
      <dgm:t>
        <a:bodyPr/>
        <a:lstStyle/>
        <a:p>
          <a:r>
            <a:rPr lang="zh-TW" altLang="en-US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配合檢肅流氓條例宣告違憲廢止，故刪除本條規定。</a:t>
          </a:r>
        </a:p>
      </dgm:t>
    </dgm:pt>
    <dgm:pt modelId="{CB5A24B3-1EDC-40BD-96D5-3301E2EDE074}" type="parTrans" cxnId="{0FA89E99-7575-4714-B6D5-541AA81AB2CC}">
      <dgm:prSet/>
      <dgm:spPr/>
      <dgm:t>
        <a:bodyPr/>
        <a:lstStyle/>
        <a:p>
          <a:endParaRPr lang="zh-TW" altLang="en-US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4769B4-4DCF-4C39-AD1F-D0F788A8B7F5}" type="sibTrans" cxnId="{0FA89E99-7575-4714-B6D5-541AA81AB2CC}">
      <dgm:prSet/>
      <dgm:spPr/>
      <dgm:t>
        <a:bodyPr/>
        <a:lstStyle/>
        <a:p>
          <a:endParaRPr lang="zh-TW" altLang="en-US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32335D-3338-4982-AC28-CAE162E7D79B}">
      <dgm:prSet phldrT="[文字]" custT="1"/>
      <dgm:spPr/>
      <dgm:t>
        <a:bodyPr/>
        <a:lstStyle/>
        <a:p>
          <a:r>
            <a:rPr lang="zh-TW" altLang="en-US" sz="16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刪除再犯、</a:t>
          </a:r>
          <a:r>
            <a:rPr lang="zh-TW" altLang="en-US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想像競合之規定。</a:t>
          </a:r>
          <a:endParaRPr lang="zh-TW" altLang="en-US" sz="1600" b="0" dirty="0"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4DD0DA6-7C0E-4724-83C3-2FB9D13A4CA5}" type="parTrans" cxnId="{6D4ECEBC-360D-4192-9EFA-C3A6A5AE25C4}">
      <dgm:prSet/>
      <dgm:spPr/>
      <dgm:t>
        <a:bodyPr/>
        <a:lstStyle/>
        <a:p>
          <a:endParaRPr lang="zh-TW" altLang="en-US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D7BD2C-41AC-4ACA-BA3F-BC80B3896DD7}" type="sibTrans" cxnId="{6D4ECEBC-360D-4192-9EFA-C3A6A5AE25C4}">
      <dgm:prSet/>
      <dgm:spPr/>
      <dgm:t>
        <a:bodyPr/>
        <a:lstStyle/>
        <a:p>
          <a:endParaRPr lang="zh-TW" altLang="en-US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598055-BE99-4437-AC8C-33CCB7AA9100}">
      <dgm:prSet phldrT="[文字]" custT="1"/>
      <dgm:spPr/>
      <dgm:t>
        <a:bodyPr/>
        <a:lstStyle/>
        <a:p>
          <a:r>
            <a:rPr lang="zh-TW" altLang="en-US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因屬落日條款，已逾期限，故刪除之。</a:t>
          </a:r>
        </a:p>
      </dgm:t>
    </dgm:pt>
    <dgm:pt modelId="{A9FFA915-A04B-4B17-96D6-15066B7FFE51}" type="parTrans" cxnId="{59E5B082-A8B6-413E-BF8E-060D3641E1F5}">
      <dgm:prSet/>
      <dgm:spPr/>
      <dgm:t>
        <a:bodyPr/>
        <a:lstStyle/>
        <a:p>
          <a:endParaRPr lang="zh-TW" altLang="en-US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3BA94A-24D6-46EA-A25A-6E941C811B08}" type="sibTrans" cxnId="{59E5B082-A8B6-413E-BF8E-060D3641E1F5}">
      <dgm:prSet/>
      <dgm:spPr/>
      <dgm:t>
        <a:bodyPr/>
        <a:lstStyle/>
        <a:p>
          <a:endParaRPr lang="zh-TW" altLang="en-US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ABE494-8F10-44C3-A5C5-282088F864D8}">
      <dgm:prSet phldrT="[文字]" custT="1"/>
      <dgm:spPr/>
      <dgm:t>
        <a:bodyPr/>
        <a:lstStyle/>
        <a:p>
          <a:r>
            <a:rPr lang="zh-TW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證人、被</a:t>
          </a:r>
          <a:r>
            <a:rPr lang="zh-TW" altLang="en-US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害人</a:t>
          </a:r>
          <a:r>
            <a:rPr lang="zh-TW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之保障</a:t>
          </a:r>
          <a:r>
            <a:rPr lang="en-US" altLang="zh-TW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第十一、十二條</a:t>
          </a:r>
          <a:r>
            <a:rPr lang="en-US" altLang="zh-TW" sz="16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A1C00F-3B89-48E7-9B80-E21BC6EFEE81}" type="parTrans" cxnId="{3065415C-AF3C-4C5E-BD81-35DB23599689}">
      <dgm:prSet/>
      <dgm:spPr/>
      <dgm:t>
        <a:bodyPr/>
        <a:lstStyle/>
        <a:p>
          <a:endParaRPr lang="zh-TW" altLang="en-US" b="0"/>
        </a:p>
      </dgm:t>
    </dgm:pt>
    <dgm:pt modelId="{F0F3E167-9A80-4B93-B6D4-F9B08FDCDC1D}" type="sibTrans" cxnId="{3065415C-AF3C-4C5E-BD81-35DB23599689}">
      <dgm:prSet/>
      <dgm:spPr/>
      <dgm:t>
        <a:bodyPr/>
        <a:lstStyle/>
        <a:p>
          <a:endParaRPr lang="zh-TW" altLang="en-US" b="0"/>
        </a:p>
      </dgm:t>
    </dgm:pt>
    <dgm:pt modelId="{AF5D6C6B-A838-4B4B-8B13-75CB0916A939}">
      <dgm:prSet custT="1"/>
      <dgm:spPr/>
      <dgm:t>
        <a:bodyPr/>
        <a:lstStyle/>
        <a:p>
          <a:r>
            <a:rPr lang="zh-TW" altLang="en-US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於我國駐外使領館、代表處，利用聲音、影像傳真之科技設備為之</a:t>
          </a:r>
          <a:r>
            <a:rPr lang="zh-TW" altLang="en-US" sz="16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</a:p>
      </dgm:t>
    </dgm:pt>
    <dgm:pt modelId="{0CC81DEB-C1D3-4F94-9BCE-9BA8A3C4D7F8}" type="parTrans" cxnId="{7D33BCE0-A6B7-4F30-8FFB-BE0A6014EFBF}">
      <dgm:prSet/>
      <dgm:spPr/>
      <dgm:t>
        <a:bodyPr/>
        <a:lstStyle/>
        <a:p>
          <a:endParaRPr lang="zh-TW" altLang="en-US" b="0"/>
        </a:p>
      </dgm:t>
    </dgm:pt>
    <dgm:pt modelId="{9AF26173-6054-4DA4-A9B0-701257BB091D}" type="sibTrans" cxnId="{7D33BCE0-A6B7-4F30-8FFB-BE0A6014EFBF}">
      <dgm:prSet/>
      <dgm:spPr/>
      <dgm:t>
        <a:bodyPr/>
        <a:lstStyle/>
        <a:p>
          <a:endParaRPr lang="zh-TW" altLang="en-US" b="0"/>
        </a:p>
      </dgm:t>
    </dgm:pt>
    <dgm:pt modelId="{8D191954-F60E-4C34-BFA6-30B38A7B3B72}">
      <dgm:prSet custT="1"/>
      <dgm:spPr/>
      <dgm:t>
        <a:bodyPr/>
        <a:lstStyle/>
        <a:p>
          <a:r>
            <a:rPr lang="zh-TW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增訂被害人或證人得依聲請或職權，於法庭外為訊問、詰問或對質</a:t>
          </a:r>
          <a:r>
            <a:rPr lang="zh-TW" altLang="en-US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；</a:t>
          </a:r>
          <a:r>
            <a:rPr lang="zh-TW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或利用適當科技設備，將其與被告隔離後進行之</a:t>
          </a:r>
          <a:r>
            <a:rPr lang="zh-TW" altLang="en-US" sz="16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</a:p>
      </dgm:t>
    </dgm:pt>
    <dgm:pt modelId="{A717D5D4-5724-4618-8E2F-C50679D44EF1}" type="parTrans" cxnId="{AEE31F62-1F16-4A10-8051-62BF7128EC25}">
      <dgm:prSet/>
      <dgm:spPr/>
      <dgm:t>
        <a:bodyPr/>
        <a:lstStyle/>
        <a:p>
          <a:endParaRPr lang="zh-TW" altLang="en-US" b="0"/>
        </a:p>
      </dgm:t>
    </dgm:pt>
    <dgm:pt modelId="{AFB7631C-70C6-4E6F-9EA2-29C4DCBFEE7C}" type="sibTrans" cxnId="{AEE31F62-1F16-4A10-8051-62BF7128EC25}">
      <dgm:prSet/>
      <dgm:spPr/>
      <dgm:t>
        <a:bodyPr/>
        <a:lstStyle/>
        <a:p>
          <a:endParaRPr lang="zh-TW" altLang="en-US" b="0"/>
        </a:p>
      </dgm:t>
    </dgm:pt>
    <dgm:pt modelId="{EDCC2ACF-94F7-4832-9A9D-638736B581AF}" type="pres">
      <dgm:prSet presAssocID="{27B84B76-D15D-40B3-B81F-2CFD022E5C63}" presName="linear" presStyleCnt="0">
        <dgm:presLayoutVars>
          <dgm:animLvl val="lvl"/>
          <dgm:resizeHandles val="exact"/>
        </dgm:presLayoutVars>
      </dgm:prSet>
      <dgm:spPr/>
    </dgm:pt>
    <dgm:pt modelId="{90FF583A-C4B8-44D5-81CD-7B84D11E7A01}" type="pres">
      <dgm:prSet presAssocID="{655633DD-10B4-4009-B611-0620A1DFEC9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8E0F28B-8017-4221-B1A8-B8026C3F7575}" type="pres">
      <dgm:prSet presAssocID="{655633DD-10B4-4009-B611-0620A1DFEC95}" presName="childText" presStyleLbl="revTx" presStyleIdx="0" presStyleCnt="3">
        <dgm:presLayoutVars>
          <dgm:bulletEnabled val="1"/>
        </dgm:presLayoutVars>
      </dgm:prSet>
      <dgm:spPr/>
    </dgm:pt>
    <dgm:pt modelId="{52163741-B460-4F7E-9225-767FDB0CFC81}" type="pres">
      <dgm:prSet presAssocID="{D0ABE494-8F10-44C3-A5C5-282088F864D8}" presName="parentText" presStyleLbl="node1" presStyleIdx="1" presStyleCnt="3" custLinFactNeighborX="-600" custLinFactNeighborY="-26689">
        <dgm:presLayoutVars>
          <dgm:chMax val="0"/>
          <dgm:bulletEnabled val="1"/>
        </dgm:presLayoutVars>
      </dgm:prSet>
      <dgm:spPr/>
    </dgm:pt>
    <dgm:pt modelId="{9DC78F30-EC3E-4C02-8677-B5596278D250}" type="pres">
      <dgm:prSet presAssocID="{D0ABE494-8F10-44C3-A5C5-282088F864D8}" presName="childText" presStyleLbl="revTx" presStyleIdx="1" presStyleCnt="3" custLinFactNeighborY="-25441">
        <dgm:presLayoutVars>
          <dgm:bulletEnabled val="1"/>
        </dgm:presLayoutVars>
      </dgm:prSet>
      <dgm:spPr/>
    </dgm:pt>
    <dgm:pt modelId="{0E2DC9B2-EF6C-4EDF-AE06-038AD5D2D50B}" type="pres">
      <dgm:prSet presAssocID="{FE7158D6-22F2-4285-B3DB-05FB96408E58}" presName="parentText" presStyleLbl="node1" presStyleIdx="2" presStyleCnt="3" custLinFactNeighborX="120" custLinFactNeighborY="-22355">
        <dgm:presLayoutVars>
          <dgm:chMax val="0"/>
          <dgm:bulletEnabled val="1"/>
        </dgm:presLayoutVars>
      </dgm:prSet>
      <dgm:spPr/>
    </dgm:pt>
    <dgm:pt modelId="{A1AAF3C1-19E3-4109-B680-D1342FEC3F93}" type="pres">
      <dgm:prSet presAssocID="{FE7158D6-22F2-4285-B3DB-05FB96408E58}" presName="childText" presStyleLbl="revTx" presStyleIdx="2" presStyleCnt="3" custLinFactNeighborX="120" custLinFactNeighborY="-26780">
        <dgm:presLayoutVars>
          <dgm:bulletEnabled val="1"/>
        </dgm:presLayoutVars>
      </dgm:prSet>
      <dgm:spPr/>
    </dgm:pt>
  </dgm:ptLst>
  <dgm:cxnLst>
    <dgm:cxn modelId="{DED0BB11-DBA1-4FDD-A132-218AB9215C07}" type="presOf" srcId="{D6C0CA9E-B908-4F17-8410-4873C2B739CB}" destId="{A1AAF3C1-19E3-4109-B680-D1342FEC3F93}" srcOrd="0" destOrd="1" presId="urn:microsoft.com/office/officeart/2005/8/layout/vList2"/>
    <dgm:cxn modelId="{69AEE121-3AF8-4CC8-806E-B1539DEF787E}" type="presOf" srcId="{27B84B76-D15D-40B3-B81F-2CFD022E5C63}" destId="{EDCC2ACF-94F7-4832-9A9D-638736B581AF}" srcOrd="0" destOrd="0" presId="urn:microsoft.com/office/officeart/2005/8/layout/vList2"/>
    <dgm:cxn modelId="{3065415C-AF3C-4C5E-BD81-35DB23599689}" srcId="{27B84B76-D15D-40B3-B81F-2CFD022E5C63}" destId="{D0ABE494-8F10-44C3-A5C5-282088F864D8}" srcOrd="1" destOrd="0" parTransId="{DAA1C00F-3B89-48E7-9B80-E21BC6EFEE81}" sibTransId="{F0F3E167-9A80-4B93-B6D4-F9B08FDCDC1D}"/>
    <dgm:cxn modelId="{6FD29D5E-FDF3-4C79-8A70-E7D0FB954D90}" type="presOf" srcId="{655633DD-10B4-4009-B611-0620A1DFEC95}" destId="{90FF583A-C4B8-44D5-81CD-7B84D11E7A01}" srcOrd="0" destOrd="0" presId="urn:microsoft.com/office/officeart/2005/8/layout/vList2"/>
    <dgm:cxn modelId="{AEE31F62-1F16-4A10-8051-62BF7128EC25}" srcId="{D0ABE494-8F10-44C3-A5C5-282088F864D8}" destId="{8D191954-F60E-4C34-BFA6-30B38A7B3B72}" srcOrd="0" destOrd="0" parTransId="{A717D5D4-5724-4618-8E2F-C50679D44EF1}" sibTransId="{AFB7631C-70C6-4E6F-9EA2-29C4DCBFEE7C}"/>
    <dgm:cxn modelId="{C608AC45-3E0B-434A-800D-C8E28D267CF2}" type="presOf" srcId="{AF5D6C6B-A838-4B4B-8B13-75CB0916A939}" destId="{9DC78F30-EC3E-4C02-8677-B5596278D250}" srcOrd="0" destOrd="1" presId="urn:microsoft.com/office/officeart/2005/8/layout/vList2"/>
    <dgm:cxn modelId="{BAF39B46-58E6-4432-A98F-FF1CB701B195}" srcId="{655633DD-10B4-4009-B611-0620A1DFEC95}" destId="{379CE669-8E2D-402F-99D9-644AF8145C2F}" srcOrd="0" destOrd="0" parTransId="{1B1E27E1-805A-46F5-B026-03EB7D0C6779}" sibTransId="{C15A3523-2EE2-4661-83B2-A5A47F11AC49}"/>
    <dgm:cxn modelId="{FA8A9248-EAC1-4A2D-ADB3-948ACB346C22}" type="presOf" srcId="{6E598055-BE99-4437-AC8C-33CCB7AA9100}" destId="{A1AAF3C1-19E3-4109-B680-D1342FEC3F93}" srcOrd="0" destOrd="2" presId="urn:microsoft.com/office/officeart/2005/8/layout/vList2"/>
    <dgm:cxn modelId="{AAC0D970-C0F0-4C2F-A833-09C587D63CB3}" srcId="{27B84B76-D15D-40B3-B81F-2CFD022E5C63}" destId="{FE7158D6-22F2-4285-B3DB-05FB96408E58}" srcOrd="2" destOrd="0" parTransId="{958094F2-E380-4399-81B1-93310A2D7B0E}" sibTransId="{0A2A6945-C496-44E4-8D3C-0A631A3014ED}"/>
    <dgm:cxn modelId="{80D38357-6EB7-4C82-AE59-D287BE97157B}" type="presOf" srcId="{379CE669-8E2D-402F-99D9-644AF8145C2F}" destId="{58E0F28B-8017-4221-B1A8-B8026C3F7575}" srcOrd="0" destOrd="0" presId="urn:microsoft.com/office/officeart/2005/8/layout/vList2"/>
    <dgm:cxn modelId="{59E5B082-A8B6-413E-BF8E-060D3641E1F5}" srcId="{FE7158D6-22F2-4285-B3DB-05FB96408E58}" destId="{6E598055-BE99-4437-AC8C-33CCB7AA9100}" srcOrd="2" destOrd="0" parTransId="{A9FFA915-A04B-4B17-96D6-15066B7FFE51}" sibTransId="{1D3BA94A-24D6-46EA-A25A-6E941C811B08}"/>
    <dgm:cxn modelId="{56BBD591-B5EE-4577-A24F-3DA931A5CECB}" type="presOf" srcId="{FE7158D6-22F2-4285-B3DB-05FB96408E58}" destId="{0E2DC9B2-EF6C-4EDF-AE06-038AD5D2D50B}" srcOrd="0" destOrd="0" presId="urn:microsoft.com/office/officeart/2005/8/layout/vList2"/>
    <dgm:cxn modelId="{0C152192-6903-405F-AD6D-9205C171F94E}" type="presOf" srcId="{D0ABE494-8F10-44C3-A5C5-282088F864D8}" destId="{52163741-B460-4F7E-9225-767FDB0CFC81}" srcOrd="0" destOrd="0" presId="urn:microsoft.com/office/officeart/2005/8/layout/vList2"/>
    <dgm:cxn modelId="{6DE34B94-24FF-4842-BEDE-1D4A7A2EC158}" type="presOf" srcId="{8D191954-F60E-4C34-BFA6-30B38A7B3B72}" destId="{9DC78F30-EC3E-4C02-8677-B5596278D250}" srcOrd="0" destOrd="0" presId="urn:microsoft.com/office/officeart/2005/8/layout/vList2"/>
    <dgm:cxn modelId="{0FA89E99-7575-4714-B6D5-541AA81AB2CC}" srcId="{FE7158D6-22F2-4285-B3DB-05FB96408E58}" destId="{D6C0CA9E-B908-4F17-8410-4873C2B739CB}" srcOrd="1" destOrd="0" parTransId="{CB5A24B3-1EDC-40BD-96D5-3301E2EDE074}" sibTransId="{874769B4-4DCF-4C39-AD1F-D0F788A8B7F5}"/>
    <dgm:cxn modelId="{6D4ECEBC-360D-4192-9EFA-C3A6A5AE25C4}" srcId="{FE7158D6-22F2-4285-B3DB-05FB96408E58}" destId="{6932335D-3338-4982-AC28-CAE162E7D79B}" srcOrd="0" destOrd="0" parTransId="{64DD0DA6-7C0E-4724-83C3-2FB9D13A4CA5}" sibTransId="{89D7BD2C-41AC-4ACA-BA3F-BC80B3896DD7}"/>
    <dgm:cxn modelId="{7E631CC0-9F8E-486D-A9B9-6CC290191D05}" type="presOf" srcId="{6932335D-3338-4982-AC28-CAE162E7D79B}" destId="{A1AAF3C1-19E3-4109-B680-D1342FEC3F93}" srcOrd="0" destOrd="0" presId="urn:microsoft.com/office/officeart/2005/8/layout/vList2"/>
    <dgm:cxn modelId="{7D33BCE0-A6B7-4F30-8FFB-BE0A6014EFBF}" srcId="{D0ABE494-8F10-44C3-A5C5-282088F864D8}" destId="{AF5D6C6B-A838-4B4B-8B13-75CB0916A939}" srcOrd="1" destOrd="0" parTransId="{0CC81DEB-C1D3-4F94-9BCE-9BA8A3C4D7F8}" sibTransId="{9AF26173-6054-4DA4-A9B0-701257BB091D}"/>
    <dgm:cxn modelId="{045D14E7-E388-465D-A6E7-9AB2822A7955}" srcId="{27B84B76-D15D-40B3-B81F-2CFD022E5C63}" destId="{655633DD-10B4-4009-B611-0620A1DFEC95}" srcOrd="0" destOrd="0" parTransId="{D1F29ADE-AB2E-4110-A7CC-6C425D5E87DA}" sibTransId="{86CC6996-BCCF-4746-B063-D250CF16CBD5}"/>
    <dgm:cxn modelId="{739722BB-4FA9-44FD-851C-03B255B1BBD2}" type="presParOf" srcId="{EDCC2ACF-94F7-4832-9A9D-638736B581AF}" destId="{90FF583A-C4B8-44D5-81CD-7B84D11E7A01}" srcOrd="0" destOrd="0" presId="urn:microsoft.com/office/officeart/2005/8/layout/vList2"/>
    <dgm:cxn modelId="{BB7980CC-748A-4BDF-A522-BBC8674D65CF}" type="presParOf" srcId="{EDCC2ACF-94F7-4832-9A9D-638736B581AF}" destId="{58E0F28B-8017-4221-B1A8-B8026C3F7575}" srcOrd="1" destOrd="0" presId="urn:microsoft.com/office/officeart/2005/8/layout/vList2"/>
    <dgm:cxn modelId="{C2883579-51F7-473C-8AEE-CAD0ABBCE6D7}" type="presParOf" srcId="{EDCC2ACF-94F7-4832-9A9D-638736B581AF}" destId="{52163741-B460-4F7E-9225-767FDB0CFC81}" srcOrd="2" destOrd="0" presId="urn:microsoft.com/office/officeart/2005/8/layout/vList2"/>
    <dgm:cxn modelId="{FC0EBC45-675C-49CB-AFD6-F95B45D2C24E}" type="presParOf" srcId="{EDCC2ACF-94F7-4832-9A9D-638736B581AF}" destId="{9DC78F30-EC3E-4C02-8677-B5596278D250}" srcOrd="3" destOrd="0" presId="urn:microsoft.com/office/officeart/2005/8/layout/vList2"/>
    <dgm:cxn modelId="{D97CE235-6B19-4648-B094-76CFED5BD338}" type="presParOf" srcId="{EDCC2ACF-94F7-4832-9A9D-638736B581AF}" destId="{0E2DC9B2-EF6C-4EDF-AE06-038AD5D2D50B}" srcOrd="4" destOrd="0" presId="urn:microsoft.com/office/officeart/2005/8/layout/vList2"/>
    <dgm:cxn modelId="{5ACF90CC-342D-4B52-970A-DDF03BFA7DC0}" type="presParOf" srcId="{EDCC2ACF-94F7-4832-9A9D-638736B581AF}" destId="{A1AAF3C1-19E3-4109-B680-D1342FEC3F9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B84B76-D15D-40B3-B81F-2CFD022E5C63}" type="doc">
      <dgm:prSet loTypeId="urn:microsoft.com/office/officeart/2005/8/layout/vList5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5FC19C78-0FEE-47E2-97BC-650B27EB7814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犯罪組織意義</a:t>
          </a:r>
          <a:r>
            <a: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第二條</a:t>
          </a:r>
          <a:r>
            <a:rPr lang="en-US" altLang="zh-TW" b="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endParaRPr lang="zh-TW" altLang="en-US" b="0" cap="none" spc="0" dirty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1BA2D1-9FB7-47E6-AAEC-76206A93CEC9}" type="parTrans" cxnId="{756099B5-C472-4610-9356-05EA7011FDFA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EAFAEEB-6891-495B-9CCD-D2B427FA0830}" type="sibTrans" cxnId="{756099B5-C472-4610-9356-05EA7011FDFA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2307F24-627B-4EC3-BD87-B1019EFFB06A}">
      <dgm:prSet phldrT="[文字]" custT="1"/>
      <dgm:spPr/>
      <dgm:t>
        <a:bodyPr/>
        <a:lstStyle/>
        <a:p>
          <a:r>
            <a:rPr lang="zh-TW" altLang="en-US" sz="1800" b="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犯罪手段之態樣不明。</a:t>
          </a:r>
        </a:p>
      </dgm:t>
    </dgm:pt>
    <dgm:pt modelId="{AC53839C-4FF2-4DF3-BFC7-0C75DA87D3A0}" type="parTrans" cxnId="{CE47ACD3-428D-4436-9BAF-CC0B56755DAE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43E39BF-7832-497C-86FD-F79BCA704E52}" type="sibTrans" cxnId="{CE47ACD3-428D-4436-9BAF-CC0B56755DAE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B189C11-170E-4FBC-B01E-1DD885548EB6}">
      <dgm:prSet phldrT="[文字]"/>
      <dgm:spPr/>
      <dgm:t>
        <a:bodyPr/>
        <a:lstStyle/>
        <a:p>
          <a:r>
            <a:rPr 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參與犯罪組織態樣之論處</a:t>
          </a:r>
          <a:r>
            <a: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第三條</a:t>
          </a:r>
          <a:r>
            <a:rPr lang="en-US" altLang="zh-TW" b="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b="0" cap="none" spc="0" dirty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7D8A072-3294-436F-A85E-7487847B267F}" type="parTrans" cxnId="{F2ACD4EB-F6D7-4B6E-A7FB-8C1C3493772B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971D6F5-F563-42F5-9651-5BB66FEA6E8A}" type="sibTrans" cxnId="{F2ACD4EB-F6D7-4B6E-A7FB-8C1C3493772B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3468D0-6DFD-4EC7-BC86-E7531FFB5D60}">
      <dgm:prSet phldrT="[文字]" custT="1"/>
      <dgm:spPr/>
      <dgm:t>
        <a:bodyPr/>
        <a:lstStyle/>
        <a:p>
          <a:r>
            <a:rPr lang="zh-TW" altLang="en-US" sz="1800" b="0" cap="none" spc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不符洗錢防制法重大犯罪之門檻。</a:t>
          </a:r>
          <a:endParaRPr lang="zh-TW" altLang="en-US" sz="1800" b="0" cap="none" spc="0" dirty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245C25-C391-4273-8C72-CC811323DF2C}" type="parTrans" cxnId="{F4EC1312-5A94-45AF-9441-CE3AC3C12B3B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15B81B2-2604-4061-9A4D-E58EA27A0FDD}" type="sibTrans" cxnId="{F4EC1312-5A94-45AF-9441-CE3AC3C12B3B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666F2A4-D5D6-417F-83F3-2782041CA27D}">
      <dgm:prSet phldrT="[文字]" custT="1"/>
      <dgm:spPr/>
      <dgm:t>
        <a:bodyPr/>
        <a:lstStyle/>
        <a:p>
          <a:r>
            <a:rPr lang="zh-TW" altLang="en-US" sz="1800" b="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構成要件仍有疑義。</a:t>
          </a:r>
        </a:p>
      </dgm:t>
    </dgm:pt>
    <dgm:pt modelId="{40D3949E-8ACF-4618-879B-971D3B02A17B}" type="parTrans" cxnId="{E7889438-8A53-41A9-97A0-205BC5D4001B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502B93C-39F6-405E-9A14-C034BFC5F869}" type="sibTrans" cxnId="{E7889438-8A53-41A9-97A0-205BC5D4001B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FA98FC-EB55-4465-8326-EF5D855129E8}">
      <dgm:prSet phldrT="[文字]" custT="1"/>
      <dgm:spPr/>
      <dgm:t>
        <a:bodyPr/>
        <a:lstStyle/>
        <a:p>
          <a:r>
            <a:rPr lang="zh-TW" altLang="en-US" sz="1800" b="0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參與行為要件再思考。</a:t>
          </a:r>
          <a:endParaRPr lang="zh-TW" altLang="en-US" sz="1800" b="0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CE4F3C7-2CB7-4CC3-BBCC-99E1E7F602E9}" type="parTrans" cxnId="{978569AF-B0A6-40FF-93F4-72F00CEA9A3A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146F96F-825A-4F17-AC17-CC6FDD0A3E00}" type="sibTrans" cxnId="{978569AF-B0A6-40FF-93F4-72F00CEA9A3A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1C378FA-5D2F-4D4A-A00F-A361D7D6FABA}">
      <dgm:prSet phldrT="[文字]" custT="1"/>
      <dgm:spPr/>
      <dgm:t>
        <a:bodyPr/>
        <a:lstStyle/>
        <a:p>
          <a:r>
            <a:rPr lang="zh-TW" altLang="en-US" sz="18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「身分」加重規定。</a:t>
          </a:r>
        </a:p>
      </dgm:t>
    </dgm:pt>
    <dgm:pt modelId="{4EA33B4E-991C-4B23-88DE-E48CDAEFA1F5}" type="parTrans" cxnId="{4A4224B3-358B-413A-87A6-A4EA2DE182A7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8C64DA9-4BD8-471F-A929-56CBACECE154}" type="sibTrans" cxnId="{4A4224B3-358B-413A-87A6-A4EA2DE182A7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E45E053-4FDC-4289-8EA7-0E47CB8DF9A2}">
      <dgm:prSet phldrT="[文字]" custT="1"/>
      <dgm:spPr/>
      <dgm:t>
        <a:bodyPr/>
        <a:lstStyle/>
        <a:p>
          <a:r>
            <a:rPr lang="zh-TW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利用犯罪組織權勢犯罪態樣</a:t>
          </a:r>
          <a:r>
            <a:rPr lang="zh-TW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之刑度失衡</a:t>
          </a:r>
          <a:r>
            <a:rPr lang="zh-TW" altLang="en-US" sz="18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</a:p>
      </dgm:t>
    </dgm:pt>
    <dgm:pt modelId="{813670DB-DF01-4185-9261-E47055843D4D}" type="parTrans" cxnId="{FF655381-4A8C-44A6-8F7B-502FC2CA35B5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385FEE-FE5C-47BC-8319-C19C6A1A9098}" type="sibTrans" cxnId="{FF655381-4A8C-44A6-8F7B-502FC2CA35B5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EEBCD71-D970-45E1-97FB-9E400C507F40}">
      <dgm:prSet phldrT="[文字]" custT="1"/>
      <dgm:spPr/>
      <dgm:t>
        <a:bodyPr/>
        <a:lstStyle/>
        <a:p>
          <a:r>
            <a:rPr lang="zh-TW" altLang="en-US" sz="18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強制他人為一定行為規範之疑義。</a:t>
          </a:r>
        </a:p>
      </dgm:t>
    </dgm:pt>
    <dgm:pt modelId="{1221A498-0EE4-4480-B583-7D101A35F5A9}" type="parTrans" cxnId="{2C0EBBD9-B029-44A2-8287-CFE1C5C8A66A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2F8C99-038A-455F-B403-35229E6EC190}" type="sibTrans" cxnId="{2C0EBBD9-B029-44A2-8287-CFE1C5C8A66A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11FB7C7-3C03-4B26-840F-1027DEA56293}">
      <dgm:prSet phldrT="[文字]" custT="1"/>
      <dgm:spPr/>
      <dgm:t>
        <a:bodyPr/>
        <a:lstStyle/>
        <a:p>
          <a:r>
            <a:rPr lang="zh-TW" altLang="en-US" sz="18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強制工作之功效。</a:t>
          </a:r>
        </a:p>
      </dgm:t>
    </dgm:pt>
    <dgm:pt modelId="{5EB22A24-1CC8-46FC-BE03-37D2223F7600}" type="parTrans" cxnId="{A3F01441-113C-49B7-A48F-2EA52074F985}">
      <dgm:prSet/>
      <dgm:spPr/>
      <dgm:t>
        <a:bodyPr/>
        <a:lstStyle/>
        <a:p>
          <a:endParaRPr lang="zh-TW" alt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74C98A-E4F7-47EA-AD65-4E9F3BBFA5D0}" type="sibTrans" cxnId="{A3F01441-113C-49B7-A48F-2EA52074F985}">
      <dgm:prSet/>
      <dgm:spPr/>
      <dgm:t>
        <a:bodyPr/>
        <a:lstStyle/>
        <a:p>
          <a:endParaRPr lang="zh-TW" alt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FCD61E-3523-49DB-936D-654E153597A4}">
      <dgm:prSet phldrT="[文字]" custT="1"/>
      <dgm:spPr/>
      <dgm:t>
        <a:bodyPr/>
        <a:lstStyle/>
        <a:p>
          <a:r>
            <a:rPr lang="zh-TW" alt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犯罪組織不以現存為必要之疑義。</a:t>
          </a:r>
          <a:endParaRPr lang="zh-TW" altLang="en-US" sz="1800" b="0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8684AF-3453-4030-A6A2-34A1BBAE7396}" type="parTrans" cxnId="{0435050A-825C-4AD9-B29A-D890A4B68D2C}">
      <dgm:prSet/>
      <dgm:spPr/>
      <dgm:t>
        <a:bodyPr/>
        <a:lstStyle/>
        <a:p>
          <a:endParaRPr lang="zh-TW" altLang="en-US"/>
        </a:p>
      </dgm:t>
    </dgm:pt>
    <dgm:pt modelId="{6B2D00D8-6655-4F93-9818-C367EF500E88}" type="sibTrans" cxnId="{0435050A-825C-4AD9-B29A-D890A4B68D2C}">
      <dgm:prSet/>
      <dgm:spPr/>
      <dgm:t>
        <a:bodyPr/>
        <a:lstStyle/>
        <a:p>
          <a:endParaRPr lang="zh-TW" altLang="en-US"/>
        </a:p>
      </dgm:t>
    </dgm:pt>
    <dgm:pt modelId="{2E23E4C0-6389-43F2-B23C-0C61B700266B}" type="pres">
      <dgm:prSet presAssocID="{27B84B76-D15D-40B3-B81F-2CFD022E5C63}" presName="Name0" presStyleCnt="0">
        <dgm:presLayoutVars>
          <dgm:dir/>
          <dgm:animLvl val="lvl"/>
          <dgm:resizeHandles val="exact"/>
        </dgm:presLayoutVars>
      </dgm:prSet>
      <dgm:spPr/>
    </dgm:pt>
    <dgm:pt modelId="{7A067E80-D941-4428-BE7D-589B541A24EE}" type="pres">
      <dgm:prSet presAssocID="{5FC19C78-0FEE-47E2-97BC-650B27EB7814}" presName="linNode" presStyleCnt="0"/>
      <dgm:spPr/>
    </dgm:pt>
    <dgm:pt modelId="{F2F112BF-2C29-47FA-9F3F-50ABCF2E9F49}" type="pres">
      <dgm:prSet presAssocID="{5FC19C78-0FEE-47E2-97BC-650B27EB781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CC9BE1C-CC2C-45A0-B54E-E5A52EED40DE}" type="pres">
      <dgm:prSet presAssocID="{5FC19C78-0FEE-47E2-97BC-650B27EB7814}" presName="descendantText" presStyleLbl="alignAccFollowNode1" presStyleIdx="0" presStyleCnt="2">
        <dgm:presLayoutVars>
          <dgm:bulletEnabled val="1"/>
        </dgm:presLayoutVars>
      </dgm:prSet>
      <dgm:spPr/>
    </dgm:pt>
    <dgm:pt modelId="{DF20EE86-0570-445F-8FD7-62E5C5695B69}" type="pres">
      <dgm:prSet presAssocID="{BEAFAEEB-6891-495B-9CCD-D2B427FA0830}" presName="sp" presStyleCnt="0"/>
      <dgm:spPr/>
    </dgm:pt>
    <dgm:pt modelId="{122E7CE5-397E-4DB5-A10A-CBE3ED6C29E5}" type="pres">
      <dgm:prSet presAssocID="{6B189C11-170E-4FBC-B01E-1DD885548EB6}" presName="linNode" presStyleCnt="0"/>
      <dgm:spPr/>
    </dgm:pt>
    <dgm:pt modelId="{3497696E-4449-4AD3-B8B2-436F5471AA88}" type="pres">
      <dgm:prSet presAssocID="{6B189C11-170E-4FBC-B01E-1DD885548EB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B98843B-18DC-4758-A279-C5D823E93ADA}" type="pres">
      <dgm:prSet presAssocID="{6B189C11-170E-4FBC-B01E-1DD885548EB6}" presName="descendantText" presStyleLbl="alignAccFollowNode1" presStyleIdx="1" presStyleCnt="2" custScaleY="139649">
        <dgm:presLayoutVars>
          <dgm:bulletEnabled val="1"/>
        </dgm:presLayoutVars>
      </dgm:prSet>
      <dgm:spPr/>
    </dgm:pt>
  </dgm:ptLst>
  <dgm:cxnLst>
    <dgm:cxn modelId="{0435050A-825C-4AD9-B29A-D890A4B68D2C}" srcId="{6B189C11-170E-4FBC-B01E-1DD885548EB6}" destId="{72FCD61E-3523-49DB-936D-654E153597A4}" srcOrd="5" destOrd="0" parTransId="{958684AF-3453-4030-A6A2-34A1BBAE7396}" sibTransId="{6B2D00D8-6655-4F93-9818-C367EF500E88}"/>
    <dgm:cxn modelId="{45054910-0139-4BF8-8059-D09C880965A6}" type="presOf" srcId="{EE45E053-4FDC-4289-8EA7-0E47CB8DF9A2}" destId="{4B98843B-18DC-4758-A279-C5D823E93ADA}" srcOrd="0" destOrd="3" presId="urn:microsoft.com/office/officeart/2005/8/layout/vList5"/>
    <dgm:cxn modelId="{F4EC1312-5A94-45AF-9441-CE3AC3C12B3B}" srcId="{5FC19C78-0FEE-47E2-97BC-650B27EB7814}" destId="{133468D0-6DFD-4EC7-BC86-E7531FFB5D60}" srcOrd="1" destOrd="0" parTransId="{7A245C25-C391-4273-8C72-CC811323DF2C}" sibTransId="{D15B81B2-2604-4061-9A4D-E58EA27A0FDD}"/>
    <dgm:cxn modelId="{5FE2A51D-BB75-4128-863D-435E56C3793B}" type="presOf" srcId="{133468D0-6DFD-4EC7-BC86-E7531FFB5D60}" destId="{DCC9BE1C-CC2C-45A0-B54E-E5A52EED40DE}" srcOrd="0" destOrd="1" presId="urn:microsoft.com/office/officeart/2005/8/layout/vList5"/>
    <dgm:cxn modelId="{73B2F622-FB5C-45B6-B9CC-E035F21EC54B}" type="presOf" srcId="{8666F2A4-D5D6-417F-83F3-2782041CA27D}" destId="{DCC9BE1C-CC2C-45A0-B54E-E5A52EED40DE}" srcOrd="0" destOrd="2" presId="urn:microsoft.com/office/officeart/2005/8/layout/vList5"/>
    <dgm:cxn modelId="{3DDA6E33-FD59-4A95-94AA-73AB7D66CD94}" type="presOf" srcId="{511FB7C7-3C03-4B26-840F-1027DEA56293}" destId="{4B98843B-18DC-4758-A279-C5D823E93ADA}" srcOrd="0" destOrd="2" presId="urn:microsoft.com/office/officeart/2005/8/layout/vList5"/>
    <dgm:cxn modelId="{E7889438-8A53-41A9-97A0-205BC5D4001B}" srcId="{5FC19C78-0FEE-47E2-97BC-650B27EB7814}" destId="{8666F2A4-D5D6-417F-83F3-2782041CA27D}" srcOrd="2" destOrd="0" parTransId="{40D3949E-8ACF-4618-879B-971D3B02A17B}" sibTransId="{C502B93C-39F6-405E-9A14-C034BFC5F869}"/>
    <dgm:cxn modelId="{1F51E93A-CAF6-482E-9B25-40088248E346}" type="presOf" srcId="{B8FA98FC-EB55-4465-8326-EF5D855129E8}" destId="{4B98843B-18DC-4758-A279-C5D823E93ADA}" srcOrd="0" destOrd="0" presId="urn:microsoft.com/office/officeart/2005/8/layout/vList5"/>
    <dgm:cxn modelId="{968EA95B-0BD8-44D5-8364-D9F92A1AE230}" type="presOf" srcId="{6EEBCD71-D970-45E1-97FB-9E400C507F40}" destId="{4B98843B-18DC-4758-A279-C5D823E93ADA}" srcOrd="0" destOrd="4" presId="urn:microsoft.com/office/officeart/2005/8/layout/vList5"/>
    <dgm:cxn modelId="{A3F01441-113C-49B7-A48F-2EA52074F985}" srcId="{6B189C11-170E-4FBC-B01E-1DD885548EB6}" destId="{511FB7C7-3C03-4B26-840F-1027DEA56293}" srcOrd="2" destOrd="0" parTransId="{5EB22A24-1CC8-46FC-BE03-37D2223F7600}" sibTransId="{3974C98A-E4F7-47EA-AD65-4E9F3BBFA5D0}"/>
    <dgm:cxn modelId="{A2B1F04B-B7B0-4F3B-9E13-1C5AE42B875D}" type="presOf" srcId="{27B84B76-D15D-40B3-B81F-2CFD022E5C63}" destId="{2E23E4C0-6389-43F2-B23C-0C61B700266B}" srcOrd="0" destOrd="0" presId="urn:microsoft.com/office/officeart/2005/8/layout/vList5"/>
    <dgm:cxn modelId="{FF655381-4A8C-44A6-8F7B-502FC2CA35B5}" srcId="{6B189C11-170E-4FBC-B01E-1DD885548EB6}" destId="{EE45E053-4FDC-4289-8EA7-0E47CB8DF9A2}" srcOrd="3" destOrd="0" parTransId="{813670DB-DF01-4185-9261-E47055843D4D}" sibTransId="{C7385FEE-FE5C-47BC-8319-C19C6A1A9098}"/>
    <dgm:cxn modelId="{20999084-137B-4080-BB54-6ED29975123E}" type="presOf" srcId="{72FCD61E-3523-49DB-936D-654E153597A4}" destId="{4B98843B-18DC-4758-A279-C5D823E93ADA}" srcOrd="0" destOrd="5" presId="urn:microsoft.com/office/officeart/2005/8/layout/vList5"/>
    <dgm:cxn modelId="{6324C48C-423E-431E-A7A8-C154D95A1152}" type="presOf" srcId="{6B189C11-170E-4FBC-B01E-1DD885548EB6}" destId="{3497696E-4449-4AD3-B8B2-436F5471AA88}" srcOrd="0" destOrd="0" presId="urn:microsoft.com/office/officeart/2005/8/layout/vList5"/>
    <dgm:cxn modelId="{59BC02AA-D2C0-42F6-BC4B-075C621FD118}" type="presOf" srcId="{A2307F24-627B-4EC3-BD87-B1019EFFB06A}" destId="{DCC9BE1C-CC2C-45A0-B54E-E5A52EED40DE}" srcOrd="0" destOrd="0" presId="urn:microsoft.com/office/officeart/2005/8/layout/vList5"/>
    <dgm:cxn modelId="{69A0A6AA-4026-45DA-98CD-0160FB9730A5}" type="presOf" srcId="{5FC19C78-0FEE-47E2-97BC-650B27EB7814}" destId="{F2F112BF-2C29-47FA-9F3F-50ABCF2E9F49}" srcOrd="0" destOrd="0" presId="urn:microsoft.com/office/officeart/2005/8/layout/vList5"/>
    <dgm:cxn modelId="{978569AF-B0A6-40FF-93F4-72F00CEA9A3A}" srcId="{6B189C11-170E-4FBC-B01E-1DD885548EB6}" destId="{B8FA98FC-EB55-4465-8326-EF5D855129E8}" srcOrd="0" destOrd="0" parTransId="{DCE4F3C7-2CB7-4CC3-BBCC-99E1E7F602E9}" sibTransId="{9146F96F-825A-4F17-AC17-CC6FDD0A3E00}"/>
    <dgm:cxn modelId="{4A4224B3-358B-413A-87A6-A4EA2DE182A7}" srcId="{6B189C11-170E-4FBC-B01E-1DD885548EB6}" destId="{81C378FA-5D2F-4D4A-A00F-A361D7D6FABA}" srcOrd="1" destOrd="0" parTransId="{4EA33B4E-991C-4B23-88DE-E48CDAEFA1F5}" sibTransId="{58C64DA9-4BD8-471F-A929-56CBACECE154}"/>
    <dgm:cxn modelId="{756099B5-C472-4610-9356-05EA7011FDFA}" srcId="{27B84B76-D15D-40B3-B81F-2CFD022E5C63}" destId="{5FC19C78-0FEE-47E2-97BC-650B27EB7814}" srcOrd="0" destOrd="0" parTransId="{131BA2D1-9FB7-47E6-AAEC-76206A93CEC9}" sibTransId="{BEAFAEEB-6891-495B-9CCD-D2B427FA0830}"/>
    <dgm:cxn modelId="{0395B5CC-ADCA-44C2-9255-73D2CC316857}" type="presOf" srcId="{81C378FA-5D2F-4D4A-A00F-A361D7D6FABA}" destId="{4B98843B-18DC-4758-A279-C5D823E93ADA}" srcOrd="0" destOrd="1" presId="urn:microsoft.com/office/officeart/2005/8/layout/vList5"/>
    <dgm:cxn modelId="{CE47ACD3-428D-4436-9BAF-CC0B56755DAE}" srcId="{5FC19C78-0FEE-47E2-97BC-650B27EB7814}" destId="{A2307F24-627B-4EC3-BD87-B1019EFFB06A}" srcOrd="0" destOrd="0" parTransId="{AC53839C-4FF2-4DF3-BFC7-0C75DA87D3A0}" sibTransId="{743E39BF-7832-497C-86FD-F79BCA704E52}"/>
    <dgm:cxn modelId="{2C0EBBD9-B029-44A2-8287-CFE1C5C8A66A}" srcId="{6B189C11-170E-4FBC-B01E-1DD885548EB6}" destId="{6EEBCD71-D970-45E1-97FB-9E400C507F40}" srcOrd="4" destOrd="0" parTransId="{1221A498-0EE4-4480-B583-7D101A35F5A9}" sibTransId="{F12F8C99-038A-455F-B403-35229E6EC190}"/>
    <dgm:cxn modelId="{F2ACD4EB-F6D7-4B6E-A7FB-8C1C3493772B}" srcId="{27B84B76-D15D-40B3-B81F-2CFD022E5C63}" destId="{6B189C11-170E-4FBC-B01E-1DD885548EB6}" srcOrd="1" destOrd="0" parTransId="{97D8A072-3294-436F-A85E-7487847B267F}" sibTransId="{1971D6F5-F563-42F5-9651-5BB66FEA6E8A}"/>
    <dgm:cxn modelId="{A27042EF-29DD-4E27-B0A0-DBC1A8859845}" type="presParOf" srcId="{2E23E4C0-6389-43F2-B23C-0C61B700266B}" destId="{7A067E80-D941-4428-BE7D-589B541A24EE}" srcOrd="0" destOrd="0" presId="urn:microsoft.com/office/officeart/2005/8/layout/vList5"/>
    <dgm:cxn modelId="{E7B4AC5D-678E-4916-ACC3-898528F89426}" type="presParOf" srcId="{7A067E80-D941-4428-BE7D-589B541A24EE}" destId="{F2F112BF-2C29-47FA-9F3F-50ABCF2E9F49}" srcOrd="0" destOrd="0" presId="urn:microsoft.com/office/officeart/2005/8/layout/vList5"/>
    <dgm:cxn modelId="{35F95AF2-9960-49F2-90A1-2F843629DCF2}" type="presParOf" srcId="{7A067E80-D941-4428-BE7D-589B541A24EE}" destId="{DCC9BE1C-CC2C-45A0-B54E-E5A52EED40DE}" srcOrd="1" destOrd="0" presId="urn:microsoft.com/office/officeart/2005/8/layout/vList5"/>
    <dgm:cxn modelId="{23BCDFE1-197E-415D-A3F6-9CB4602D86D3}" type="presParOf" srcId="{2E23E4C0-6389-43F2-B23C-0C61B700266B}" destId="{DF20EE86-0570-445F-8FD7-62E5C5695B69}" srcOrd="1" destOrd="0" presId="urn:microsoft.com/office/officeart/2005/8/layout/vList5"/>
    <dgm:cxn modelId="{1A274743-C8DD-4D90-8823-394956E9F4B1}" type="presParOf" srcId="{2E23E4C0-6389-43F2-B23C-0C61B700266B}" destId="{122E7CE5-397E-4DB5-A10A-CBE3ED6C29E5}" srcOrd="2" destOrd="0" presId="urn:microsoft.com/office/officeart/2005/8/layout/vList5"/>
    <dgm:cxn modelId="{77BF2C84-E1F5-4EA2-98FC-2C1DC6A0352C}" type="presParOf" srcId="{122E7CE5-397E-4DB5-A10A-CBE3ED6C29E5}" destId="{3497696E-4449-4AD3-B8B2-436F5471AA88}" srcOrd="0" destOrd="0" presId="urn:microsoft.com/office/officeart/2005/8/layout/vList5"/>
    <dgm:cxn modelId="{D56AC7EA-DD79-4A6E-BE0A-070D5DBF5B49}" type="presParOf" srcId="{122E7CE5-397E-4DB5-A10A-CBE3ED6C29E5}" destId="{4B98843B-18DC-4758-A279-C5D823E93ADA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B84B76-D15D-40B3-B81F-2CFD022E5C63}" type="doc">
      <dgm:prSet loTypeId="urn:microsoft.com/office/officeart/2005/8/layout/vList5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FE7158D6-22F2-4285-B3DB-05FB96408E58}">
      <dgm:prSet phldrT="[文字]"/>
      <dgm:spPr/>
      <dgm:t>
        <a:bodyPr/>
        <a:lstStyle/>
        <a:p>
          <a:r>
            <a:rPr lang="zh-TW" altLang="en-US" b="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招募及</a:t>
          </a:r>
          <a:r>
            <a:rPr 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違反他人意願之罰責</a:t>
          </a:r>
          <a:r>
            <a: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第四條</a:t>
          </a:r>
          <a:r>
            <a:rPr lang="en-US" altLang="zh-TW" b="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b="0" cap="none" spc="0" dirty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8094F2-E380-4399-81B1-93310A2D7B0E}" type="parTrans" cxnId="{AAC0D970-C0F0-4C2F-A833-09C587D63CB3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2A6945-C496-44E4-8D3C-0A631A3014ED}" type="sibTrans" cxnId="{AAC0D970-C0F0-4C2F-A833-09C587D63CB3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D569C14-6CEE-46E5-9A2B-478DD28F0E06}">
      <dgm:prSet phldrT="[文字]" custT="1"/>
      <dgm:spPr/>
      <dgm:t>
        <a:bodyPr/>
        <a:lstStyle/>
        <a:p>
          <a:r>
            <a:rPr lang="zh-TW" altLang="en-US" sz="1800" b="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「招募主體」之修訂，似與實際狀況不符。</a:t>
          </a:r>
        </a:p>
      </dgm:t>
    </dgm:pt>
    <dgm:pt modelId="{81572081-EFB0-4D1E-8101-9D2A10022414}" type="parTrans" cxnId="{BFB6E4D3-C73F-4019-B6C8-C85BF4D0E603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19D22D5-4C7E-4CC8-B84C-9876BB596D8C}" type="sibTrans" cxnId="{BFB6E4D3-C73F-4019-B6C8-C85BF4D0E603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CF561B2-7686-49E4-8ADF-854700A7BD5E}">
      <dgm:prSet phldrT="[文字]" custT="1"/>
      <dgm:spPr/>
      <dgm:t>
        <a:bodyPr/>
        <a:lstStyle/>
        <a:p>
          <a:r>
            <a:rPr lang="zh-TW" altLang="en-US" sz="1800" b="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加重違反他人意願罰責之失衡。</a:t>
          </a:r>
        </a:p>
      </dgm:t>
    </dgm:pt>
    <dgm:pt modelId="{F6DCCA8F-1F0F-4817-9E24-19C7C0CF1E6D}" type="parTrans" cxnId="{819504BE-4B0A-4ABC-BF4E-4216045810CA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EC1F66A-6D18-4CA7-9956-9DA84EE1E288}" type="sibTrans" cxnId="{819504BE-4B0A-4ABC-BF4E-4216045810CA}">
      <dgm:prSet/>
      <dgm:spPr/>
      <dgm:t>
        <a:bodyPr/>
        <a:lstStyle/>
        <a:p>
          <a:endParaRPr lang="zh-TW" altLang="en-US" b="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FA4CA9C-223E-4B36-AEE1-4188672248B2}">
      <dgm:prSet phldrT="[文字]" custT="1"/>
      <dgm:spPr/>
      <dgm:t>
        <a:bodyPr/>
        <a:lstStyle/>
        <a:p>
          <a:r>
            <a:rPr lang="zh-TW" sz="3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證人、被</a:t>
          </a:r>
          <a:r>
            <a:rPr lang="zh-TW" altLang="en-US" sz="3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害人</a:t>
          </a:r>
          <a:r>
            <a:rPr lang="zh-TW" sz="3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之保障</a:t>
          </a:r>
          <a:r>
            <a:rPr lang="en-US" altLang="zh-TW" sz="3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1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第十二條</a:t>
          </a:r>
          <a:r>
            <a:rPr lang="en-US" altLang="zh-TW" sz="31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100" b="0" cap="none" spc="0" dirty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2995D2E-4CB7-49D6-8E12-081C72F570DD}" type="parTrans" cxnId="{456E21F3-6E27-42B7-BBCF-830156479D1F}">
      <dgm:prSet/>
      <dgm:spPr/>
      <dgm:t>
        <a:bodyPr/>
        <a:lstStyle/>
        <a:p>
          <a:endParaRPr lang="zh-TW" altLang="en-US"/>
        </a:p>
      </dgm:t>
    </dgm:pt>
    <dgm:pt modelId="{AADBBE9F-0BCB-4F47-90C7-C16630C2FC37}" type="sibTrans" cxnId="{456E21F3-6E27-42B7-BBCF-830156479D1F}">
      <dgm:prSet/>
      <dgm:spPr/>
      <dgm:t>
        <a:bodyPr/>
        <a:lstStyle/>
        <a:p>
          <a:endParaRPr lang="zh-TW" altLang="en-US"/>
        </a:p>
      </dgm:t>
    </dgm:pt>
    <dgm:pt modelId="{61B9E32A-0300-49FF-8574-CFCBC94023F3}">
      <dgm:prSet phldrT="[文字]" custT="1"/>
      <dgm:spPr/>
      <dgm:t>
        <a:bodyPr/>
        <a:lstStyle/>
        <a:p>
          <a:r>
            <a:rPr lang="zh-TW" altLang="en-US" sz="18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特徵資料之保護對象不周。</a:t>
          </a:r>
          <a:endParaRPr lang="zh-TW" altLang="en-US" sz="1800" b="0" cap="none" spc="0" dirty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514E70-78C4-4BD8-9C90-3CDB2CBCFF59}" type="parTrans" cxnId="{78A99D74-D52F-425D-ABD1-39B41CA61200}">
      <dgm:prSet/>
      <dgm:spPr/>
      <dgm:t>
        <a:bodyPr/>
        <a:lstStyle/>
        <a:p>
          <a:endParaRPr lang="zh-TW" altLang="en-US"/>
        </a:p>
      </dgm:t>
    </dgm:pt>
    <dgm:pt modelId="{CDDDE285-F3BA-4808-8D2A-D1DAC0E4E41C}" type="sibTrans" cxnId="{78A99D74-D52F-425D-ABD1-39B41CA61200}">
      <dgm:prSet/>
      <dgm:spPr/>
      <dgm:t>
        <a:bodyPr/>
        <a:lstStyle/>
        <a:p>
          <a:endParaRPr lang="zh-TW" altLang="en-US"/>
        </a:p>
      </dgm:t>
    </dgm:pt>
    <dgm:pt modelId="{DA8B0843-E4B8-4241-B83B-406D9AC23CAE}">
      <dgm:prSet custT="1"/>
      <dgm:spPr/>
      <dgm:t>
        <a:bodyPr/>
        <a:lstStyle/>
        <a:p>
          <a:r>
            <a:rPr lang="zh-TW" alt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傳聞法則例外之適用</a:t>
          </a:r>
          <a:r>
            <a:rPr lang="zh-TW" altLang="en-US" sz="18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</a:p>
      </dgm:t>
    </dgm:pt>
    <dgm:pt modelId="{F1680EA1-464D-4874-9F26-738C535390F2}" type="parTrans" cxnId="{7EFD06EC-9D06-461C-8D99-876D22F45F83}">
      <dgm:prSet/>
      <dgm:spPr/>
      <dgm:t>
        <a:bodyPr/>
        <a:lstStyle/>
        <a:p>
          <a:endParaRPr lang="zh-TW" altLang="en-US"/>
        </a:p>
      </dgm:t>
    </dgm:pt>
    <dgm:pt modelId="{781AACCF-1755-4882-944A-9E2673C10F52}" type="sibTrans" cxnId="{7EFD06EC-9D06-461C-8D99-876D22F45F83}">
      <dgm:prSet/>
      <dgm:spPr/>
      <dgm:t>
        <a:bodyPr/>
        <a:lstStyle/>
        <a:p>
          <a:endParaRPr lang="zh-TW" altLang="en-US"/>
        </a:p>
      </dgm:t>
    </dgm:pt>
    <dgm:pt modelId="{168983D2-C086-4A3A-9D17-5FE9E0D910C2}">
      <dgm:prSet custT="1"/>
      <dgm:spPr/>
      <dgm:t>
        <a:bodyPr/>
        <a:lstStyle/>
        <a:p>
          <a:r>
            <a:rPr lang="zh-TW" altLang="en-US" sz="18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過度剝奪被告對質與詰問權。</a:t>
          </a:r>
        </a:p>
      </dgm:t>
    </dgm:pt>
    <dgm:pt modelId="{F30A71FB-BE92-4956-B7C5-BF81BB65883F}" type="parTrans" cxnId="{E5B5DBE2-C3C9-49E5-B4C7-A480B9FE7CCD}">
      <dgm:prSet/>
      <dgm:spPr/>
      <dgm:t>
        <a:bodyPr/>
        <a:lstStyle/>
        <a:p>
          <a:endParaRPr lang="zh-TW" altLang="en-US"/>
        </a:p>
      </dgm:t>
    </dgm:pt>
    <dgm:pt modelId="{3645985F-91E2-497A-94EA-79F65C98C3D7}" type="sibTrans" cxnId="{E5B5DBE2-C3C9-49E5-B4C7-A480B9FE7CCD}">
      <dgm:prSet/>
      <dgm:spPr/>
      <dgm:t>
        <a:bodyPr/>
        <a:lstStyle/>
        <a:p>
          <a:endParaRPr lang="zh-TW" altLang="en-US"/>
        </a:p>
      </dgm:t>
    </dgm:pt>
    <dgm:pt modelId="{13089ACD-801A-46E0-AC59-BCE975B07837}">
      <dgm:prSet custT="1"/>
      <dgm:spPr/>
      <dgm:t>
        <a:bodyPr/>
        <a:lstStyle/>
        <a:p>
          <a:r>
            <a:rPr lang="zh-TW" altLang="en-US" sz="18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對證人保護不周。</a:t>
          </a:r>
        </a:p>
      </dgm:t>
    </dgm:pt>
    <dgm:pt modelId="{5DB8FBD1-6BCA-4C1A-9034-B5DF4B5B2E8D}" type="parTrans" cxnId="{58F4918B-9585-4E4C-87B5-9FF720FF2913}">
      <dgm:prSet/>
      <dgm:spPr/>
      <dgm:t>
        <a:bodyPr/>
        <a:lstStyle/>
        <a:p>
          <a:endParaRPr lang="zh-TW" altLang="en-US"/>
        </a:p>
      </dgm:t>
    </dgm:pt>
    <dgm:pt modelId="{08DE244C-F3D0-4250-ADF9-48349FAB4FA5}" type="sibTrans" cxnId="{58F4918B-9585-4E4C-87B5-9FF720FF2913}">
      <dgm:prSet/>
      <dgm:spPr/>
      <dgm:t>
        <a:bodyPr/>
        <a:lstStyle/>
        <a:p>
          <a:endParaRPr lang="zh-TW" altLang="en-US"/>
        </a:p>
      </dgm:t>
    </dgm:pt>
    <dgm:pt modelId="{E8C16ED3-A4A0-4A33-9D56-E644E98DC2AA}">
      <dgm:prSet custT="1"/>
      <dgm:spPr/>
      <dgm:t>
        <a:bodyPr/>
        <a:lstStyle/>
        <a:p>
          <a:r>
            <a:rPr lang="zh-TW" altLang="en-US" sz="18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與刑事訴訟法規範之扞格。</a:t>
          </a:r>
        </a:p>
      </dgm:t>
    </dgm:pt>
    <dgm:pt modelId="{740963D5-E8A9-4DE4-A7B4-08CEDF916B1A}" type="parTrans" cxnId="{5E48E6BA-00EF-40ED-B53B-E6CB6D1633F8}">
      <dgm:prSet/>
      <dgm:spPr/>
      <dgm:t>
        <a:bodyPr/>
        <a:lstStyle/>
        <a:p>
          <a:endParaRPr lang="zh-TW" altLang="en-US"/>
        </a:p>
      </dgm:t>
    </dgm:pt>
    <dgm:pt modelId="{24479DDB-AD37-49D9-A5DC-73BDA19A1069}" type="sibTrans" cxnId="{5E48E6BA-00EF-40ED-B53B-E6CB6D1633F8}">
      <dgm:prSet/>
      <dgm:spPr/>
      <dgm:t>
        <a:bodyPr/>
        <a:lstStyle/>
        <a:p>
          <a:endParaRPr lang="zh-TW" altLang="en-US"/>
        </a:p>
      </dgm:t>
    </dgm:pt>
    <dgm:pt modelId="{2E23E4C0-6389-43F2-B23C-0C61B700266B}" type="pres">
      <dgm:prSet presAssocID="{27B84B76-D15D-40B3-B81F-2CFD022E5C63}" presName="Name0" presStyleCnt="0">
        <dgm:presLayoutVars>
          <dgm:dir/>
          <dgm:animLvl val="lvl"/>
          <dgm:resizeHandles val="exact"/>
        </dgm:presLayoutVars>
      </dgm:prSet>
      <dgm:spPr/>
    </dgm:pt>
    <dgm:pt modelId="{C1116359-E3F6-4A2C-BB1A-FB090F06EA22}" type="pres">
      <dgm:prSet presAssocID="{FE7158D6-22F2-4285-B3DB-05FB96408E58}" presName="linNode" presStyleCnt="0"/>
      <dgm:spPr/>
    </dgm:pt>
    <dgm:pt modelId="{F55B2336-65E7-4C0A-AD00-2DAE030F71C1}" type="pres">
      <dgm:prSet presAssocID="{FE7158D6-22F2-4285-B3DB-05FB96408E5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092A14FD-8CA5-49A1-8DE2-2BE61A27F714}" type="pres">
      <dgm:prSet presAssocID="{FE7158D6-22F2-4285-B3DB-05FB96408E58}" presName="descendantText" presStyleLbl="alignAccFollowNode1" presStyleIdx="0" presStyleCnt="2">
        <dgm:presLayoutVars>
          <dgm:bulletEnabled val="1"/>
        </dgm:presLayoutVars>
      </dgm:prSet>
      <dgm:spPr/>
    </dgm:pt>
    <dgm:pt modelId="{3E5D6B98-AF00-4FB6-8D1A-E66D6EC1E546}" type="pres">
      <dgm:prSet presAssocID="{0A2A6945-C496-44E4-8D3C-0A631A3014ED}" presName="sp" presStyleCnt="0"/>
      <dgm:spPr/>
    </dgm:pt>
    <dgm:pt modelId="{EE44ACAF-4FDC-4104-9FDC-7F2CE7DDFC82}" type="pres">
      <dgm:prSet presAssocID="{EFA4CA9C-223E-4B36-AEE1-4188672248B2}" presName="linNode" presStyleCnt="0"/>
      <dgm:spPr/>
    </dgm:pt>
    <dgm:pt modelId="{006B81B6-9229-4A2B-BAE5-9FF9F877D9D1}" type="pres">
      <dgm:prSet presAssocID="{EFA4CA9C-223E-4B36-AEE1-4188672248B2}" presName="parentText" presStyleLbl="node1" presStyleIdx="1" presStyleCnt="2" custLinFactNeighborX="0" custLinFactNeighborY="196">
        <dgm:presLayoutVars>
          <dgm:chMax val="1"/>
          <dgm:bulletEnabled val="1"/>
        </dgm:presLayoutVars>
      </dgm:prSet>
      <dgm:spPr/>
    </dgm:pt>
    <dgm:pt modelId="{ED0DD43F-5A67-4EFB-9A9E-DEA562B15BF1}" type="pres">
      <dgm:prSet presAssocID="{EFA4CA9C-223E-4B36-AEE1-4188672248B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5A1CB1A-ECD7-4667-8737-D27617273E6D}" type="presOf" srcId="{EFA4CA9C-223E-4B36-AEE1-4188672248B2}" destId="{006B81B6-9229-4A2B-BAE5-9FF9F877D9D1}" srcOrd="0" destOrd="0" presId="urn:microsoft.com/office/officeart/2005/8/layout/vList5"/>
    <dgm:cxn modelId="{815FC020-E6E2-4276-B8C7-4863C60B2589}" type="presOf" srcId="{168983D2-C086-4A3A-9D17-5FE9E0D910C2}" destId="{ED0DD43F-5A67-4EFB-9A9E-DEA562B15BF1}" srcOrd="0" destOrd="2" presId="urn:microsoft.com/office/officeart/2005/8/layout/vList5"/>
    <dgm:cxn modelId="{A2222E2D-EE9D-48C2-A374-095AF14671C7}" type="presOf" srcId="{DCF561B2-7686-49E4-8ADF-854700A7BD5E}" destId="{092A14FD-8CA5-49A1-8DE2-2BE61A27F714}" srcOrd="0" destOrd="1" presId="urn:microsoft.com/office/officeart/2005/8/layout/vList5"/>
    <dgm:cxn modelId="{A2B1F04B-B7B0-4F3B-9E13-1C5AE42B875D}" type="presOf" srcId="{27B84B76-D15D-40B3-B81F-2CFD022E5C63}" destId="{2E23E4C0-6389-43F2-B23C-0C61B700266B}" srcOrd="0" destOrd="0" presId="urn:microsoft.com/office/officeart/2005/8/layout/vList5"/>
    <dgm:cxn modelId="{AAC0D970-C0F0-4C2F-A833-09C587D63CB3}" srcId="{27B84B76-D15D-40B3-B81F-2CFD022E5C63}" destId="{FE7158D6-22F2-4285-B3DB-05FB96408E58}" srcOrd="0" destOrd="0" parTransId="{958094F2-E380-4399-81B1-93310A2D7B0E}" sibTransId="{0A2A6945-C496-44E4-8D3C-0A631A3014ED}"/>
    <dgm:cxn modelId="{78A99D74-D52F-425D-ABD1-39B41CA61200}" srcId="{EFA4CA9C-223E-4B36-AEE1-4188672248B2}" destId="{61B9E32A-0300-49FF-8574-CFCBC94023F3}" srcOrd="0" destOrd="0" parTransId="{FD514E70-78C4-4BD8-9C90-3CDB2CBCFF59}" sibTransId="{CDDDE285-F3BA-4808-8D2A-D1DAC0E4E41C}"/>
    <dgm:cxn modelId="{CB8F897D-E6D6-41D6-957B-62BDD19A215C}" type="presOf" srcId="{FE7158D6-22F2-4285-B3DB-05FB96408E58}" destId="{F55B2336-65E7-4C0A-AD00-2DAE030F71C1}" srcOrd="0" destOrd="0" presId="urn:microsoft.com/office/officeart/2005/8/layout/vList5"/>
    <dgm:cxn modelId="{63557382-59CC-45BE-AAA3-D1FE1C8A0FE9}" type="presOf" srcId="{3D569C14-6CEE-46E5-9A2B-478DD28F0E06}" destId="{092A14FD-8CA5-49A1-8DE2-2BE61A27F714}" srcOrd="0" destOrd="0" presId="urn:microsoft.com/office/officeart/2005/8/layout/vList5"/>
    <dgm:cxn modelId="{58F4918B-9585-4E4C-87B5-9FF720FF2913}" srcId="{EFA4CA9C-223E-4B36-AEE1-4188672248B2}" destId="{13089ACD-801A-46E0-AC59-BCE975B07837}" srcOrd="4" destOrd="0" parTransId="{5DB8FBD1-6BCA-4C1A-9034-B5DF4B5B2E8D}" sibTransId="{08DE244C-F3D0-4250-ADF9-48349FAB4FA5}"/>
    <dgm:cxn modelId="{6B4B04B5-B9F4-4451-8164-3F6C2CA0EC6C}" type="presOf" srcId="{13089ACD-801A-46E0-AC59-BCE975B07837}" destId="{ED0DD43F-5A67-4EFB-9A9E-DEA562B15BF1}" srcOrd="0" destOrd="4" presId="urn:microsoft.com/office/officeart/2005/8/layout/vList5"/>
    <dgm:cxn modelId="{5E48E6BA-00EF-40ED-B53B-E6CB6D1633F8}" srcId="{EFA4CA9C-223E-4B36-AEE1-4188672248B2}" destId="{E8C16ED3-A4A0-4A33-9D56-E644E98DC2AA}" srcOrd="3" destOrd="0" parTransId="{740963D5-E8A9-4DE4-A7B4-08CEDF916B1A}" sibTransId="{24479DDB-AD37-49D9-A5DC-73BDA19A1069}"/>
    <dgm:cxn modelId="{819504BE-4B0A-4ABC-BF4E-4216045810CA}" srcId="{FE7158D6-22F2-4285-B3DB-05FB96408E58}" destId="{DCF561B2-7686-49E4-8ADF-854700A7BD5E}" srcOrd="1" destOrd="0" parTransId="{F6DCCA8F-1F0F-4817-9E24-19C7C0CF1E6D}" sibTransId="{1EC1F66A-6D18-4CA7-9956-9DA84EE1E288}"/>
    <dgm:cxn modelId="{BFB6E4D3-C73F-4019-B6C8-C85BF4D0E603}" srcId="{FE7158D6-22F2-4285-B3DB-05FB96408E58}" destId="{3D569C14-6CEE-46E5-9A2B-478DD28F0E06}" srcOrd="0" destOrd="0" parTransId="{81572081-EFB0-4D1E-8101-9D2A10022414}" sibTransId="{819D22D5-4C7E-4CC8-B84C-9876BB596D8C}"/>
    <dgm:cxn modelId="{B806F8E0-F726-4B30-BAEF-213D89D56904}" type="presOf" srcId="{E8C16ED3-A4A0-4A33-9D56-E644E98DC2AA}" destId="{ED0DD43F-5A67-4EFB-9A9E-DEA562B15BF1}" srcOrd="0" destOrd="3" presId="urn:microsoft.com/office/officeart/2005/8/layout/vList5"/>
    <dgm:cxn modelId="{E0E103E2-A5B2-43DA-B706-840528778366}" type="presOf" srcId="{DA8B0843-E4B8-4241-B83B-406D9AC23CAE}" destId="{ED0DD43F-5A67-4EFB-9A9E-DEA562B15BF1}" srcOrd="0" destOrd="1" presId="urn:microsoft.com/office/officeart/2005/8/layout/vList5"/>
    <dgm:cxn modelId="{E5B5DBE2-C3C9-49E5-B4C7-A480B9FE7CCD}" srcId="{EFA4CA9C-223E-4B36-AEE1-4188672248B2}" destId="{168983D2-C086-4A3A-9D17-5FE9E0D910C2}" srcOrd="2" destOrd="0" parTransId="{F30A71FB-BE92-4956-B7C5-BF81BB65883F}" sibTransId="{3645985F-91E2-497A-94EA-79F65C98C3D7}"/>
    <dgm:cxn modelId="{7EFD06EC-9D06-461C-8D99-876D22F45F83}" srcId="{EFA4CA9C-223E-4B36-AEE1-4188672248B2}" destId="{DA8B0843-E4B8-4241-B83B-406D9AC23CAE}" srcOrd="1" destOrd="0" parTransId="{F1680EA1-464D-4874-9F26-738C535390F2}" sibTransId="{781AACCF-1755-4882-944A-9E2673C10F52}"/>
    <dgm:cxn modelId="{456E21F3-6E27-42B7-BBCF-830156479D1F}" srcId="{27B84B76-D15D-40B3-B81F-2CFD022E5C63}" destId="{EFA4CA9C-223E-4B36-AEE1-4188672248B2}" srcOrd="1" destOrd="0" parTransId="{A2995D2E-4CB7-49D6-8E12-081C72F570DD}" sibTransId="{AADBBE9F-0BCB-4F47-90C7-C16630C2FC37}"/>
    <dgm:cxn modelId="{0C92DEFB-ABA9-4449-A9D3-67B7DB0789A2}" type="presOf" srcId="{61B9E32A-0300-49FF-8574-CFCBC94023F3}" destId="{ED0DD43F-5A67-4EFB-9A9E-DEA562B15BF1}" srcOrd="0" destOrd="0" presId="urn:microsoft.com/office/officeart/2005/8/layout/vList5"/>
    <dgm:cxn modelId="{F853C2CC-08F3-43EF-8D3C-E9975754608B}" type="presParOf" srcId="{2E23E4C0-6389-43F2-B23C-0C61B700266B}" destId="{C1116359-E3F6-4A2C-BB1A-FB090F06EA22}" srcOrd="0" destOrd="0" presId="urn:microsoft.com/office/officeart/2005/8/layout/vList5"/>
    <dgm:cxn modelId="{15A826A1-44EB-4176-AA1C-577F2C177E4E}" type="presParOf" srcId="{C1116359-E3F6-4A2C-BB1A-FB090F06EA22}" destId="{F55B2336-65E7-4C0A-AD00-2DAE030F71C1}" srcOrd="0" destOrd="0" presId="urn:microsoft.com/office/officeart/2005/8/layout/vList5"/>
    <dgm:cxn modelId="{4C762A56-0360-4862-A717-DE8310488CAF}" type="presParOf" srcId="{C1116359-E3F6-4A2C-BB1A-FB090F06EA22}" destId="{092A14FD-8CA5-49A1-8DE2-2BE61A27F714}" srcOrd="1" destOrd="0" presId="urn:microsoft.com/office/officeart/2005/8/layout/vList5"/>
    <dgm:cxn modelId="{2BCED8F1-98C6-4297-A6DB-1CE7C3B98614}" type="presParOf" srcId="{2E23E4C0-6389-43F2-B23C-0C61B700266B}" destId="{3E5D6B98-AF00-4FB6-8D1A-E66D6EC1E546}" srcOrd="1" destOrd="0" presId="urn:microsoft.com/office/officeart/2005/8/layout/vList5"/>
    <dgm:cxn modelId="{9D5A15A3-CEF9-4A9A-AA67-DA9403E2419F}" type="presParOf" srcId="{2E23E4C0-6389-43F2-B23C-0C61B700266B}" destId="{EE44ACAF-4FDC-4104-9FDC-7F2CE7DDFC82}" srcOrd="2" destOrd="0" presId="urn:microsoft.com/office/officeart/2005/8/layout/vList5"/>
    <dgm:cxn modelId="{C049FE25-67C0-4D49-A37D-6948430C984E}" type="presParOf" srcId="{EE44ACAF-4FDC-4104-9FDC-7F2CE7DDFC82}" destId="{006B81B6-9229-4A2B-BAE5-9FF9F877D9D1}" srcOrd="0" destOrd="0" presId="urn:microsoft.com/office/officeart/2005/8/layout/vList5"/>
    <dgm:cxn modelId="{E4288C79-9173-4DF5-9248-B2BC33EE5FB7}" type="presParOf" srcId="{EE44ACAF-4FDC-4104-9FDC-7F2CE7DDFC82}" destId="{ED0DD43F-5A67-4EFB-9A9E-DEA562B15BF1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14D0D2-FA0F-4B33-899B-7EAEA1A2BC7C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EFF22B1-1161-4169-8F06-26EA9021CA45}">
      <dgm:prSet phldrT="[文字]" custT="1"/>
      <dgm:spPr/>
      <dgm:t>
        <a:bodyPr/>
        <a:lstStyle/>
        <a:p>
          <a:r>
            <a:rPr lang="zh-TW" altLang="en-US" sz="4000" dirty="0"/>
            <a:t>刑事法體系</a:t>
          </a:r>
        </a:p>
      </dgm:t>
    </dgm:pt>
    <dgm:pt modelId="{020F69E9-F9FA-4899-B781-663DA546AE1B}" type="parTrans" cxnId="{17ABC42D-7CE6-4C37-80E4-A86C2AB4ABBF}">
      <dgm:prSet/>
      <dgm:spPr/>
      <dgm:t>
        <a:bodyPr/>
        <a:lstStyle/>
        <a:p>
          <a:endParaRPr lang="zh-TW" altLang="en-US"/>
        </a:p>
      </dgm:t>
    </dgm:pt>
    <dgm:pt modelId="{D2350290-082D-4617-B279-EED9E6D0C1D3}" type="sibTrans" cxnId="{17ABC42D-7CE6-4C37-80E4-A86C2AB4ABBF}">
      <dgm:prSet/>
      <dgm:spPr/>
      <dgm:t>
        <a:bodyPr/>
        <a:lstStyle/>
        <a:p>
          <a:endParaRPr lang="zh-TW" altLang="en-US"/>
        </a:p>
      </dgm:t>
    </dgm:pt>
    <dgm:pt modelId="{226527E6-A76F-4774-B584-2EBA47B5C9C6}">
      <dgm:prSet phldrT="[文字]" custT="1"/>
      <dgm:spPr/>
      <dgm:t>
        <a:bodyPr/>
        <a:lstStyle/>
        <a:p>
          <a:r>
            <a:rPr lang="zh-TW" altLang="en-US" sz="4000" dirty="0"/>
            <a:t>處罰前置化</a:t>
          </a:r>
        </a:p>
      </dgm:t>
    </dgm:pt>
    <dgm:pt modelId="{41EFE877-DA02-4ED5-BC90-9493C1A01117}" type="parTrans" cxnId="{D6526126-F8F2-4EB4-8857-C1B9E1377505}">
      <dgm:prSet/>
      <dgm:spPr/>
      <dgm:t>
        <a:bodyPr/>
        <a:lstStyle/>
        <a:p>
          <a:endParaRPr lang="zh-TW" altLang="en-US"/>
        </a:p>
      </dgm:t>
    </dgm:pt>
    <dgm:pt modelId="{EDCB4F0A-1141-4195-B5A7-1DEB42DD1C1D}" type="sibTrans" cxnId="{D6526126-F8F2-4EB4-8857-C1B9E1377505}">
      <dgm:prSet/>
      <dgm:spPr/>
      <dgm:t>
        <a:bodyPr/>
        <a:lstStyle/>
        <a:p>
          <a:endParaRPr lang="zh-TW" altLang="en-US"/>
        </a:p>
      </dgm:t>
    </dgm:pt>
    <dgm:pt modelId="{4BC41B1F-88C3-4DAB-AF2E-F25FC09F7864}">
      <dgm:prSet/>
      <dgm:spPr/>
      <dgm:t>
        <a:bodyPr/>
        <a:lstStyle/>
        <a:p>
          <a:endParaRPr lang="zh-TW" altLang="en-US"/>
        </a:p>
      </dgm:t>
    </dgm:pt>
    <dgm:pt modelId="{73E0866D-DB31-406D-A8C6-DB1B72FD8EED}" type="parTrans" cxnId="{101A946A-7F4E-4114-A69E-E815EB846A3C}">
      <dgm:prSet/>
      <dgm:spPr/>
      <dgm:t>
        <a:bodyPr/>
        <a:lstStyle/>
        <a:p>
          <a:endParaRPr lang="zh-TW" altLang="en-US"/>
        </a:p>
      </dgm:t>
    </dgm:pt>
    <dgm:pt modelId="{765DF330-EF49-4916-AC4C-BDBC1D73D1D8}" type="sibTrans" cxnId="{101A946A-7F4E-4114-A69E-E815EB846A3C}">
      <dgm:prSet/>
      <dgm:spPr/>
      <dgm:t>
        <a:bodyPr/>
        <a:lstStyle/>
        <a:p>
          <a:endParaRPr lang="zh-TW" altLang="en-US"/>
        </a:p>
      </dgm:t>
    </dgm:pt>
    <dgm:pt modelId="{651FBE7B-49F1-4864-ADCA-D1AFFF86F99A}" type="pres">
      <dgm:prSet presAssocID="{6914D0D2-FA0F-4B33-899B-7EAEA1A2BC7C}" presName="compositeShape" presStyleCnt="0">
        <dgm:presLayoutVars>
          <dgm:chMax val="2"/>
          <dgm:dir/>
          <dgm:resizeHandles val="exact"/>
        </dgm:presLayoutVars>
      </dgm:prSet>
      <dgm:spPr/>
    </dgm:pt>
    <dgm:pt modelId="{33C3060C-9310-4284-B4E3-49FADF9C4D02}" type="pres">
      <dgm:prSet presAssocID="{6914D0D2-FA0F-4B33-899B-7EAEA1A2BC7C}" presName="divider" presStyleLbl="fgShp" presStyleIdx="0" presStyleCnt="1"/>
      <dgm:spPr/>
    </dgm:pt>
    <dgm:pt modelId="{70C30674-C85F-41A4-B25F-E479284A90AE}" type="pres">
      <dgm:prSet presAssocID="{AEFF22B1-1161-4169-8F06-26EA9021CA45}" presName="downArrow" presStyleLbl="node1" presStyleIdx="0" presStyleCnt="2" custLinFactNeighborX="-393" custLinFactNeighborY="605"/>
      <dgm:spPr/>
    </dgm:pt>
    <dgm:pt modelId="{81385954-53CD-497E-813A-10A7B2B4C0A3}" type="pres">
      <dgm:prSet presAssocID="{AEFF22B1-1161-4169-8F06-26EA9021CA45}" presName="downArrowText" presStyleLbl="revTx" presStyleIdx="0" presStyleCnt="2">
        <dgm:presLayoutVars>
          <dgm:bulletEnabled val="1"/>
        </dgm:presLayoutVars>
      </dgm:prSet>
      <dgm:spPr/>
    </dgm:pt>
    <dgm:pt modelId="{DDF559A3-E33D-49E8-A6D8-8D38F11DD28D}" type="pres">
      <dgm:prSet presAssocID="{226527E6-A76F-4774-B584-2EBA47B5C9C6}" presName="upArrow" presStyleLbl="node1" presStyleIdx="1" presStyleCnt="2"/>
      <dgm:spPr/>
    </dgm:pt>
    <dgm:pt modelId="{7DBE2111-18E4-4300-B4FB-2F3EE71CEF36}" type="pres">
      <dgm:prSet presAssocID="{226527E6-A76F-4774-B584-2EBA47B5C9C6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D6526126-F8F2-4EB4-8857-C1B9E1377505}" srcId="{6914D0D2-FA0F-4B33-899B-7EAEA1A2BC7C}" destId="{226527E6-A76F-4774-B584-2EBA47B5C9C6}" srcOrd="1" destOrd="0" parTransId="{41EFE877-DA02-4ED5-BC90-9493C1A01117}" sibTransId="{EDCB4F0A-1141-4195-B5A7-1DEB42DD1C1D}"/>
    <dgm:cxn modelId="{17ABC42D-7CE6-4C37-80E4-A86C2AB4ABBF}" srcId="{6914D0D2-FA0F-4B33-899B-7EAEA1A2BC7C}" destId="{AEFF22B1-1161-4169-8F06-26EA9021CA45}" srcOrd="0" destOrd="0" parTransId="{020F69E9-F9FA-4899-B781-663DA546AE1B}" sibTransId="{D2350290-082D-4617-B279-EED9E6D0C1D3}"/>
    <dgm:cxn modelId="{CDBB995B-FB90-4071-BF5A-A7B17C454143}" type="presOf" srcId="{6914D0D2-FA0F-4B33-899B-7EAEA1A2BC7C}" destId="{651FBE7B-49F1-4864-ADCA-D1AFFF86F99A}" srcOrd="0" destOrd="0" presId="urn:microsoft.com/office/officeart/2005/8/layout/arrow3"/>
    <dgm:cxn modelId="{101A946A-7F4E-4114-A69E-E815EB846A3C}" srcId="{6914D0D2-FA0F-4B33-899B-7EAEA1A2BC7C}" destId="{4BC41B1F-88C3-4DAB-AF2E-F25FC09F7864}" srcOrd="2" destOrd="0" parTransId="{73E0866D-DB31-406D-A8C6-DB1B72FD8EED}" sibTransId="{765DF330-EF49-4916-AC4C-BDBC1D73D1D8}"/>
    <dgm:cxn modelId="{01A22255-25EE-415B-A303-1FE618C06097}" type="presOf" srcId="{AEFF22B1-1161-4169-8F06-26EA9021CA45}" destId="{81385954-53CD-497E-813A-10A7B2B4C0A3}" srcOrd="0" destOrd="0" presId="urn:microsoft.com/office/officeart/2005/8/layout/arrow3"/>
    <dgm:cxn modelId="{2EA34FAC-B335-4537-9E74-53FC2666A500}" type="presOf" srcId="{226527E6-A76F-4774-B584-2EBA47B5C9C6}" destId="{7DBE2111-18E4-4300-B4FB-2F3EE71CEF36}" srcOrd="0" destOrd="0" presId="urn:microsoft.com/office/officeart/2005/8/layout/arrow3"/>
    <dgm:cxn modelId="{DE61A672-8DE2-42EB-8FFA-463982EEC1CA}" type="presParOf" srcId="{651FBE7B-49F1-4864-ADCA-D1AFFF86F99A}" destId="{33C3060C-9310-4284-B4E3-49FADF9C4D02}" srcOrd="0" destOrd="0" presId="urn:microsoft.com/office/officeart/2005/8/layout/arrow3"/>
    <dgm:cxn modelId="{4D2724CE-3C54-48A7-8145-91AB03A55CD3}" type="presParOf" srcId="{651FBE7B-49F1-4864-ADCA-D1AFFF86F99A}" destId="{70C30674-C85F-41A4-B25F-E479284A90AE}" srcOrd="1" destOrd="0" presId="urn:microsoft.com/office/officeart/2005/8/layout/arrow3"/>
    <dgm:cxn modelId="{3D44E516-5CE1-43B3-80A9-F2EEC11543A8}" type="presParOf" srcId="{651FBE7B-49F1-4864-ADCA-D1AFFF86F99A}" destId="{81385954-53CD-497E-813A-10A7B2B4C0A3}" srcOrd="2" destOrd="0" presId="urn:microsoft.com/office/officeart/2005/8/layout/arrow3"/>
    <dgm:cxn modelId="{E5A8672D-FAF5-4997-859D-AA5790F7823D}" type="presParOf" srcId="{651FBE7B-49F1-4864-ADCA-D1AFFF86F99A}" destId="{DDF559A3-E33D-49E8-A6D8-8D38F11DD28D}" srcOrd="3" destOrd="0" presId="urn:microsoft.com/office/officeart/2005/8/layout/arrow3"/>
    <dgm:cxn modelId="{2F504E18-1230-49A9-A43E-7420BEC3ACB1}" type="presParOf" srcId="{651FBE7B-49F1-4864-ADCA-D1AFFF86F99A}" destId="{7DBE2111-18E4-4300-B4FB-2F3EE71CEF3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9DA73-DDC3-4D30-96B4-80D1A9B1690E}">
      <dsp:nvSpPr>
        <dsp:cNvPr id="0" name=""/>
        <dsp:cNvSpPr/>
      </dsp:nvSpPr>
      <dsp:spPr>
        <a:xfrm>
          <a:off x="0" y="37375"/>
          <a:ext cx="10018712" cy="674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latin typeface="標楷體" panose="03000509000000000000" pitchFamily="65" charset="-120"/>
              <a:ea typeface="標楷體" panose="03000509000000000000" pitchFamily="65" charset="-120"/>
            </a:rPr>
            <a:t>柯雨瑞教授</a:t>
          </a:r>
        </a:p>
      </dsp:txBody>
      <dsp:txXfrm>
        <a:off x="32925" y="70300"/>
        <a:ext cx="9952862" cy="608618"/>
      </dsp:txXfrm>
    </dsp:sp>
    <dsp:sp modelId="{CD1B3778-9129-4C54-B043-735483CC7BD0}">
      <dsp:nvSpPr>
        <dsp:cNvPr id="0" name=""/>
        <dsp:cNvSpPr/>
      </dsp:nvSpPr>
      <dsp:spPr>
        <a:xfrm>
          <a:off x="0" y="711844"/>
          <a:ext cx="10018712" cy="7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09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學歷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中央警察大學犯罪防治研究所法學博士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現職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中央警察大學國境警察學系教授</a:t>
          </a:r>
        </a:p>
      </dsp:txBody>
      <dsp:txXfrm>
        <a:off x="0" y="711844"/>
        <a:ext cx="10018712" cy="726569"/>
      </dsp:txXfrm>
    </dsp:sp>
    <dsp:sp modelId="{B1B5591A-F347-4DC4-9DF5-EA25C20BC73D}">
      <dsp:nvSpPr>
        <dsp:cNvPr id="0" name=""/>
        <dsp:cNvSpPr/>
      </dsp:nvSpPr>
      <dsp:spPr>
        <a:xfrm>
          <a:off x="0" y="1438414"/>
          <a:ext cx="10018712" cy="674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latin typeface="標楷體" panose="03000509000000000000" pitchFamily="65" charset="-120"/>
              <a:ea typeface="標楷體" panose="03000509000000000000" pitchFamily="65" charset="-120"/>
            </a:rPr>
            <a:t>黃翠紋教授</a:t>
          </a:r>
        </a:p>
      </dsp:txBody>
      <dsp:txXfrm>
        <a:off x="32925" y="1471339"/>
        <a:ext cx="9952862" cy="608618"/>
      </dsp:txXfrm>
    </dsp:sp>
    <dsp:sp modelId="{AFA6AF24-703A-4CF1-87D3-0F829F2669F7}">
      <dsp:nvSpPr>
        <dsp:cNvPr id="0" name=""/>
        <dsp:cNvSpPr/>
      </dsp:nvSpPr>
      <dsp:spPr>
        <a:xfrm>
          <a:off x="0" y="2112882"/>
          <a:ext cx="10018712" cy="7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09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學歷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中央警察大學犯罪防治研究所法學博士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現職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中央警察大學行政警察學系教授</a:t>
          </a:r>
        </a:p>
      </dsp:txBody>
      <dsp:txXfrm>
        <a:off x="0" y="2112882"/>
        <a:ext cx="10018712" cy="726569"/>
      </dsp:txXfrm>
    </dsp:sp>
    <dsp:sp modelId="{4216A52E-4ED1-4F49-AFEB-06745143945F}">
      <dsp:nvSpPr>
        <dsp:cNvPr id="0" name=""/>
        <dsp:cNvSpPr/>
      </dsp:nvSpPr>
      <dsp:spPr>
        <a:xfrm>
          <a:off x="0" y="2839452"/>
          <a:ext cx="10018712" cy="674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latin typeface="標楷體" panose="03000509000000000000" pitchFamily="65" charset="-120"/>
              <a:ea typeface="標楷體" panose="03000509000000000000" pitchFamily="65" charset="-120"/>
            </a:rPr>
            <a:t>呂倩茹兼任助理教授</a:t>
          </a:r>
        </a:p>
      </dsp:txBody>
      <dsp:txXfrm>
        <a:off x="32925" y="2872377"/>
        <a:ext cx="9952862" cy="608618"/>
      </dsp:txXfrm>
    </dsp:sp>
    <dsp:sp modelId="{7D94767C-F44A-4865-82D0-90AC535192CF}">
      <dsp:nvSpPr>
        <dsp:cNvPr id="0" name=""/>
        <dsp:cNvSpPr/>
      </dsp:nvSpPr>
      <dsp:spPr>
        <a:xfrm>
          <a:off x="0" y="3513920"/>
          <a:ext cx="10018712" cy="7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09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學歷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中央警察大學警察政策研究所法學博士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現職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中央警察大學外事警察學系助教</a:t>
          </a:r>
        </a:p>
      </dsp:txBody>
      <dsp:txXfrm>
        <a:off x="0" y="3513920"/>
        <a:ext cx="10018712" cy="726569"/>
      </dsp:txXfrm>
    </dsp:sp>
    <dsp:sp modelId="{76C7DD6E-A1B5-42F2-B4F8-C97B513D3EF6}">
      <dsp:nvSpPr>
        <dsp:cNvPr id="0" name=""/>
        <dsp:cNvSpPr/>
      </dsp:nvSpPr>
      <dsp:spPr>
        <a:xfrm>
          <a:off x="0" y="4240490"/>
          <a:ext cx="10018712" cy="674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latin typeface="標楷體" panose="03000509000000000000" pitchFamily="65" charset="-120"/>
              <a:ea typeface="標楷體" panose="03000509000000000000" pitchFamily="65" charset="-120"/>
            </a:rPr>
            <a:t>馮貴顯</a:t>
          </a:r>
        </a:p>
      </dsp:txBody>
      <dsp:txXfrm>
        <a:off x="32925" y="4273415"/>
        <a:ext cx="9952862" cy="608618"/>
      </dsp:txXfrm>
    </dsp:sp>
    <dsp:sp modelId="{9292E95E-4037-4DC1-A41F-014AA7C77195}">
      <dsp:nvSpPr>
        <dsp:cNvPr id="0" name=""/>
        <dsp:cNvSpPr/>
      </dsp:nvSpPr>
      <dsp:spPr>
        <a:xfrm>
          <a:off x="0" y="4914959"/>
          <a:ext cx="10018712" cy="7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09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學歷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國防大學政治研究所博士生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現職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警政署保安警察第一總隊第四大隊第二中隊分隊長</a:t>
          </a:r>
        </a:p>
      </dsp:txBody>
      <dsp:txXfrm>
        <a:off x="0" y="4914959"/>
        <a:ext cx="10018712" cy="7265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9D817-B6C3-49A2-8440-F3257AFA3478}">
      <dsp:nvSpPr>
        <dsp:cNvPr id="0" name=""/>
        <dsp:cNvSpPr/>
      </dsp:nvSpPr>
      <dsp:spPr>
        <a:xfrm>
          <a:off x="1858874" y="402"/>
          <a:ext cx="5846857" cy="531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>
              <a:latin typeface="標楷體" panose="03000509000000000000" pitchFamily="65" charset="-120"/>
              <a:ea typeface="標楷體" panose="03000509000000000000" pitchFamily="65" charset="-120"/>
            </a:rPr>
            <a:t>被害人保護法</a:t>
          </a:r>
        </a:p>
      </dsp:txBody>
      <dsp:txXfrm>
        <a:off x="1858874" y="402"/>
        <a:ext cx="5846857" cy="531532"/>
      </dsp:txXfrm>
    </dsp:sp>
    <dsp:sp modelId="{C423F75E-9DB7-4786-8757-C2D595AE3493}">
      <dsp:nvSpPr>
        <dsp:cNvPr id="0" name=""/>
        <dsp:cNvSpPr/>
      </dsp:nvSpPr>
      <dsp:spPr>
        <a:xfrm>
          <a:off x="1858874" y="531934"/>
          <a:ext cx="1368164" cy="10827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30C27-0AA4-4431-8B32-968F3A15335A}">
      <dsp:nvSpPr>
        <dsp:cNvPr id="0" name=""/>
        <dsp:cNvSpPr/>
      </dsp:nvSpPr>
      <dsp:spPr>
        <a:xfrm>
          <a:off x="2680682" y="531934"/>
          <a:ext cx="1368164" cy="10827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65271-384D-4F25-A9BD-4E68ACA0AF0E}">
      <dsp:nvSpPr>
        <dsp:cNvPr id="0" name=""/>
        <dsp:cNvSpPr/>
      </dsp:nvSpPr>
      <dsp:spPr>
        <a:xfrm>
          <a:off x="3503140" y="531934"/>
          <a:ext cx="1368164" cy="10827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761A4-2651-41DA-9A19-35428A3D2DA0}">
      <dsp:nvSpPr>
        <dsp:cNvPr id="0" name=""/>
        <dsp:cNvSpPr/>
      </dsp:nvSpPr>
      <dsp:spPr>
        <a:xfrm>
          <a:off x="4324948" y="531934"/>
          <a:ext cx="1368164" cy="10827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1D43E-C876-4043-8954-F94FD2FCC35A}">
      <dsp:nvSpPr>
        <dsp:cNvPr id="0" name=""/>
        <dsp:cNvSpPr/>
      </dsp:nvSpPr>
      <dsp:spPr>
        <a:xfrm>
          <a:off x="5147406" y="531934"/>
          <a:ext cx="1368164" cy="10827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D10C9-1EA4-4EDE-B6AE-3DFFF0D52445}">
      <dsp:nvSpPr>
        <dsp:cNvPr id="0" name=""/>
        <dsp:cNvSpPr/>
      </dsp:nvSpPr>
      <dsp:spPr>
        <a:xfrm>
          <a:off x="5969215" y="531934"/>
          <a:ext cx="1368164" cy="10827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0092B-62C4-49E6-8250-C3CB5BE76BEF}">
      <dsp:nvSpPr>
        <dsp:cNvPr id="0" name=""/>
        <dsp:cNvSpPr/>
      </dsp:nvSpPr>
      <dsp:spPr>
        <a:xfrm>
          <a:off x="6791673" y="531934"/>
          <a:ext cx="1368164" cy="10827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3ADF4-9A24-4AAC-956B-AB9F8D440372}">
      <dsp:nvSpPr>
        <dsp:cNvPr id="0" name=""/>
        <dsp:cNvSpPr/>
      </dsp:nvSpPr>
      <dsp:spPr>
        <a:xfrm>
          <a:off x="1858874" y="640209"/>
          <a:ext cx="5922866" cy="866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立法目的，旨在保護因犯罪行為被害而死亡者之遺屬、受重傷者及性侵害犯罪行為被害人，以保障人民權益，促進社會安全。</a:t>
          </a:r>
        </a:p>
      </dsp:txBody>
      <dsp:txXfrm>
        <a:off x="1858874" y="640209"/>
        <a:ext cx="5922866" cy="866201"/>
      </dsp:txXfrm>
    </dsp:sp>
    <dsp:sp modelId="{A0199216-6AF9-491F-A711-970DF073E674}">
      <dsp:nvSpPr>
        <dsp:cNvPr id="0" name=""/>
        <dsp:cNvSpPr/>
      </dsp:nvSpPr>
      <dsp:spPr>
        <a:xfrm>
          <a:off x="1858874" y="1679175"/>
          <a:ext cx="5846857" cy="531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標楷體" panose="03000509000000000000" pitchFamily="65" charset="-120"/>
              <a:ea typeface="標楷體" panose="03000509000000000000" pitchFamily="65" charset="-120"/>
            </a:rPr>
            <a:t>檢舉組織犯罪獎金給與辦法</a:t>
          </a:r>
        </a:p>
      </dsp:txBody>
      <dsp:txXfrm>
        <a:off x="1858874" y="1679175"/>
        <a:ext cx="5846857" cy="531532"/>
      </dsp:txXfrm>
    </dsp:sp>
    <dsp:sp modelId="{570D0EA8-94BB-468F-986F-F020565AA027}">
      <dsp:nvSpPr>
        <dsp:cNvPr id="0" name=""/>
        <dsp:cNvSpPr/>
      </dsp:nvSpPr>
      <dsp:spPr>
        <a:xfrm>
          <a:off x="1858874" y="2210707"/>
          <a:ext cx="1368164" cy="10827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07A8B-EF0D-401F-BF6B-B0AE388A6F7E}">
      <dsp:nvSpPr>
        <dsp:cNvPr id="0" name=""/>
        <dsp:cNvSpPr/>
      </dsp:nvSpPr>
      <dsp:spPr>
        <a:xfrm>
          <a:off x="2680682" y="2210707"/>
          <a:ext cx="1368164" cy="10827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030F5-AB18-436A-92C9-815686045E1E}">
      <dsp:nvSpPr>
        <dsp:cNvPr id="0" name=""/>
        <dsp:cNvSpPr/>
      </dsp:nvSpPr>
      <dsp:spPr>
        <a:xfrm>
          <a:off x="3503140" y="2210707"/>
          <a:ext cx="1368164" cy="10827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DBDC0-E743-483C-9306-B522368DB503}">
      <dsp:nvSpPr>
        <dsp:cNvPr id="0" name=""/>
        <dsp:cNvSpPr/>
      </dsp:nvSpPr>
      <dsp:spPr>
        <a:xfrm>
          <a:off x="4324948" y="2210707"/>
          <a:ext cx="1368164" cy="10827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CA96B-8E9C-469C-846E-4C179C0BB59C}">
      <dsp:nvSpPr>
        <dsp:cNvPr id="0" name=""/>
        <dsp:cNvSpPr/>
      </dsp:nvSpPr>
      <dsp:spPr>
        <a:xfrm>
          <a:off x="5147406" y="2210707"/>
          <a:ext cx="1368164" cy="10827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3B45A-18EB-42CA-A9D2-CF2E669AB064}">
      <dsp:nvSpPr>
        <dsp:cNvPr id="0" name=""/>
        <dsp:cNvSpPr/>
      </dsp:nvSpPr>
      <dsp:spPr>
        <a:xfrm>
          <a:off x="5969215" y="2210707"/>
          <a:ext cx="1368164" cy="10827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894A8-D644-48F6-BE9B-B4849A679158}">
      <dsp:nvSpPr>
        <dsp:cNvPr id="0" name=""/>
        <dsp:cNvSpPr/>
      </dsp:nvSpPr>
      <dsp:spPr>
        <a:xfrm>
          <a:off x="6791673" y="2210707"/>
          <a:ext cx="1368164" cy="10827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1E0C1-1EFC-4E3A-A695-B0334D9C6E14}">
      <dsp:nvSpPr>
        <dsp:cNvPr id="0" name=""/>
        <dsp:cNvSpPr/>
      </dsp:nvSpPr>
      <dsp:spPr>
        <a:xfrm>
          <a:off x="1858874" y="2318982"/>
          <a:ext cx="5922866" cy="866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檢舉人於本條例所定之犯罪未發覺前檢舉，其所檢舉之犯罪，經法院判決有罪者，給與檢舉人檢舉獎金。</a:t>
          </a:r>
        </a:p>
      </dsp:txBody>
      <dsp:txXfrm>
        <a:off x="1858874" y="2318982"/>
        <a:ext cx="5922866" cy="866201"/>
      </dsp:txXfrm>
    </dsp:sp>
    <dsp:sp modelId="{FC84B31C-6323-47B3-ABFF-34F5FF4F5052}">
      <dsp:nvSpPr>
        <dsp:cNvPr id="0" name=""/>
        <dsp:cNvSpPr/>
      </dsp:nvSpPr>
      <dsp:spPr>
        <a:xfrm>
          <a:off x="1858874" y="3357947"/>
          <a:ext cx="5846857" cy="531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標楷體" panose="03000509000000000000" pitchFamily="65" charset="-120"/>
              <a:ea typeface="標楷體" panose="03000509000000000000" pitchFamily="65" charset="-120"/>
            </a:rPr>
            <a:t>內政部警政署治平專案實施規定</a:t>
          </a:r>
        </a:p>
      </dsp:txBody>
      <dsp:txXfrm>
        <a:off x="1858874" y="3357947"/>
        <a:ext cx="5846857" cy="531532"/>
      </dsp:txXfrm>
    </dsp:sp>
    <dsp:sp modelId="{3B2A1C60-6B02-47E3-B82C-4FBBCC1245FC}">
      <dsp:nvSpPr>
        <dsp:cNvPr id="0" name=""/>
        <dsp:cNvSpPr/>
      </dsp:nvSpPr>
      <dsp:spPr>
        <a:xfrm>
          <a:off x="1858874" y="3889480"/>
          <a:ext cx="1368164" cy="10827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A3B8B-17E8-4715-8DF2-4153155606A3}">
      <dsp:nvSpPr>
        <dsp:cNvPr id="0" name=""/>
        <dsp:cNvSpPr/>
      </dsp:nvSpPr>
      <dsp:spPr>
        <a:xfrm>
          <a:off x="2680682" y="3889480"/>
          <a:ext cx="1368164" cy="10827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0F7E0-664D-42C0-81BA-797D16457CB8}">
      <dsp:nvSpPr>
        <dsp:cNvPr id="0" name=""/>
        <dsp:cNvSpPr/>
      </dsp:nvSpPr>
      <dsp:spPr>
        <a:xfrm>
          <a:off x="3503140" y="3889480"/>
          <a:ext cx="1368164" cy="10827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EFED9-D28C-421B-B548-9BE37F2650E6}">
      <dsp:nvSpPr>
        <dsp:cNvPr id="0" name=""/>
        <dsp:cNvSpPr/>
      </dsp:nvSpPr>
      <dsp:spPr>
        <a:xfrm>
          <a:off x="4324948" y="3889480"/>
          <a:ext cx="1368164" cy="10827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38A7C-55F9-4641-A334-3EFC2F6A6C73}">
      <dsp:nvSpPr>
        <dsp:cNvPr id="0" name=""/>
        <dsp:cNvSpPr/>
      </dsp:nvSpPr>
      <dsp:spPr>
        <a:xfrm>
          <a:off x="5147406" y="3889480"/>
          <a:ext cx="1368164" cy="10827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32029-E2CF-4BA3-8202-D5CBD879C01E}">
      <dsp:nvSpPr>
        <dsp:cNvPr id="0" name=""/>
        <dsp:cNvSpPr/>
      </dsp:nvSpPr>
      <dsp:spPr>
        <a:xfrm>
          <a:off x="5969215" y="3889480"/>
          <a:ext cx="1368164" cy="10827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1E923-3F8F-4A57-BF2F-A28ED5A1F0A8}">
      <dsp:nvSpPr>
        <dsp:cNvPr id="0" name=""/>
        <dsp:cNvSpPr/>
      </dsp:nvSpPr>
      <dsp:spPr>
        <a:xfrm>
          <a:off x="6791673" y="3889480"/>
          <a:ext cx="1368164" cy="10827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EA9AC-8299-4AE1-BAD4-7ABB6467540E}">
      <dsp:nvSpPr>
        <dsp:cNvPr id="0" name=""/>
        <dsp:cNvSpPr/>
      </dsp:nvSpPr>
      <dsp:spPr>
        <a:xfrm>
          <a:off x="1858874" y="3997755"/>
          <a:ext cx="5922866" cy="866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針對幫派組合或暴力犯罪集團之成員、處所，依法偵蒐，加強系統性掃黑行為。</a:t>
          </a:r>
        </a:p>
      </dsp:txBody>
      <dsp:txXfrm>
        <a:off x="1858874" y="3997755"/>
        <a:ext cx="5922866" cy="8662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789BA-7DBB-41F4-BC94-C5FCB7664EA2}">
      <dsp:nvSpPr>
        <dsp:cNvPr id="0" name=""/>
        <dsp:cNvSpPr/>
      </dsp:nvSpPr>
      <dsp:spPr>
        <a:xfrm>
          <a:off x="0" y="540660"/>
          <a:ext cx="963286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B1598-B2C0-4130-9551-243EA4E6ACE6}">
      <dsp:nvSpPr>
        <dsp:cNvPr id="0" name=""/>
        <dsp:cNvSpPr/>
      </dsp:nvSpPr>
      <dsp:spPr>
        <a:xfrm>
          <a:off x="481643" y="53580"/>
          <a:ext cx="6743006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870" tIns="0" rIns="25487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6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有組織犯罪控制法</a:t>
          </a:r>
          <a:r>
            <a:rPr lang="en-US" sz="16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(Acts Involving Organized Crime Control in the United States)</a:t>
          </a:r>
          <a:endParaRPr lang="zh-TW" altLang="en-US" sz="16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29198" y="101135"/>
        <a:ext cx="6647896" cy="879050"/>
      </dsp:txXfrm>
    </dsp:sp>
    <dsp:sp modelId="{7BCA0A68-FA35-46F4-B573-7D01042493AE}">
      <dsp:nvSpPr>
        <dsp:cNvPr id="0" name=""/>
        <dsp:cNvSpPr/>
      </dsp:nvSpPr>
      <dsp:spPr>
        <a:xfrm>
          <a:off x="0" y="2037540"/>
          <a:ext cx="963286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05FE8-729B-4A57-8F23-7AE2A03EA35B}">
      <dsp:nvSpPr>
        <dsp:cNvPr id="0" name=""/>
        <dsp:cNvSpPr/>
      </dsp:nvSpPr>
      <dsp:spPr>
        <a:xfrm>
          <a:off x="481643" y="1550460"/>
          <a:ext cx="6743006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870" tIns="0" rIns="25487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6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遏制黑幫及保護社區法</a:t>
          </a:r>
          <a:r>
            <a:rPr lang="en-US" sz="16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(Containment of Gangsters and Protection of Communities Act)</a:t>
          </a:r>
          <a:endParaRPr lang="zh-TW" altLang="en-US" sz="16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29198" y="1598015"/>
        <a:ext cx="6647896" cy="879050"/>
      </dsp:txXfrm>
    </dsp:sp>
    <dsp:sp modelId="{10A4CB7A-1EB7-4DF4-8EA0-706372B0DAD2}">
      <dsp:nvSpPr>
        <dsp:cNvPr id="0" name=""/>
        <dsp:cNvSpPr/>
      </dsp:nvSpPr>
      <dsp:spPr>
        <a:xfrm>
          <a:off x="0" y="3534420"/>
          <a:ext cx="963286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DC865-64B0-4DFC-B934-E986AD61BC0A}">
      <dsp:nvSpPr>
        <dsp:cNvPr id="0" name=""/>
        <dsp:cNvSpPr/>
      </dsp:nvSpPr>
      <dsp:spPr>
        <a:xfrm>
          <a:off x="481643" y="3047340"/>
          <a:ext cx="6743006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870" tIns="0" rIns="25487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6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反洗錢法</a:t>
          </a:r>
          <a:r>
            <a:rPr lang="en-US" sz="16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(Anti-Money Laundering Act)</a:t>
          </a:r>
          <a:endParaRPr lang="zh-TW" altLang="en-US" sz="16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29198" y="3094895"/>
        <a:ext cx="6647896" cy="8790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103B3-F958-4E03-8A27-E2039BEE819A}">
      <dsp:nvSpPr>
        <dsp:cNvPr id="0" name=""/>
        <dsp:cNvSpPr/>
      </dsp:nvSpPr>
      <dsp:spPr>
        <a:xfrm rot="16200000">
          <a:off x="2892345" y="1220070"/>
          <a:ext cx="2583523" cy="157880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55600" rIns="320040" bIns="35560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5600" kern="1200" dirty="0"/>
            <a:t>立法</a:t>
          </a:r>
          <a:endParaRPr lang="zh-TW" altLang="en-US" sz="5600" kern="1200" dirty="0"/>
        </a:p>
      </dsp:txBody>
      <dsp:txXfrm rot="5400000">
        <a:off x="3471789" y="794797"/>
        <a:ext cx="1501721" cy="2429353"/>
      </dsp:txXfrm>
    </dsp:sp>
    <dsp:sp modelId="{C830A477-F4E1-4956-81E0-200886B56748}">
      <dsp:nvSpPr>
        <dsp:cNvPr id="0" name=""/>
        <dsp:cNvSpPr/>
      </dsp:nvSpPr>
      <dsp:spPr>
        <a:xfrm rot="5400000">
          <a:off x="4542842" y="1220070"/>
          <a:ext cx="2583523" cy="157880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55600" rIns="213360" bIns="35560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5600" kern="1200" dirty="0"/>
            <a:t>執法</a:t>
          </a:r>
          <a:endParaRPr lang="zh-TW" altLang="en-US" sz="5600" kern="1200" dirty="0"/>
        </a:p>
      </dsp:txBody>
      <dsp:txXfrm rot="-5400000">
        <a:off x="5045201" y="794797"/>
        <a:ext cx="1501721" cy="2429353"/>
      </dsp:txXfrm>
    </dsp:sp>
    <dsp:sp modelId="{040FEBDF-7019-4A96-9F64-0F5AE38BA25B}">
      <dsp:nvSpPr>
        <dsp:cNvPr id="0" name=""/>
        <dsp:cNvSpPr/>
      </dsp:nvSpPr>
      <dsp:spPr>
        <a:xfrm>
          <a:off x="4183945" y="0"/>
          <a:ext cx="1650497" cy="165041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3A66E-3977-433B-A040-FA7DCFFE5B23}">
      <dsp:nvSpPr>
        <dsp:cNvPr id="0" name=""/>
        <dsp:cNvSpPr/>
      </dsp:nvSpPr>
      <dsp:spPr>
        <a:xfrm rot="10800000">
          <a:off x="4183945" y="2368129"/>
          <a:ext cx="1650497" cy="165041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F8EEF-4956-4A8D-89EE-3611227F9051}">
      <dsp:nvSpPr>
        <dsp:cNvPr id="0" name=""/>
        <dsp:cNvSpPr/>
      </dsp:nvSpPr>
      <dsp:spPr>
        <a:xfrm>
          <a:off x="3289339" y="277628"/>
          <a:ext cx="3587817" cy="358781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組成「聯合專案隊」</a:t>
          </a:r>
        </a:p>
      </dsp:txBody>
      <dsp:txXfrm>
        <a:off x="5180204" y="1037904"/>
        <a:ext cx="1281363" cy="1067802"/>
      </dsp:txXfrm>
    </dsp:sp>
    <dsp:sp modelId="{E03D05EB-533B-4AFD-B5C8-99E521037A6C}">
      <dsp:nvSpPr>
        <dsp:cNvPr id="0" name=""/>
        <dsp:cNvSpPr/>
      </dsp:nvSpPr>
      <dsp:spPr>
        <a:xfrm>
          <a:off x="3215447" y="405765"/>
          <a:ext cx="3587817" cy="358781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建立「全美有組織犯罪信息系統」</a:t>
          </a:r>
        </a:p>
      </dsp:txBody>
      <dsp:txXfrm>
        <a:off x="4069689" y="2733575"/>
        <a:ext cx="1922044" cy="939666"/>
      </dsp:txXfrm>
    </dsp:sp>
    <dsp:sp modelId="{BA484B15-8098-4277-B772-114634B77AF0}">
      <dsp:nvSpPr>
        <dsp:cNvPr id="0" name=""/>
        <dsp:cNvSpPr/>
      </dsp:nvSpPr>
      <dsp:spPr>
        <a:xfrm>
          <a:off x="3141555" y="277628"/>
          <a:ext cx="3587817" cy="358781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特殊偵查措施</a:t>
          </a:r>
        </a:p>
      </dsp:txBody>
      <dsp:txXfrm>
        <a:off x="3557144" y="1037904"/>
        <a:ext cx="1281363" cy="1067802"/>
      </dsp:txXfrm>
    </dsp:sp>
    <dsp:sp modelId="{8DF5C273-0BCF-42C5-8613-389DD5B6910C}">
      <dsp:nvSpPr>
        <dsp:cNvPr id="0" name=""/>
        <dsp:cNvSpPr/>
      </dsp:nvSpPr>
      <dsp:spPr>
        <a:xfrm>
          <a:off x="3067532" y="55525"/>
          <a:ext cx="4032023" cy="403202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E318F-609A-4EC0-A325-AAE22B20E463}">
      <dsp:nvSpPr>
        <dsp:cNvPr id="0" name=""/>
        <dsp:cNvSpPr/>
      </dsp:nvSpPr>
      <dsp:spPr>
        <a:xfrm>
          <a:off x="2993344" y="183435"/>
          <a:ext cx="4032023" cy="403202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FCD15-DDA8-4C58-B5A4-DD29A1A9EFE3}">
      <dsp:nvSpPr>
        <dsp:cNvPr id="0" name=""/>
        <dsp:cNvSpPr/>
      </dsp:nvSpPr>
      <dsp:spPr>
        <a:xfrm>
          <a:off x="2919156" y="55525"/>
          <a:ext cx="4032023" cy="403202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10AFB-3B5E-4DE2-B41E-78138C49BDEF}">
      <dsp:nvSpPr>
        <dsp:cNvPr id="0" name=""/>
        <dsp:cNvSpPr/>
      </dsp:nvSpPr>
      <dsp:spPr>
        <a:xfrm>
          <a:off x="3039523" y="333786"/>
          <a:ext cx="4153782" cy="415378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組織的犯罪處罰及犯罪收益規制法</a:t>
          </a:r>
        </a:p>
      </dsp:txBody>
      <dsp:txXfrm>
        <a:off x="5297895" y="1100257"/>
        <a:ext cx="1409319" cy="1384594"/>
      </dsp:txXfrm>
    </dsp:sp>
    <dsp:sp modelId="{52B8607B-E88F-4490-BB91-EAFB18F94B2D}">
      <dsp:nvSpPr>
        <dsp:cNvPr id="0" name=""/>
        <dsp:cNvSpPr/>
      </dsp:nvSpPr>
      <dsp:spPr>
        <a:xfrm>
          <a:off x="2825406" y="457410"/>
          <a:ext cx="4153782" cy="415378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通信監察法</a:t>
          </a:r>
        </a:p>
      </dsp:txBody>
      <dsp:txXfrm>
        <a:off x="3962751" y="3078249"/>
        <a:ext cx="1879092" cy="1285694"/>
      </dsp:txXfrm>
    </dsp:sp>
    <dsp:sp modelId="{18E6502F-4B04-46EA-9EA8-6072A5A6EFC5}">
      <dsp:nvSpPr>
        <dsp:cNvPr id="0" name=""/>
        <dsp:cNvSpPr/>
      </dsp:nvSpPr>
      <dsp:spPr>
        <a:xfrm>
          <a:off x="2825406" y="457410"/>
          <a:ext cx="4153782" cy="415378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刑事訴訟法一部改正之法律</a:t>
          </a:r>
        </a:p>
      </dsp:txBody>
      <dsp:txXfrm>
        <a:off x="3270454" y="1273332"/>
        <a:ext cx="1409319" cy="13845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132B5-736F-48C5-8B7A-8BF04F58CA54}">
      <dsp:nvSpPr>
        <dsp:cNvPr id="0" name=""/>
        <dsp:cNvSpPr/>
      </dsp:nvSpPr>
      <dsp:spPr>
        <a:xfrm>
          <a:off x="0" y="1627784"/>
          <a:ext cx="1001871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3967F-AE07-4C27-8344-77AA25E8CEC7}">
      <dsp:nvSpPr>
        <dsp:cNvPr id="0" name=""/>
        <dsp:cNvSpPr/>
      </dsp:nvSpPr>
      <dsp:spPr>
        <a:xfrm>
          <a:off x="500935" y="1317824"/>
          <a:ext cx="701309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犯罪被害人之保護列為司法改革之重要項目</a:t>
          </a:r>
        </a:p>
      </dsp:txBody>
      <dsp:txXfrm>
        <a:off x="531197" y="1348086"/>
        <a:ext cx="6952574" cy="559396"/>
      </dsp:txXfrm>
    </dsp:sp>
    <dsp:sp modelId="{65739990-EEA1-4771-9070-86EF8BDE971B}">
      <dsp:nvSpPr>
        <dsp:cNvPr id="0" name=""/>
        <dsp:cNvSpPr/>
      </dsp:nvSpPr>
      <dsp:spPr>
        <a:xfrm>
          <a:off x="0" y="2580344"/>
          <a:ext cx="1001871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0568D-0A7E-4E96-8ACD-267CBBD787F7}">
      <dsp:nvSpPr>
        <dsp:cNvPr id="0" name=""/>
        <dsp:cNvSpPr/>
      </dsp:nvSpPr>
      <dsp:spPr>
        <a:xfrm>
          <a:off x="500935" y="2270384"/>
          <a:ext cx="701309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通信監察是偵查機關直到最後關頭方考慮之偵查手段</a:t>
          </a:r>
        </a:p>
      </dsp:txBody>
      <dsp:txXfrm>
        <a:off x="531197" y="2300646"/>
        <a:ext cx="6952574" cy="559396"/>
      </dsp:txXfrm>
    </dsp:sp>
    <dsp:sp modelId="{BBD22A28-43A8-409E-9312-62683809D326}">
      <dsp:nvSpPr>
        <dsp:cNvPr id="0" name=""/>
        <dsp:cNvSpPr/>
      </dsp:nvSpPr>
      <dsp:spPr>
        <a:xfrm>
          <a:off x="0" y="3532904"/>
          <a:ext cx="1001871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F2CA0-1098-46CD-BC81-0FFB0DBF3CEA}">
      <dsp:nvSpPr>
        <dsp:cNvPr id="0" name=""/>
        <dsp:cNvSpPr/>
      </dsp:nvSpPr>
      <dsp:spPr>
        <a:xfrm>
          <a:off x="500935" y="3222944"/>
          <a:ext cx="701309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有組織犯罪處罰法修正案</a:t>
          </a:r>
          <a:endParaRPr lang="zh-TW" altLang="en-US" sz="21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1197" y="3253206"/>
        <a:ext cx="6952574" cy="5593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160D2-9558-4E90-BF8F-A35BF399F395}">
      <dsp:nvSpPr>
        <dsp:cNvPr id="0" name=""/>
        <dsp:cNvSpPr/>
      </dsp:nvSpPr>
      <dsp:spPr>
        <a:xfrm>
          <a:off x="1104106" y="0"/>
          <a:ext cx="7810500" cy="31242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22EB1-C66B-40B6-BC66-CE72015880E8}">
      <dsp:nvSpPr>
        <dsp:cNvPr id="0" name=""/>
        <dsp:cNvSpPr/>
      </dsp:nvSpPr>
      <dsp:spPr>
        <a:xfrm>
          <a:off x="2041366" y="546734"/>
          <a:ext cx="2577465" cy="153085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31140" rIns="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立法</a:t>
          </a:r>
        </a:p>
      </dsp:txBody>
      <dsp:txXfrm>
        <a:off x="2041366" y="546734"/>
        <a:ext cx="2577465" cy="1530858"/>
      </dsp:txXfrm>
    </dsp:sp>
    <dsp:sp modelId="{4045A82B-8A0E-4A2C-8EF5-01F580CA8281}">
      <dsp:nvSpPr>
        <dsp:cNvPr id="0" name=""/>
        <dsp:cNvSpPr/>
      </dsp:nvSpPr>
      <dsp:spPr>
        <a:xfrm>
          <a:off x="5009356" y="1046607"/>
          <a:ext cx="3046095" cy="153085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31140" rIns="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執法</a:t>
          </a:r>
        </a:p>
      </dsp:txBody>
      <dsp:txXfrm>
        <a:off x="5009356" y="1046607"/>
        <a:ext cx="3046095" cy="153085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BA806-46E1-4A15-9F5B-EB45E3476EC1}">
      <dsp:nvSpPr>
        <dsp:cNvPr id="0" name=""/>
        <dsp:cNvSpPr/>
      </dsp:nvSpPr>
      <dsp:spPr>
        <a:xfrm>
          <a:off x="1222" y="0"/>
          <a:ext cx="3179766" cy="47422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刑法典</a:t>
          </a:r>
        </a:p>
      </dsp:txBody>
      <dsp:txXfrm>
        <a:off x="1222" y="0"/>
        <a:ext cx="3179766" cy="1422676"/>
      </dsp:txXfrm>
    </dsp:sp>
    <dsp:sp modelId="{EFE4C312-7FA2-42C9-9E2C-5AFB97C52D88}">
      <dsp:nvSpPr>
        <dsp:cNvPr id="0" name=""/>
        <dsp:cNvSpPr/>
      </dsp:nvSpPr>
      <dsp:spPr>
        <a:xfrm>
          <a:off x="319199" y="1423081"/>
          <a:ext cx="2543813" cy="931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一般組織犯罪</a:t>
          </a:r>
        </a:p>
      </dsp:txBody>
      <dsp:txXfrm>
        <a:off x="346486" y="1450368"/>
        <a:ext cx="2489239" cy="877089"/>
      </dsp:txXfrm>
    </dsp:sp>
    <dsp:sp modelId="{1A8EF9AC-1C19-4005-B4F3-610B68285251}">
      <dsp:nvSpPr>
        <dsp:cNvPr id="0" name=""/>
        <dsp:cNvSpPr/>
      </dsp:nvSpPr>
      <dsp:spPr>
        <a:xfrm>
          <a:off x="319199" y="2498077"/>
          <a:ext cx="2543813" cy="931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武裝組織犯罪</a:t>
          </a:r>
        </a:p>
      </dsp:txBody>
      <dsp:txXfrm>
        <a:off x="346486" y="2525364"/>
        <a:ext cx="2489239" cy="877089"/>
      </dsp:txXfrm>
    </dsp:sp>
    <dsp:sp modelId="{66002EC3-FA3A-49FA-A7C1-BBCFE7311BDA}">
      <dsp:nvSpPr>
        <dsp:cNvPr id="0" name=""/>
        <dsp:cNvSpPr/>
      </dsp:nvSpPr>
      <dsp:spPr>
        <a:xfrm>
          <a:off x="319199" y="3573073"/>
          <a:ext cx="2543813" cy="931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恐怖組織犯罪</a:t>
          </a:r>
          <a:endParaRPr lang="zh-TW" altLang="en-US" sz="25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6486" y="3600360"/>
        <a:ext cx="2489239" cy="877089"/>
      </dsp:txXfrm>
    </dsp:sp>
    <dsp:sp modelId="{0ADF5580-F020-4206-92CD-3F6A241F4311}">
      <dsp:nvSpPr>
        <dsp:cNvPr id="0" name=""/>
        <dsp:cNvSpPr/>
      </dsp:nvSpPr>
      <dsp:spPr>
        <a:xfrm>
          <a:off x="3419472" y="0"/>
          <a:ext cx="3179766" cy="47422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組織對抗犯罪法</a:t>
          </a:r>
        </a:p>
      </dsp:txBody>
      <dsp:txXfrm>
        <a:off x="3419472" y="0"/>
        <a:ext cx="3179766" cy="1422676"/>
      </dsp:txXfrm>
    </dsp:sp>
    <dsp:sp modelId="{4DB1AB12-65BF-41DA-881F-D6E532E2F8B1}">
      <dsp:nvSpPr>
        <dsp:cNvPr id="0" name=""/>
        <dsp:cNvSpPr/>
      </dsp:nvSpPr>
      <dsp:spPr>
        <a:xfrm>
          <a:off x="3737449" y="1424065"/>
          <a:ext cx="2543813" cy="1429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包裹立法</a:t>
          </a:r>
        </a:p>
      </dsp:txBody>
      <dsp:txXfrm>
        <a:off x="3779328" y="1465944"/>
        <a:ext cx="2460055" cy="1346096"/>
      </dsp:txXfrm>
    </dsp:sp>
    <dsp:sp modelId="{DA522907-DFF8-489A-9A78-B6D98F99C73F}">
      <dsp:nvSpPr>
        <dsp:cNvPr id="0" name=""/>
        <dsp:cNvSpPr/>
      </dsp:nvSpPr>
      <dsp:spPr>
        <a:xfrm>
          <a:off x="3737449" y="3073898"/>
          <a:ext cx="2543813" cy="1429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擴大追徵範圍</a:t>
          </a:r>
        </a:p>
      </dsp:txBody>
      <dsp:txXfrm>
        <a:off x="3779328" y="3115777"/>
        <a:ext cx="2460055" cy="1346096"/>
      </dsp:txXfrm>
    </dsp:sp>
    <dsp:sp modelId="{D2D35193-697E-4789-A235-0552E2AC8BCE}">
      <dsp:nvSpPr>
        <dsp:cNvPr id="0" name=""/>
        <dsp:cNvSpPr/>
      </dsp:nvSpPr>
      <dsp:spPr>
        <a:xfrm>
          <a:off x="6837722" y="0"/>
          <a:ext cx="3179766" cy="47422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刑法財產剝奪改革法案</a:t>
          </a:r>
        </a:p>
      </dsp:txBody>
      <dsp:txXfrm>
        <a:off x="6837722" y="0"/>
        <a:ext cx="3179766" cy="1422676"/>
      </dsp:txXfrm>
    </dsp:sp>
    <dsp:sp modelId="{B991391B-000F-4BE9-BF6D-9D223BD28101}">
      <dsp:nvSpPr>
        <dsp:cNvPr id="0" name=""/>
        <dsp:cNvSpPr/>
      </dsp:nvSpPr>
      <dsp:spPr>
        <a:xfrm>
          <a:off x="7155698" y="1423081"/>
          <a:ext cx="2543813" cy="931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擴大於任何犯罪皆適用沒收</a:t>
          </a:r>
        </a:p>
      </dsp:txBody>
      <dsp:txXfrm>
        <a:off x="7182985" y="1450368"/>
        <a:ext cx="2489239" cy="877089"/>
      </dsp:txXfrm>
    </dsp:sp>
    <dsp:sp modelId="{C00FD887-C25E-4B5B-B0C3-258EDF828055}">
      <dsp:nvSpPr>
        <dsp:cNvPr id="0" name=""/>
        <dsp:cNvSpPr/>
      </dsp:nvSpPr>
      <dsp:spPr>
        <a:xfrm>
          <a:off x="7155698" y="2498077"/>
          <a:ext cx="2543813" cy="931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改採「有事實足認」之要件</a:t>
          </a:r>
        </a:p>
      </dsp:txBody>
      <dsp:txXfrm>
        <a:off x="7182985" y="2525364"/>
        <a:ext cx="2489239" cy="877089"/>
      </dsp:txXfrm>
    </dsp:sp>
    <dsp:sp modelId="{3FF33DB8-F149-46C1-AAF3-9EF4EA487F11}">
      <dsp:nvSpPr>
        <dsp:cNvPr id="0" name=""/>
        <dsp:cNvSpPr/>
      </dsp:nvSpPr>
      <dsp:spPr>
        <a:xfrm>
          <a:off x="7155698" y="3573073"/>
          <a:ext cx="2543813" cy="931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特別</a:t>
          </a:r>
          <a:r>
            <a:rPr lang="zh-TW" altLang="en-US" sz="25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時效</a:t>
          </a:r>
        </a:p>
      </dsp:txBody>
      <dsp:txXfrm>
        <a:off x="7182985" y="3600360"/>
        <a:ext cx="2489239" cy="87708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F034C-E782-4343-83E3-944E72011E9F}">
      <dsp:nvSpPr>
        <dsp:cNvPr id="0" name=""/>
        <dsp:cNvSpPr/>
      </dsp:nvSpPr>
      <dsp:spPr>
        <a:xfrm>
          <a:off x="1023294" y="1090317"/>
          <a:ext cx="3059564" cy="100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600" kern="1200" dirty="0">
              <a:latin typeface="標楷體" panose="03000509000000000000" pitchFamily="65" charset="-120"/>
              <a:ea typeface="標楷體" panose="03000509000000000000" pitchFamily="65" charset="-120"/>
            </a:rPr>
            <a:t>電話監聽</a:t>
          </a:r>
        </a:p>
      </dsp:txBody>
      <dsp:txXfrm>
        <a:off x="1023294" y="1090317"/>
        <a:ext cx="3059564" cy="1008265"/>
      </dsp:txXfrm>
    </dsp:sp>
    <dsp:sp modelId="{028AAC01-C3E6-4F1D-A800-2D297F1482A9}">
      <dsp:nvSpPr>
        <dsp:cNvPr id="0" name=""/>
        <dsp:cNvSpPr/>
      </dsp:nvSpPr>
      <dsp:spPr>
        <a:xfrm>
          <a:off x="1023294" y="3216402"/>
          <a:ext cx="3059564" cy="1888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900" kern="1200" dirty="0">
              <a:latin typeface="標楷體" panose="03000509000000000000" pitchFamily="65" charset="-120"/>
              <a:ea typeface="標楷體" panose="03000509000000000000" pitchFamily="65" charset="-120"/>
            </a:rPr>
            <a:t>取得應逮捕對象之地理位置</a:t>
          </a:r>
        </a:p>
      </dsp:txBody>
      <dsp:txXfrm>
        <a:off x="1023294" y="3216402"/>
        <a:ext cx="3059564" cy="1888998"/>
      </dsp:txXfrm>
    </dsp:sp>
    <dsp:sp modelId="{244A8CA5-3E87-4E97-B77E-4A7C0053F273}">
      <dsp:nvSpPr>
        <dsp:cNvPr id="0" name=""/>
        <dsp:cNvSpPr/>
      </dsp:nvSpPr>
      <dsp:spPr>
        <a:xfrm>
          <a:off x="1019817" y="783665"/>
          <a:ext cx="243374" cy="243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E4727-283E-44CC-B886-60851A6697A4}">
      <dsp:nvSpPr>
        <dsp:cNvPr id="0" name=""/>
        <dsp:cNvSpPr/>
      </dsp:nvSpPr>
      <dsp:spPr>
        <a:xfrm>
          <a:off x="1190179" y="442941"/>
          <a:ext cx="243374" cy="243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C3170-F19B-49FA-B16C-3C1065BA5811}">
      <dsp:nvSpPr>
        <dsp:cNvPr id="0" name=""/>
        <dsp:cNvSpPr/>
      </dsp:nvSpPr>
      <dsp:spPr>
        <a:xfrm>
          <a:off x="1599049" y="511086"/>
          <a:ext cx="382445" cy="382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B744B-2C05-4717-98E8-64821D59B7EB}">
      <dsp:nvSpPr>
        <dsp:cNvPr id="0" name=""/>
        <dsp:cNvSpPr/>
      </dsp:nvSpPr>
      <dsp:spPr>
        <a:xfrm>
          <a:off x="1939773" y="136289"/>
          <a:ext cx="243374" cy="243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E808D-E68B-47E3-8839-004C8F2E07C7}">
      <dsp:nvSpPr>
        <dsp:cNvPr id="0" name=""/>
        <dsp:cNvSpPr/>
      </dsp:nvSpPr>
      <dsp:spPr>
        <a:xfrm>
          <a:off x="2382714" y="0"/>
          <a:ext cx="243374" cy="243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64572-3F95-4ED2-943C-9E7C78DAF3EF}">
      <dsp:nvSpPr>
        <dsp:cNvPr id="0" name=""/>
        <dsp:cNvSpPr/>
      </dsp:nvSpPr>
      <dsp:spPr>
        <a:xfrm>
          <a:off x="2927873" y="238506"/>
          <a:ext cx="243374" cy="243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12147-935B-4BFC-8D4F-81038D007986}">
      <dsp:nvSpPr>
        <dsp:cNvPr id="0" name=""/>
        <dsp:cNvSpPr/>
      </dsp:nvSpPr>
      <dsp:spPr>
        <a:xfrm>
          <a:off x="3268597" y="408869"/>
          <a:ext cx="382445" cy="382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334F2-54DF-48CA-A046-965F3262019A}">
      <dsp:nvSpPr>
        <dsp:cNvPr id="0" name=""/>
        <dsp:cNvSpPr/>
      </dsp:nvSpPr>
      <dsp:spPr>
        <a:xfrm>
          <a:off x="3745611" y="783665"/>
          <a:ext cx="243374" cy="243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F116A-7C01-432E-BE8E-A0FD0A246C85}">
      <dsp:nvSpPr>
        <dsp:cNvPr id="0" name=""/>
        <dsp:cNvSpPr/>
      </dsp:nvSpPr>
      <dsp:spPr>
        <a:xfrm>
          <a:off x="3950046" y="1158462"/>
          <a:ext cx="243374" cy="243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0AC01-81B1-4AF4-B40B-7EB93DF3049C}">
      <dsp:nvSpPr>
        <dsp:cNvPr id="0" name=""/>
        <dsp:cNvSpPr/>
      </dsp:nvSpPr>
      <dsp:spPr>
        <a:xfrm>
          <a:off x="2178280" y="442941"/>
          <a:ext cx="625820" cy="625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3B579-15EB-462F-8981-BD363CD69F3B}">
      <dsp:nvSpPr>
        <dsp:cNvPr id="0" name=""/>
        <dsp:cNvSpPr/>
      </dsp:nvSpPr>
      <dsp:spPr>
        <a:xfrm>
          <a:off x="849455" y="1737693"/>
          <a:ext cx="243374" cy="243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FF8E6-56CD-4137-8786-DD40BA380A32}">
      <dsp:nvSpPr>
        <dsp:cNvPr id="0" name=""/>
        <dsp:cNvSpPr/>
      </dsp:nvSpPr>
      <dsp:spPr>
        <a:xfrm>
          <a:off x="1053890" y="2044345"/>
          <a:ext cx="382445" cy="382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AD61E-7315-42B1-A5AF-1B455D59AEE2}">
      <dsp:nvSpPr>
        <dsp:cNvPr id="0" name=""/>
        <dsp:cNvSpPr/>
      </dsp:nvSpPr>
      <dsp:spPr>
        <a:xfrm>
          <a:off x="1564976" y="2316924"/>
          <a:ext cx="556284" cy="556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801FF-A0DF-4C83-9289-04266F011C03}">
      <dsp:nvSpPr>
        <dsp:cNvPr id="0" name=""/>
        <dsp:cNvSpPr/>
      </dsp:nvSpPr>
      <dsp:spPr>
        <a:xfrm>
          <a:off x="2280497" y="2759866"/>
          <a:ext cx="243374" cy="243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6C651-78D3-40E7-A903-7D3AE9BE736B}">
      <dsp:nvSpPr>
        <dsp:cNvPr id="0" name=""/>
        <dsp:cNvSpPr/>
      </dsp:nvSpPr>
      <dsp:spPr>
        <a:xfrm>
          <a:off x="2416787" y="2316924"/>
          <a:ext cx="382445" cy="382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60815-6336-446A-A0C1-F5798D661027}">
      <dsp:nvSpPr>
        <dsp:cNvPr id="0" name=""/>
        <dsp:cNvSpPr/>
      </dsp:nvSpPr>
      <dsp:spPr>
        <a:xfrm>
          <a:off x="2757511" y="2793938"/>
          <a:ext cx="243374" cy="243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4401F-4F54-4AD3-BA75-05B35577BEDE}">
      <dsp:nvSpPr>
        <dsp:cNvPr id="0" name=""/>
        <dsp:cNvSpPr/>
      </dsp:nvSpPr>
      <dsp:spPr>
        <a:xfrm>
          <a:off x="3064163" y="2248780"/>
          <a:ext cx="556284" cy="556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EAF71-A10E-48EF-9C8B-59D4E4EAFCD0}">
      <dsp:nvSpPr>
        <dsp:cNvPr id="0" name=""/>
        <dsp:cNvSpPr/>
      </dsp:nvSpPr>
      <dsp:spPr>
        <a:xfrm>
          <a:off x="3813756" y="2112490"/>
          <a:ext cx="382445" cy="382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CCB89-58BA-4E5C-8EBC-F0EEC2084D00}">
      <dsp:nvSpPr>
        <dsp:cNvPr id="0" name=""/>
        <dsp:cNvSpPr/>
      </dsp:nvSpPr>
      <dsp:spPr>
        <a:xfrm>
          <a:off x="4196202" y="510519"/>
          <a:ext cx="1123188" cy="214428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44E5A-A581-48FA-892A-CCB283FA0F2A}">
      <dsp:nvSpPr>
        <dsp:cNvPr id="0" name=""/>
        <dsp:cNvSpPr/>
      </dsp:nvSpPr>
      <dsp:spPr>
        <a:xfrm>
          <a:off x="5115174" y="510519"/>
          <a:ext cx="1123188" cy="214428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6CD18-9846-4AF0-999A-2C6D4E5FEE8C}">
      <dsp:nvSpPr>
        <dsp:cNvPr id="0" name=""/>
        <dsp:cNvSpPr/>
      </dsp:nvSpPr>
      <dsp:spPr>
        <a:xfrm>
          <a:off x="6468105" y="358399"/>
          <a:ext cx="2603754" cy="2603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600" kern="1200" dirty="0">
              <a:latin typeface="標楷體" panose="03000509000000000000" pitchFamily="65" charset="-120"/>
              <a:ea typeface="標楷體" panose="03000509000000000000" pitchFamily="65" charset="-120"/>
            </a:rPr>
            <a:t>線上搜索</a:t>
          </a:r>
        </a:p>
      </dsp:txBody>
      <dsp:txXfrm>
        <a:off x="6849416" y="739710"/>
        <a:ext cx="1841132" cy="1841132"/>
      </dsp:txXfrm>
    </dsp:sp>
    <dsp:sp modelId="{F7B7F7A2-A509-4C7D-A351-2467B5675C72}">
      <dsp:nvSpPr>
        <dsp:cNvPr id="0" name=""/>
        <dsp:cNvSpPr/>
      </dsp:nvSpPr>
      <dsp:spPr>
        <a:xfrm>
          <a:off x="6238362" y="3216402"/>
          <a:ext cx="3063240" cy="1888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標楷體" panose="03000509000000000000" pitchFamily="65" charset="-120"/>
              <a:ea typeface="標楷體" panose="03000509000000000000" pitchFamily="65" charset="-120"/>
            </a:rPr>
            <a:t>App</a:t>
          </a:r>
          <a:r>
            <a:rPr lang="zh-TW" sz="39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sz="3900" kern="1200" dirty="0">
              <a:latin typeface="標楷體" panose="03000509000000000000" pitchFamily="65" charset="-120"/>
              <a:ea typeface="標楷體" panose="03000509000000000000" pitchFamily="65" charset="-120"/>
            </a:rPr>
            <a:t>E-mail</a:t>
          </a:r>
          <a:r>
            <a:rPr lang="zh-TW" sz="39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sz="3900" kern="1200" dirty="0">
              <a:latin typeface="標楷體" panose="03000509000000000000" pitchFamily="65" charset="-120"/>
              <a:ea typeface="標楷體" panose="03000509000000000000" pitchFamily="65" charset="-120"/>
            </a:rPr>
            <a:t>Skype</a:t>
          </a:r>
          <a:r>
            <a:rPr lang="zh-TW" sz="3900" kern="1200" dirty="0">
              <a:latin typeface="標楷體" panose="03000509000000000000" pitchFamily="65" charset="-120"/>
              <a:ea typeface="標楷體" panose="03000509000000000000" pitchFamily="65" charset="-120"/>
            </a:rPr>
            <a:t>或木馬程式</a:t>
          </a:r>
          <a:endParaRPr lang="zh-TW" altLang="en-US" sz="3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238362" y="3216402"/>
        <a:ext cx="3063240" cy="18889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8A4C0-06C9-4C50-BEDF-50D874E8D21B}">
      <dsp:nvSpPr>
        <dsp:cNvPr id="0" name=""/>
        <dsp:cNvSpPr/>
      </dsp:nvSpPr>
      <dsp:spPr>
        <a:xfrm>
          <a:off x="0" y="1581451"/>
          <a:ext cx="1036679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61DCE-0243-4E18-B2D9-CA6CC281FCA0}">
      <dsp:nvSpPr>
        <dsp:cNvPr id="0" name=""/>
        <dsp:cNvSpPr/>
      </dsp:nvSpPr>
      <dsp:spPr>
        <a:xfrm>
          <a:off x="518339" y="1330531"/>
          <a:ext cx="725675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288" tIns="0" rIns="27428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組織犯罪之犯行型態非常多元化、多樣化，大幅地增加防制之困難度</a:t>
          </a:r>
        </a:p>
      </dsp:txBody>
      <dsp:txXfrm>
        <a:off x="542837" y="1355029"/>
        <a:ext cx="7207759" cy="452844"/>
      </dsp:txXfrm>
    </dsp:sp>
    <dsp:sp modelId="{B7464DC7-331A-46CC-A06B-0C16B5B5450C}">
      <dsp:nvSpPr>
        <dsp:cNvPr id="0" name=""/>
        <dsp:cNvSpPr/>
      </dsp:nvSpPr>
      <dsp:spPr>
        <a:xfrm>
          <a:off x="0" y="2352571"/>
          <a:ext cx="1036679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376E0-2584-4B57-BBEB-CA9997D051DE}">
      <dsp:nvSpPr>
        <dsp:cNvPr id="0" name=""/>
        <dsp:cNvSpPr/>
      </dsp:nvSpPr>
      <dsp:spPr>
        <a:xfrm>
          <a:off x="518339" y="2101651"/>
          <a:ext cx="725675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288" tIns="0" rIns="27428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組織犯罪利用合法企業掩飾非法犯行</a:t>
          </a:r>
        </a:p>
      </dsp:txBody>
      <dsp:txXfrm>
        <a:off x="542837" y="2126149"/>
        <a:ext cx="7207759" cy="452844"/>
      </dsp:txXfrm>
    </dsp:sp>
    <dsp:sp modelId="{508559B7-ACC6-4431-9B95-6409446E3A56}">
      <dsp:nvSpPr>
        <dsp:cNvPr id="0" name=""/>
        <dsp:cNvSpPr/>
      </dsp:nvSpPr>
      <dsp:spPr>
        <a:xfrm>
          <a:off x="0" y="3123691"/>
          <a:ext cx="1036679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4EF72-054B-46F1-AC6C-C8029A098997}">
      <dsp:nvSpPr>
        <dsp:cNvPr id="0" name=""/>
        <dsp:cNvSpPr/>
      </dsp:nvSpPr>
      <dsp:spPr>
        <a:xfrm>
          <a:off x="518339" y="2872771"/>
          <a:ext cx="725675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288" tIns="0" rIns="27428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組織犯罪之定義不清</a:t>
          </a:r>
        </a:p>
      </dsp:txBody>
      <dsp:txXfrm>
        <a:off x="542837" y="2897269"/>
        <a:ext cx="7207759" cy="452844"/>
      </dsp:txXfrm>
    </dsp:sp>
    <dsp:sp modelId="{13B82D74-01B9-4A3A-B298-BB759D76BECC}">
      <dsp:nvSpPr>
        <dsp:cNvPr id="0" name=""/>
        <dsp:cNvSpPr/>
      </dsp:nvSpPr>
      <dsp:spPr>
        <a:xfrm>
          <a:off x="0" y="3894811"/>
          <a:ext cx="1036679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873B0-0560-4F11-BFF8-CA0EA93433BD}">
      <dsp:nvSpPr>
        <dsp:cNvPr id="0" name=""/>
        <dsp:cNvSpPr/>
      </dsp:nvSpPr>
      <dsp:spPr>
        <a:xfrm>
          <a:off x="518339" y="3643891"/>
          <a:ext cx="725675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288" tIns="0" rIns="27428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打擊組織犯罪之法制規範功效不彰</a:t>
          </a:r>
        </a:p>
      </dsp:txBody>
      <dsp:txXfrm>
        <a:off x="542837" y="3668389"/>
        <a:ext cx="7207759" cy="452844"/>
      </dsp:txXfrm>
    </dsp:sp>
    <dsp:sp modelId="{FD023562-AF16-4782-8A2F-126F100CFCE4}">
      <dsp:nvSpPr>
        <dsp:cNvPr id="0" name=""/>
        <dsp:cNvSpPr/>
      </dsp:nvSpPr>
      <dsp:spPr>
        <a:xfrm>
          <a:off x="0" y="4665931"/>
          <a:ext cx="1036679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4C049-58D0-4285-9DE9-C4AC9E637AC9}">
      <dsp:nvSpPr>
        <dsp:cNvPr id="0" name=""/>
        <dsp:cNvSpPr/>
      </dsp:nvSpPr>
      <dsp:spPr>
        <a:xfrm>
          <a:off x="518339" y="4415011"/>
          <a:ext cx="725675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288" tIns="0" rIns="27428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司法實務針對組織犯罪防制條例及詐欺罪要件之認定、見解矛盾不一</a:t>
          </a:r>
        </a:p>
      </dsp:txBody>
      <dsp:txXfrm>
        <a:off x="542837" y="4439509"/>
        <a:ext cx="7207759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03680-D129-475F-9E0B-89A2D016756F}">
      <dsp:nvSpPr>
        <dsp:cNvPr id="0" name=""/>
        <dsp:cNvSpPr/>
      </dsp:nvSpPr>
      <dsp:spPr>
        <a:xfrm>
          <a:off x="3852245" y="1205507"/>
          <a:ext cx="3003195" cy="30031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國際</a:t>
          </a:r>
          <a:r>
            <a:rPr lang="en-US" altLang="zh-TW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大危害</a:t>
          </a:r>
          <a:r>
            <a:rPr lang="en-US" altLang="zh-TW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  </a:t>
          </a:r>
          <a:r>
            <a:rPr lang="zh-TW" altLang="en-US" sz="3900" kern="1200" dirty="0">
              <a:latin typeface="標楷體" panose="03000509000000000000" pitchFamily="65" charset="-120"/>
              <a:ea typeface="標楷體" panose="03000509000000000000" pitchFamily="65" charset="-120"/>
            </a:rPr>
            <a:t>犯罪組織</a:t>
          </a:r>
        </a:p>
      </dsp:txBody>
      <dsp:txXfrm>
        <a:off x="4292053" y="1645315"/>
        <a:ext cx="2123579" cy="2123579"/>
      </dsp:txXfrm>
    </dsp:sp>
    <dsp:sp modelId="{ABC119FB-7791-4459-B99D-242BA27B9F62}">
      <dsp:nvSpPr>
        <dsp:cNvPr id="0" name=""/>
        <dsp:cNvSpPr/>
      </dsp:nvSpPr>
      <dsp:spPr>
        <a:xfrm>
          <a:off x="4603044" y="536"/>
          <a:ext cx="1501597" cy="15015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巴西</a:t>
          </a:r>
          <a:r>
            <a:rPr lang="en-US" altLang="zh-TW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首都第一司令部</a:t>
          </a:r>
          <a:endParaRPr lang="zh-TW" altLang="en-US" sz="2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822948" y="220440"/>
        <a:ext cx="1061789" cy="1061789"/>
      </dsp:txXfrm>
    </dsp:sp>
    <dsp:sp modelId="{AB821595-69FE-464A-A373-87723815F84A}">
      <dsp:nvSpPr>
        <dsp:cNvPr id="0" name=""/>
        <dsp:cNvSpPr/>
      </dsp:nvSpPr>
      <dsp:spPr>
        <a:xfrm>
          <a:off x="6558815" y="1956306"/>
          <a:ext cx="1501597" cy="15015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中美洲</a:t>
          </a:r>
          <a:r>
            <a:rPr lang="en-US" altLang="zh-TW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薩爾瓦多幫</a:t>
          </a:r>
          <a:endParaRPr lang="zh-TW" altLang="en-US" sz="2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778719" y="2176210"/>
        <a:ext cx="1061789" cy="1061789"/>
      </dsp:txXfrm>
    </dsp:sp>
    <dsp:sp modelId="{1A8C1609-9F3F-4F5F-BBF9-E4FFBDBC4028}">
      <dsp:nvSpPr>
        <dsp:cNvPr id="0" name=""/>
        <dsp:cNvSpPr/>
      </dsp:nvSpPr>
      <dsp:spPr>
        <a:xfrm>
          <a:off x="4603044" y="3912077"/>
          <a:ext cx="1501597" cy="15015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肯亞</a:t>
          </a:r>
          <a:r>
            <a:rPr lang="en-US" altLang="zh-TW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群眾幫</a:t>
          </a:r>
          <a:endParaRPr lang="zh-TW" altLang="en-US" sz="2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822948" y="4131981"/>
        <a:ext cx="1061789" cy="1061789"/>
      </dsp:txXfrm>
    </dsp:sp>
    <dsp:sp modelId="{16DA5ADB-742D-482F-B492-C720C23676D8}">
      <dsp:nvSpPr>
        <dsp:cNvPr id="0" name=""/>
        <dsp:cNvSpPr/>
      </dsp:nvSpPr>
      <dsp:spPr>
        <a:xfrm>
          <a:off x="2647274" y="1956306"/>
          <a:ext cx="1501597" cy="15015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台灣</a:t>
          </a:r>
          <a:r>
            <a:rPr lang="en-US" altLang="zh-TW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竹聯幫</a:t>
          </a:r>
          <a:endParaRPr lang="zh-TW" altLang="en-US" sz="2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67178" y="2176210"/>
        <a:ext cx="1061789" cy="106178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8A4C0-06C9-4C50-BEDF-50D874E8D21B}">
      <dsp:nvSpPr>
        <dsp:cNvPr id="0" name=""/>
        <dsp:cNvSpPr/>
      </dsp:nvSpPr>
      <dsp:spPr>
        <a:xfrm>
          <a:off x="0" y="928049"/>
          <a:ext cx="105833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61DCE-0243-4E18-B2D9-CA6CC281FCA0}">
      <dsp:nvSpPr>
        <dsp:cNvPr id="0" name=""/>
        <dsp:cNvSpPr/>
      </dsp:nvSpPr>
      <dsp:spPr>
        <a:xfrm>
          <a:off x="529168" y="662368"/>
          <a:ext cx="740835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18" tIns="0" rIns="2800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被害人低非價領悟性</a:t>
          </a:r>
          <a:endParaRPr lang="zh-TW" altLang="en-US" sz="18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5107" y="688307"/>
        <a:ext cx="7356474" cy="479482"/>
      </dsp:txXfrm>
    </dsp:sp>
    <dsp:sp modelId="{B7464DC7-331A-46CC-A06B-0C16B5B5450C}">
      <dsp:nvSpPr>
        <dsp:cNvPr id="0" name=""/>
        <dsp:cNvSpPr/>
      </dsp:nvSpPr>
      <dsp:spPr>
        <a:xfrm>
          <a:off x="0" y="1744529"/>
          <a:ext cx="105833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376E0-2584-4B57-BBEB-CA9997D051DE}">
      <dsp:nvSpPr>
        <dsp:cNvPr id="0" name=""/>
        <dsp:cNvSpPr/>
      </dsp:nvSpPr>
      <dsp:spPr>
        <a:xfrm>
          <a:off x="529168" y="1478849"/>
          <a:ext cx="740835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18" tIns="0" rIns="2800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被害人及證人之證詞反反覆覆</a:t>
          </a:r>
        </a:p>
      </dsp:txBody>
      <dsp:txXfrm>
        <a:off x="555107" y="1504788"/>
        <a:ext cx="7356474" cy="479482"/>
      </dsp:txXfrm>
    </dsp:sp>
    <dsp:sp modelId="{508559B7-ACC6-4431-9B95-6409446E3A56}">
      <dsp:nvSpPr>
        <dsp:cNvPr id="0" name=""/>
        <dsp:cNvSpPr/>
      </dsp:nvSpPr>
      <dsp:spPr>
        <a:xfrm>
          <a:off x="0" y="2561008"/>
          <a:ext cx="105833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4EF72-054B-46F1-AC6C-C8029A098997}">
      <dsp:nvSpPr>
        <dsp:cNvPr id="0" name=""/>
        <dsp:cNvSpPr/>
      </dsp:nvSpPr>
      <dsp:spPr>
        <a:xfrm>
          <a:off x="529168" y="2295329"/>
          <a:ext cx="740835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18" tIns="0" rIns="2800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缺乏打擊組織犯罪之常設性專責部門 </a:t>
          </a:r>
        </a:p>
      </dsp:txBody>
      <dsp:txXfrm>
        <a:off x="555107" y="2321268"/>
        <a:ext cx="7356474" cy="479482"/>
      </dsp:txXfrm>
    </dsp:sp>
    <dsp:sp modelId="{13B82D74-01B9-4A3A-B298-BB759D76BECC}">
      <dsp:nvSpPr>
        <dsp:cNvPr id="0" name=""/>
        <dsp:cNvSpPr/>
      </dsp:nvSpPr>
      <dsp:spPr>
        <a:xfrm>
          <a:off x="0" y="3377489"/>
          <a:ext cx="105833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873B0-0560-4F11-BFF8-CA0EA93433BD}">
      <dsp:nvSpPr>
        <dsp:cNvPr id="0" name=""/>
        <dsp:cNvSpPr/>
      </dsp:nvSpPr>
      <dsp:spPr>
        <a:xfrm>
          <a:off x="529168" y="3111809"/>
          <a:ext cx="740835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18" tIns="0" rIns="2800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打擊組織犯罪之偵辦人員之能力尚待精進化</a:t>
          </a:r>
        </a:p>
      </dsp:txBody>
      <dsp:txXfrm>
        <a:off x="555107" y="3137748"/>
        <a:ext cx="7356474" cy="479482"/>
      </dsp:txXfrm>
    </dsp:sp>
    <dsp:sp modelId="{9A95916E-06DB-4CEB-B0DA-74AE7CB5652B}">
      <dsp:nvSpPr>
        <dsp:cNvPr id="0" name=""/>
        <dsp:cNvSpPr/>
      </dsp:nvSpPr>
      <dsp:spPr>
        <a:xfrm>
          <a:off x="0" y="4193969"/>
          <a:ext cx="105833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9362C-E88F-4F5A-90DA-9BB31099CFDC}">
      <dsp:nvSpPr>
        <dsp:cNvPr id="0" name=""/>
        <dsp:cNvSpPr/>
      </dsp:nvSpPr>
      <dsp:spPr>
        <a:xfrm>
          <a:off x="529168" y="3928289"/>
          <a:ext cx="740835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18" tIns="0" rIns="2800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我國在抗制、打擊跨國組織犯罪之區塊，缺乏國際犯罪情資之來源</a:t>
          </a:r>
          <a:endParaRPr lang="zh-TW" altLang="en-US" sz="18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5107" y="3954228"/>
        <a:ext cx="7356474" cy="47948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1B565-E149-4042-B6FF-6FD2A19BF72A}">
      <dsp:nvSpPr>
        <dsp:cNvPr id="0" name=""/>
        <dsp:cNvSpPr/>
      </dsp:nvSpPr>
      <dsp:spPr>
        <a:xfrm>
          <a:off x="-5282514" y="-809029"/>
          <a:ext cx="6290322" cy="6290322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37316-F832-442E-9B33-3B66D252AD88}">
      <dsp:nvSpPr>
        <dsp:cNvPr id="0" name=""/>
        <dsp:cNvSpPr/>
      </dsp:nvSpPr>
      <dsp:spPr>
        <a:xfrm>
          <a:off x="375801" y="246041"/>
          <a:ext cx="9578117" cy="491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44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組織犯罪之定義須再加以明確化</a:t>
          </a:r>
        </a:p>
      </dsp:txBody>
      <dsp:txXfrm>
        <a:off x="375801" y="246041"/>
        <a:ext cx="9578117" cy="491895"/>
      </dsp:txXfrm>
    </dsp:sp>
    <dsp:sp modelId="{D7A81933-198D-4000-AA95-760E86B15E68}">
      <dsp:nvSpPr>
        <dsp:cNvPr id="0" name=""/>
        <dsp:cNvSpPr/>
      </dsp:nvSpPr>
      <dsp:spPr>
        <a:xfrm>
          <a:off x="68366" y="184554"/>
          <a:ext cx="614869" cy="6148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EABBF-F693-4C57-8570-8BF3C6C44614}">
      <dsp:nvSpPr>
        <dsp:cNvPr id="0" name=""/>
        <dsp:cNvSpPr/>
      </dsp:nvSpPr>
      <dsp:spPr>
        <a:xfrm>
          <a:off x="780419" y="983791"/>
          <a:ext cx="9173499" cy="491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44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組織犯罪結構認定標準須再精準化</a:t>
          </a:r>
        </a:p>
      </dsp:txBody>
      <dsp:txXfrm>
        <a:off x="780419" y="983791"/>
        <a:ext cx="9173499" cy="491895"/>
      </dsp:txXfrm>
    </dsp:sp>
    <dsp:sp modelId="{235D77A1-29D4-49A7-8147-94AEF6176AED}">
      <dsp:nvSpPr>
        <dsp:cNvPr id="0" name=""/>
        <dsp:cNvSpPr/>
      </dsp:nvSpPr>
      <dsp:spPr>
        <a:xfrm>
          <a:off x="472984" y="922304"/>
          <a:ext cx="614869" cy="6148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0FA86-2FA9-4B69-8D52-83BC400FFBCD}">
      <dsp:nvSpPr>
        <dsp:cNvPr id="0" name=""/>
        <dsp:cNvSpPr/>
      </dsp:nvSpPr>
      <dsp:spPr>
        <a:xfrm>
          <a:off x="965440" y="1721542"/>
          <a:ext cx="8988477" cy="491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44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擴大沒收制度之適用</a:t>
          </a:r>
        </a:p>
      </dsp:txBody>
      <dsp:txXfrm>
        <a:off x="965440" y="1721542"/>
        <a:ext cx="8988477" cy="491895"/>
      </dsp:txXfrm>
    </dsp:sp>
    <dsp:sp modelId="{153624A5-3D97-4DDC-B3D0-5FE25D596022}">
      <dsp:nvSpPr>
        <dsp:cNvPr id="0" name=""/>
        <dsp:cNvSpPr/>
      </dsp:nvSpPr>
      <dsp:spPr>
        <a:xfrm>
          <a:off x="658005" y="1660055"/>
          <a:ext cx="614869" cy="6148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84ABA-DDF5-4F88-8AE5-482490C3D38F}">
      <dsp:nvSpPr>
        <dsp:cNvPr id="0" name=""/>
        <dsp:cNvSpPr/>
      </dsp:nvSpPr>
      <dsp:spPr>
        <a:xfrm>
          <a:off x="965440" y="2458825"/>
          <a:ext cx="8988477" cy="491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44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聯合國打擊跨國有組織犯罪公約宜儘速被內國法化</a:t>
          </a:r>
        </a:p>
      </dsp:txBody>
      <dsp:txXfrm>
        <a:off x="965440" y="2458825"/>
        <a:ext cx="8988477" cy="491895"/>
      </dsp:txXfrm>
    </dsp:sp>
    <dsp:sp modelId="{5B31B85C-7B44-4FB4-9907-5607D4823857}">
      <dsp:nvSpPr>
        <dsp:cNvPr id="0" name=""/>
        <dsp:cNvSpPr/>
      </dsp:nvSpPr>
      <dsp:spPr>
        <a:xfrm>
          <a:off x="658005" y="2397338"/>
          <a:ext cx="614869" cy="6148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BE55C-FE4A-4868-909A-F340C3B121D3}">
      <dsp:nvSpPr>
        <dsp:cNvPr id="0" name=""/>
        <dsp:cNvSpPr/>
      </dsp:nvSpPr>
      <dsp:spPr>
        <a:xfrm>
          <a:off x="780419" y="3196576"/>
          <a:ext cx="9173499" cy="491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44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建置專責之公部門、並與私部門協力打擊組織犯罪</a:t>
          </a:r>
        </a:p>
      </dsp:txBody>
      <dsp:txXfrm>
        <a:off x="780419" y="3196576"/>
        <a:ext cx="9173499" cy="491895"/>
      </dsp:txXfrm>
    </dsp:sp>
    <dsp:sp modelId="{8B0EC8A3-1337-4D14-B390-7E0AE04CA560}">
      <dsp:nvSpPr>
        <dsp:cNvPr id="0" name=""/>
        <dsp:cNvSpPr/>
      </dsp:nvSpPr>
      <dsp:spPr>
        <a:xfrm>
          <a:off x="472984" y="3135089"/>
          <a:ext cx="614869" cy="6148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D5C16-A060-47AE-93A6-AEBF89A7F13C}">
      <dsp:nvSpPr>
        <dsp:cNvPr id="0" name=""/>
        <dsp:cNvSpPr/>
      </dsp:nvSpPr>
      <dsp:spPr>
        <a:xfrm>
          <a:off x="375801" y="3934326"/>
          <a:ext cx="9578117" cy="491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44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強化偵查人員之偵辦能力</a:t>
          </a:r>
        </a:p>
      </dsp:txBody>
      <dsp:txXfrm>
        <a:off x="375801" y="3934326"/>
        <a:ext cx="9578117" cy="491895"/>
      </dsp:txXfrm>
    </dsp:sp>
    <dsp:sp modelId="{44BD0D8D-BB31-4134-B24B-F56DC40B407A}">
      <dsp:nvSpPr>
        <dsp:cNvPr id="0" name=""/>
        <dsp:cNvSpPr/>
      </dsp:nvSpPr>
      <dsp:spPr>
        <a:xfrm>
          <a:off x="68366" y="3872839"/>
          <a:ext cx="614869" cy="6148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1B565-E149-4042-B6FF-6FD2A19BF72A}">
      <dsp:nvSpPr>
        <dsp:cNvPr id="0" name=""/>
        <dsp:cNvSpPr/>
      </dsp:nvSpPr>
      <dsp:spPr>
        <a:xfrm>
          <a:off x="-5522997" y="-845589"/>
          <a:ext cx="6575999" cy="6575999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E4810-B672-4CED-9DFD-200B3726CCC7}">
      <dsp:nvSpPr>
        <dsp:cNvPr id="0" name=""/>
        <dsp:cNvSpPr/>
      </dsp:nvSpPr>
      <dsp:spPr>
        <a:xfrm>
          <a:off x="392488" y="257234"/>
          <a:ext cx="9558073" cy="514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20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建構合理化、客觀化、科學化之打擊組織犯罪之績效評核制度</a:t>
          </a:r>
        </a:p>
      </dsp:txBody>
      <dsp:txXfrm>
        <a:off x="392488" y="257234"/>
        <a:ext cx="9558073" cy="514273"/>
      </dsp:txXfrm>
    </dsp:sp>
    <dsp:sp modelId="{80B59896-AC91-4CDD-A947-AB51B50265DA}">
      <dsp:nvSpPr>
        <dsp:cNvPr id="0" name=""/>
        <dsp:cNvSpPr/>
      </dsp:nvSpPr>
      <dsp:spPr>
        <a:xfrm>
          <a:off x="71066" y="192950"/>
          <a:ext cx="642842" cy="642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95887-CF55-4928-ACDE-EE1ACB4AE5C1}">
      <dsp:nvSpPr>
        <dsp:cNvPr id="0" name=""/>
        <dsp:cNvSpPr/>
      </dsp:nvSpPr>
      <dsp:spPr>
        <a:xfrm>
          <a:off x="815513" y="1028547"/>
          <a:ext cx="9135047" cy="514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20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修訂對被害人、證人等之保護法制</a:t>
          </a:r>
          <a:endParaRPr lang="zh-TW" altLang="en-US" sz="2500" b="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15513" y="1028547"/>
        <a:ext cx="9135047" cy="514273"/>
      </dsp:txXfrm>
    </dsp:sp>
    <dsp:sp modelId="{8ADCCF73-8C9E-45EA-82A2-8244A510A813}">
      <dsp:nvSpPr>
        <dsp:cNvPr id="0" name=""/>
        <dsp:cNvSpPr/>
      </dsp:nvSpPr>
      <dsp:spPr>
        <a:xfrm>
          <a:off x="494092" y="964263"/>
          <a:ext cx="642842" cy="642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A6822-EA38-4E31-B72D-C487DA5F9FAA}">
      <dsp:nvSpPr>
        <dsp:cNvPr id="0" name=""/>
        <dsp:cNvSpPr/>
      </dsp:nvSpPr>
      <dsp:spPr>
        <a:xfrm>
          <a:off x="1008952" y="1799861"/>
          <a:ext cx="8941608" cy="514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20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積極參與國際治安資訊平台</a:t>
          </a:r>
        </a:p>
      </dsp:txBody>
      <dsp:txXfrm>
        <a:off x="1008952" y="1799861"/>
        <a:ext cx="8941608" cy="514273"/>
      </dsp:txXfrm>
    </dsp:sp>
    <dsp:sp modelId="{B33FA625-784D-4B76-B2D0-5E10D06B7313}">
      <dsp:nvSpPr>
        <dsp:cNvPr id="0" name=""/>
        <dsp:cNvSpPr/>
      </dsp:nvSpPr>
      <dsp:spPr>
        <a:xfrm>
          <a:off x="687531" y="1735576"/>
          <a:ext cx="642842" cy="642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E54DC-A371-4BB2-8222-753D670B1DBC}">
      <dsp:nvSpPr>
        <dsp:cNvPr id="0" name=""/>
        <dsp:cNvSpPr/>
      </dsp:nvSpPr>
      <dsp:spPr>
        <a:xfrm>
          <a:off x="1008952" y="2570685"/>
          <a:ext cx="8941608" cy="514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20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我國對於組織犯罪集團宜採取嚴打、嚴禁之抗制模式</a:t>
          </a:r>
        </a:p>
      </dsp:txBody>
      <dsp:txXfrm>
        <a:off x="1008952" y="2570685"/>
        <a:ext cx="8941608" cy="514273"/>
      </dsp:txXfrm>
    </dsp:sp>
    <dsp:sp modelId="{B8DCB47E-8885-4359-A6CA-172AEF49A1DB}">
      <dsp:nvSpPr>
        <dsp:cNvPr id="0" name=""/>
        <dsp:cNvSpPr/>
      </dsp:nvSpPr>
      <dsp:spPr>
        <a:xfrm>
          <a:off x="687531" y="2506401"/>
          <a:ext cx="642842" cy="642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779F7-CE3E-4BBA-923A-6521BD4C5203}">
      <dsp:nvSpPr>
        <dsp:cNvPr id="0" name=""/>
        <dsp:cNvSpPr/>
      </dsp:nvSpPr>
      <dsp:spPr>
        <a:xfrm>
          <a:off x="815513" y="3341999"/>
          <a:ext cx="9135047" cy="514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20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0" u="none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落實檢舉組織犯罪獎金給與辦法之規定</a:t>
          </a:r>
        </a:p>
      </dsp:txBody>
      <dsp:txXfrm>
        <a:off x="815513" y="3341999"/>
        <a:ext cx="9135047" cy="514273"/>
      </dsp:txXfrm>
    </dsp:sp>
    <dsp:sp modelId="{A6B1ADD8-0632-4EB7-9749-4668BC02A256}">
      <dsp:nvSpPr>
        <dsp:cNvPr id="0" name=""/>
        <dsp:cNvSpPr/>
      </dsp:nvSpPr>
      <dsp:spPr>
        <a:xfrm>
          <a:off x="494092" y="3277714"/>
          <a:ext cx="642842" cy="642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227F5-BDF3-4F3C-A882-18AB04EFA34A}">
      <dsp:nvSpPr>
        <dsp:cNvPr id="0" name=""/>
        <dsp:cNvSpPr/>
      </dsp:nvSpPr>
      <dsp:spPr>
        <a:xfrm>
          <a:off x="392488" y="4113312"/>
          <a:ext cx="9558073" cy="514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20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0" u="none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協調、統一檢警對於構成組織犯罪相關定義之法律要件見解</a:t>
          </a:r>
        </a:p>
      </dsp:txBody>
      <dsp:txXfrm>
        <a:off x="392488" y="4113312"/>
        <a:ext cx="9558073" cy="514273"/>
      </dsp:txXfrm>
    </dsp:sp>
    <dsp:sp modelId="{170CD80F-74F3-41DE-91EE-705D0DEB9150}">
      <dsp:nvSpPr>
        <dsp:cNvPr id="0" name=""/>
        <dsp:cNvSpPr/>
      </dsp:nvSpPr>
      <dsp:spPr>
        <a:xfrm>
          <a:off x="71066" y="4049028"/>
          <a:ext cx="642842" cy="642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0D116-0EF7-4ADF-8E2D-D6EF7726CE35}">
      <dsp:nvSpPr>
        <dsp:cNvPr id="0" name=""/>
        <dsp:cNvSpPr/>
      </dsp:nvSpPr>
      <dsp:spPr>
        <a:xfrm>
          <a:off x="3088347" y="1978542"/>
          <a:ext cx="1374207" cy="687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7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多數人犯罪</a:t>
          </a:r>
          <a:endParaRPr lang="zh-TW" altLang="en-US" sz="17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08472" y="1998667"/>
        <a:ext cx="1333957" cy="646853"/>
      </dsp:txXfrm>
    </dsp:sp>
    <dsp:sp modelId="{46404F7F-4BC9-401E-819C-A74367740926}">
      <dsp:nvSpPr>
        <dsp:cNvPr id="0" name=""/>
        <dsp:cNvSpPr/>
      </dsp:nvSpPr>
      <dsp:spPr>
        <a:xfrm rot="17692822">
          <a:off x="4084139" y="1716151"/>
          <a:ext cx="130651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06514" y="1331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04734" y="1696803"/>
        <a:ext cx="65325" cy="65325"/>
      </dsp:txXfrm>
    </dsp:sp>
    <dsp:sp modelId="{684278BA-22D5-4352-ABC1-875608C8F2E1}">
      <dsp:nvSpPr>
        <dsp:cNvPr id="0" name=""/>
        <dsp:cNvSpPr/>
      </dsp:nvSpPr>
      <dsp:spPr>
        <a:xfrm>
          <a:off x="5012238" y="793287"/>
          <a:ext cx="1374207" cy="687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刑法</a:t>
          </a:r>
          <a:r>
            <a:rPr lang="en-US" altLang="zh-TW" sz="17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sz="17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犯罪結社罪</a:t>
          </a:r>
          <a:endParaRPr lang="zh-TW" altLang="en-US" sz="17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032363" y="813412"/>
        <a:ext cx="1333957" cy="646853"/>
      </dsp:txXfrm>
    </dsp:sp>
    <dsp:sp modelId="{7DFD2B90-E5E8-4470-AAF5-FC2D4E69A5E9}">
      <dsp:nvSpPr>
        <dsp:cNvPr id="0" name=""/>
        <dsp:cNvSpPr/>
      </dsp:nvSpPr>
      <dsp:spPr>
        <a:xfrm rot="18289469">
          <a:off x="6180008" y="728439"/>
          <a:ext cx="96255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62558" y="1331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637224" y="717690"/>
        <a:ext cx="48127" cy="48127"/>
      </dsp:txXfrm>
    </dsp:sp>
    <dsp:sp modelId="{52B91F83-4269-4A69-9B06-52029CD66606}">
      <dsp:nvSpPr>
        <dsp:cNvPr id="0" name=""/>
        <dsp:cNvSpPr/>
      </dsp:nvSpPr>
      <dsp:spPr>
        <a:xfrm>
          <a:off x="6936129" y="3118"/>
          <a:ext cx="1374207" cy="687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170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要件欠缺明確性</a:t>
          </a:r>
          <a:endParaRPr lang="zh-TW" altLang="en-US" sz="17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956254" y="23243"/>
        <a:ext cx="1333957" cy="646853"/>
      </dsp:txXfrm>
    </dsp:sp>
    <dsp:sp modelId="{2246C101-85CD-4957-B541-A47DDF88EEF0}">
      <dsp:nvSpPr>
        <dsp:cNvPr id="0" name=""/>
        <dsp:cNvSpPr/>
      </dsp:nvSpPr>
      <dsp:spPr>
        <a:xfrm>
          <a:off x="6386446" y="1123524"/>
          <a:ext cx="54968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49683" y="1331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647546" y="1123097"/>
        <a:ext cx="27484" cy="27484"/>
      </dsp:txXfrm>
    </dsp:sp>
    <dsp:sp modelId="{B21EB5DE-8725-478D-9049-72E167CE165B}">
      <dsp:nvSpPr>
        <dsp:cNvPr id="0" name=""/>
        <dsp:cNvSpPr/>
      </dsp:nvSpPr>
      <dsp:spPr>
        <a:xfrm>
          <a:off x="6936129" y="793287"/>
          <a:ext cx="1374207" cy="687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170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定義模糊</a:t>
          </a:r>
          <a:endParaRPr lang="zh-TW" altLang="en-US" sz="17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956254" y="813412"/>
        <a:ext cx="1333957" cy="646853"/>
      </dsp:txXfrm>
    </dsp:sp>
    <dsp:sp modelId="{8BF40BA6-D3A7-433D-AA2E-621D4EF7F68D}">
      <dsp:nvSpPr>
        <dsp:cNvPr id="0" name=""/>
        <dsp:cNvSpPr/>
      </dsp:nvSpPr>
      <dsp:spPr>
        <a:xfrm rot="3310531">
          <a:off x="6180008" y="1518608"/>
          <a:ext cx="96255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62558" y="1331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637224" y="1507860"/>
        <a:ext cx="48127" cy="48127"/>
      </dsp:txXfrm>
    </dsp:sp>
    <dsp:sp modelId="{A5E76FAB-8F46-4AAA-860D-628709336F58}">
      <dsp:nvSpPr>
        <dsp:cNvPr id="0" name=""/>
        <dsp:cNvSpPr/>
      </dsp:nvSpPr>
      <dsp:spPr>
        <a:xfrm>
          <a:off x="6936129" y="1583457"/>
          <a:ext cx="1374207" cy="687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170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特徵也難以區辨</a:t>
          </a:r>
          <a:endParaRPr lang="zh-TW" altLang="en-US" sz="17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956254" y="1603582"/>
        <a:ext cx="1333957" cy="646853"/>
      </dsp:txXfrm>
    </dsp:sp>
    <dsp:sp modelId="{20C320BC-F66A-4F85-A8B2-B61F93AD68AD}">
      <dsp:nvSpPr>
        <dsp:cNvPr id="0" name=""/>
        <dsp:cNvSpPr/>
      </dsp:nvSpPr>
      <dsp:spPr>
        <a:xfrm rot="3907178">
          <a:off x="4084139" y="2901405"/>
          <a:ext cx="130651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06514" y="1331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04734" y="2882058"/>
        <a:ext cx="65325" cy="65325"/>
      </dsp:txXfrm>
    </dsp:sp>
    <dsp:sp modelId="{1B7641C8-8A24-4918-9F60-05495237B31E}">
      <dsp:nvSpPr>
        <dsp:cNvPr id="0" name=""/>
        <dsp:cNvSpPr/>
      </dsp:nvSpPr>
      <dsp:spPr>
        <a:xfrm>
          <a:off x="5012238" y="3163796"/>
          <a:ext cx="1374207" cy="687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7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檢肅流氓條例</a:t>
          </a:r>
          <a:endParaRPr lang="zh-TW" altLang="en-US" sz="17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032363" y="3183921"/>
        <a:ext cx="1333957" cy="646853"/>
      </dsp:txXfrm>
    </dsp:sp>
    <dsp:sp modelId="{625E13D2-F5D5-4DAC-8820-5672464BF356}">
      <dsp:nvSpPr>
        <dsp:cNvPr id="0" name=""/>
        <dsp:cNvSpPr/>
      </dsp:nvSpPr>
      <dsp:spPr>
        <a:xfrm rot="18289469">
          <a:off x="6180008" y="3098948"/>
          <a:ext cx="96255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62558" y="1331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637224" y="3088199"/>
        <a:ext cx="48127" cy="48127"/>
      </dsp:txXfrm>
    </dsp:sp>
    <dsp:sp modelId="{1B5A02BF-6225-4602-B7A3-A022AE46FF37}">
      <dsp:nvSpPr>
        <dsp:cNvPr id="0" name=""/>
        <dsp:cNvSpPr/>
      </dsp:nvSpPr>
      <dsp:spPr>
        <a:xfrm>
          <a:off x="6936129" y="2373626"/>
          <a:ext cx="1374207" cy="687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具行政法與刑事法性質</a:t>
          </a:r>
        </a:p>
      </dsp:txBody>
      <dsp:txXfrm>
        <a:off x="6956254" y="2393751"/>
        <a:ext cx="1333957" cy="646853"/>
      </dsp:txXfrm>
    </dsp:sp>
    <dsp:sp modelId="{0B32A769-8D3B-4859-88DF-FEF3DA3B2891}">
      <dsp:nvSpPr>
        <dsp:cNvPr id="0" name=""/>
        <dsp:cNvSpPr/>
      </dsp:nvSpPr>
      <dsp:spPr>
        <a:xfrm>
          <a:off x="6386446" y="3494032"/>
          <a:ext cx="54968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49683" y="1331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647546" y="3493606"/>
        <a:ext cx="27484" cy="27484"/>
      </dsp:txXfrm>
    </dsp:sp>
    <dsp:sp modelId="{BA31F454-155B-40E9-B329-65B7B5C220D2}">
      <dsp:nvSpPr>
        <dsp:cNvPr id="0" name=""/>
        <dsp:cNvSpPr/>
      </dsp:nvSpPr>
      <dsp:spPr>
        <a:xfrm>
          <a:off x="6936129" y="3163796"/>
          <a:ext cx="1374207" cy="687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構成要件過於寬泛模糊</a:t>
          </a:r>
        </a:p>
      </dsp:txBody>
      <dsp:txXfrm>
        <a:off x="6956254" y="3183921"/>
        <a:ext cx="1333957" cy="646853"/>
      </dsp:txXfrm>
    </dsp:sp>
    <dsp:sp modelId="{EB50D36F-6031-4B1D-8A7D-A7D9E27F0857}">
      <dsp:nvSpPr>
        <dsp:cNvPr id="0" name=""/>
        <dsp:cNvSpPr/>
      </dsp:nvSpPr>
      <dsp:spPr>
        <a:xfrm rot="3310531">
          <a:off x="6180008" y="3889117"/>
          <a:ext cx="96255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62558" y="1331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637224" y="3878369"/>
        <a:ext cx="48127" cy="48127"/>
      </dsp:txXfrm>
    </dsp:sp>
    <dsp:sp modelId="{25D6802C-FABD-499B-AE23-55AC2C63760B}">
      <dsp:nvSpPr>
        <dsp:cNvPr id="0" name=""/>
        <dsp:cNvSpPr/>
      </dsp:nvSpPr>
      <dsp:spPr>
        <a:xfrm>
          <a:off x="6936129" y="3953965"/>
          <a:ext cx="1374207" cy="687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逾越必要程度 欠缺實質正當</a:t>
          </a:r>
        </a:p>
      </dsp:txBody>
      <dsp:txXfrm>
        <a:off x="6956254" y="3974090"/>
        <a:ext cx="1333957" cy="6468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16CF2-9402-45ED-BBEA-363CD04E1080}">
      <dsp:nvSpPr>
        <dsp:cNvPr id="0" name=""/>
        <dsp:cNvSpPr/>
      </dsp:nvSpPr>
      <dsp:spPr>
        <a:xfrm rot="5400000">
          <a:off x="-185946" y="814450"/>
          <a:ext cx="1271623" cy="153439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13833-3BA5-4F23-AC27-45A496407F96}">
      <dsp:nvSpPr>
        <dsp:cNvPr id="0" name=""/>
        <dsp:cNvSpPr/>
      </dsp:nvSpPr>
      <dsp:spPr>
        <a:xfrm>
          <a:off x="105368" y="1109"/>
          <a:ext cx="1704885" cy="1022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立法目的用語抽象</a:t>
          </a:r>
        </a:p>
      </dsp:txBody>
      <dsp:txXfrm>
        <a:off x="135329" y="31070"/>
        <a:ext cx="1644963" cy="963009"/>
      </dsp:txXfrm>
    </dsp:sp>
    <dsp:sp modelId="{AA2FF46E-B7DA-47E2-89F7-B718A3186E52}">
      <dsp:nvSpPr>
        <dsp:cNvPr id="0" name=""/>
        <dsp:cNvSpPr/>
      </dsp:nvSpPr>
      <dsp:spPr>
        <a:xfrm rot="5400000">
          <a:off x="-185946" y="2093114"/>
          <a:ext cx="1271623" cy="153439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C4914-BB72-4F8C-8791-D64AFCC053CD}">
      <dsp:nvSpPr>
        <dsp:cNvPr id="0" name=""/>
        <dsp:cNvSpPr/>
      </dsp:nvSpPr>
      <dsp:spPr>
        <a:xfrm>
          <a:off x="105368" y="1279773"/>
          <a:ext cx="1704885" cy="1022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cap="none" spc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法律定位狹隘</a:t>
          </a:r>
          <a:endParaRPr lang="zh-TW" altLang="en-US" sz="1900" b="1" kern="1200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329" y="1309734"/>
        <a:ext cx="1644963" cy="963009"/>
      </dsp:txXfrm>
    </dsp:sp>
    <dsp:sp modelId="{5B860232-A38D-470E-902E-D8AFA1AEB9BD}">
      <dsp:nvSpPr>
        <dsp:cNvPr id="0" name=""/>
        <dsp:cNvSpPr/>
      </dsp:nvSpPr>
      <dsp:spPr>
        <a:xfrm rot="5400000">
          <a:off x="-185946" y="3371778"/>
          <a:ext cx="1271623" cy="153439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CADC0-FFA8-460A-9CF2-CCDF971C2D26}">
      <dsp:nvSpPr>
        <dsp:cNvPr id="0" name=""/>
        <dsp:cNvSpPr/>
      </dsp:nvSpPr>
      <dsp:spPr>
        <a:xfrm>
          <a:off x="105368" y="2558437"/>
          <a:ext cx="1704885" cy="1022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cap="none" spc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定義不清</a:t>
          </a:r>
          <a:endParaRPr lang="zh-TW" altLang="en-US" sz="1900" b="1" kern="1200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329" y="2588398"/>
        <a:ext cx="1644963" cy="963009"/>
      </dsp:txXfrm>
    </dsp:sp>
    <dsp:sp modelId="{E90BDDC9-2D35-4BFC-BA92-7DCD506BCAE5}">
      <dsp:nvSpPr>
        <dsp:cNvPr id="0" name=""/>
        <dsp:cNvSpPr/>
      </dsp:nvSpPr>
      <dsp:spPr>
        <a:xfrm>
          <a:off x="453385" y="4011110"/>
          <a:ext cx="2260457" cy="153439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D9983-6D73-45D5-A143-07AA4D0B0C30}">
      <dsp:nvSpPr>
        <dsp:cNvPr id="0" name=""/>
        <dsp:cNvSpPr/>
      </dsp:nvSpPr>
      <dsp:spPr>
        <a:xfrm>
          <a:off x="105368" y="3837101"/>
          <a:ext cx="1704885" cy="1022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參與行為要件再思考</a:t>
          </a:r>
        </a:p>
      </dsp:txBody>
      <dsp:txXfrm>
        <a:off x="135329" y="3867062"/>
        <a:ext cx="1644963" cy="963009"/>
      </dsp:txXfrm>
    </dsp:sp>
    <dsp:sp modelId="{1E55521D-6BA0-4C15-9839-0E73AD76B678}">
      <dsp:nvSpPr>
        <dsp:cNvPr id="0" name=""/>
        <dsp:cNvSpPr/>
      </dsp:nvSpPr>
      <dsp:spPr>
        <a:xfrm rot="16200000">
          <a:off x="2081551" y="3371778"/>
          <a:ext cx="1271623" cy="153439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F58E9-F009-4FFE-A18F-56CED5E932F1}">
      <dsp:nvSpPr>
        <dsp:cNvPr id="0" name=""/>
        <dsp:cNvSpPr/>
      </dsp:nvSpPr>
      <dsp:spPr>
        <a:xfrm>
          <a:off x="2372866" y="3837101"/>
          <a:ext cx="1704885" cy="1022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強制工作規定</a:t>
          </a:r>
        </a:p>
      </dsp:txBody>
      <dsp:txXfrm>
        <a:off x="2402827" y="3867062"/>
        <a:ext cx="1644963" cy="963009"/>
      </dsp:txXfrm>
    </dsp:sp>
    <dsp:sp modelId="{78BC73C1-7AC2-49B6-A5ED-C904EF1B5F70}">
      <dsp:nvSpPr>
        <dsp:cNvPr id="0" name=""/>
        <dsp:cNvSpPr/>
      </dsp:nvSpPr>
      <dsp:spPr>
        <a:xfrm rot="16200000">
          <a:off x="2081551" y="2093114"/>
          <a:ext cx="1271623" cy="153439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EE9EA-FA2A-474B-915C-A0AC36F608FF}">
      <dsp:nvSpPr>
        <dsp:cNvPr id="0" name=""/>
        <dsp:cNvSpPr/>
      </dsp:nvSpPr>
      <dsp:spPr>
        <a:xfrm>
          <a:off x="2372866" y="2558437"/>
          <a:ext cx="1704885" cy="1022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加重事由之妥適</a:t>
          </a:r>
          <a:endParaRPr lang="zh-TW" altLang="en-US" sz="1900" b="1" kern="1200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02827" y="2588398"/>
        <a:ext cx="1644963" cy="963009"/>
      </dsp:txXfrm>
    </dsp:sp>
    <dsp:sp modelId="{89B12D78-606A-4564-92F4-87F202413260}">
      <dsp:nvSpPr>
        <dsp:cNvPr id="0" name=""/>
        <dsp:cNvSpPr/>
      </dsp:nvSpPr>
      <dsp:spPr>
        <a:xfrm rot="16200000">
          <a:off x="2081551" y="814450"/>
          <a:ext cx="1271623" cy="153439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4D850-DAF9-4E24-AE1A-686CF8A58C61}">
      <dsp:nvSpPr>
        <dsp:cNvPr id="0" name=""/>
        <dsp:cNvSpPr/>
      </dsp:nvSpPr>
      <dsp:spPr>
        <a:xfrm>
          <a:off x="2372866" y="1279773"/>
          <a:ext cx="1704885" cy="1022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行為犯他罪名者</a:t>
          </a:r>
          <a:endParaRPr lang="zh-TW" altLang="en-US" sz="1900" b="1" kern="1200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02827" y="1309734"/>
        <a:ext cx="1644963" cy="963009"/>
      </dsp:txXfrm>
    </dsp:sp>
    <dsp:sp modelId="{1A95F029-AA6A-44DD-9239-2F0B4725D594}">
      <dsp:nvSpPr>
        <dsp:cNvPr id="0" name=""/>
        <dsp:cNvSpPr/>
      </dsp:nvSpPr>
      <dsp:spPr>
        <a:xfrm>
          <a:off x="2720883" y="175118"/>
          <a:ext cx="2260457" cy="153439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C6826-20D7-4EB0-B705-BBB544057419}">
      <dsp:nvSpPr>
        <dsp:cNvPr id="0" name=""/>
        <dsp:cNvSpPr/>
      </dsp:nvSpPr>
      <dsp:spPr>
        <a:xfrm>
          <a:off x="2372866" y="1109"/>
          <a:ext cx="1704885" cy="1022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資助犯罪組織之認定疑義</a:t>
          </a:r>
        </a:p>
      </dsp:txBody>
      <dsp:txXfrm>
        <a:off x="2402827" y="31070"/>
        <a:ext cx="1644963" cy="963009"/>
      </dsp:txXfrm>
    </dsp:sp>
    <dsp:sp modelId="{E5D858CB-6F0C-421E-9160-CCCDC3E27E5E}">
      <dsp:nvSpPr>
        <dsp:cNvPr id="0" name=""/>
        <dsp:cNvSpPr/>
      </dsp:nvSpPr>
      <dsp:spPr>
        <a:xfrm rot="5400000">
          <a:off x="4349048" y="814450"/>
          <a:ext cx="1271623" cy="153439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2A4E3-1ED5-4687-AE42-0352FE59C396}">
      <dsp:nvSpPr>
        <dsp:cNvPr id="0" name=""/>
        <dsp:cNvSpPr/>
      </dsp:nvSpPr>
      <dsp:spPr>
        <a:xfrm>
          <a:off x="4640363" y="1109"/>
          <a:ext cx="1704885" cy="1022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剝奪不法所得方法不完備</a:t>
          </a:r>
        </a:p>
      </dsp:txBody>
      <dsp:txXfrm>
        <a:off x="4670324" y="31070"/>
        <a:ext cx="1644963" cy="963009"/>
      </dsp:txXfrm>
    </dsp:sp>
    <dsp:sp modelId="{5F9C43C0-1113-440E-8CAC-8A87FCB58E96}">
      <dsp:nvSpPr>
        <dsp:cNvPr id="0" name=""/>
        <dsp:cNvSpPr/>
      </dsp:nvSpPr>
      <dsp:spPr>
        <a:xfrm rot="5400000">
          <a:off x="4349048" y="2093114"/>
          <a:ext cx="1271623" cy="153439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753AB-4909-4D06-ABC8-1F226A417306}">
      <dsp:nvSpPr>
        <dsp:cNvPr id="0" name=""/>
        <dsp:cNvSpPr/>
      </dsp:nvSpPr>
      <dsp:spPr>
        <a:xfrm>
          <a:off x="4640363" y="1279773"/>
          <a:ext cx="1704885" cy="1022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減輕條款態樣過於狹隘</a:t>
          </a:r>
        </a:p>
      </dsp:txBody>
      <dsp:txXfrm>
        <a:off x="4670324" y="1309734"/>
        <a:ext cx="1644963" cy="963009"/>
      </dsp:txXfrm>
    </dsp:sp>
    <dsp:sp modelId="{3F1C68B2-771E-42BF-95D7-D6DE9587BF9B}">
      <dsp:nvSpPr>
        <dsp:cNvPr id="0" name=""/>
        <dsp:cNvSpPr/>
      </dsp:nvSpPr>
      <dsp:spPr>
        <a:xfrm rot="5400000">
          <a:off x="4349048" y="3371778"/>
          <a:ext cx="1271623" cy="153439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8ED1B-DA31-4945-AF37-0B07382FAC89}">
      <dsp:nvSpPr>
        <dsp:cNvPr id="0" name=""/>
        <dsp:cNvSpPr/>
      </dsp:nvSpPr>
      <dsp:spPr>
        <a:xfrm>
          <a:off x="4640363" y="2558437"/>
          <a:ext cx="1704885" cy="1022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公務員包庇入罪</a:t>
          </a:r>
          <a:endParaRPr lang="zh-TW" altLang="en-US" sz="1900" b="1" kern="1200" cap="none" spc="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70324" y="2588398"/>
        <a:ext cx="1644963" cy="963009"/>
      </dsp:txXfrm>
    </dsp:sp>
    <dsp:sp modelId="{F55A59AD-617F-4D83-B4BB-758F33B5EAEA}">
      <dsp:nvSpPr>
        <dsp:cNvPr id="0" name=""/>
        <dsp:cNvSpPr/>
      </dsp:nvSpPr>
      <dsp:spPr>
        <a:xfrm>
          <a:off x="4988380" y="4011110"/>
          <a:ext cx="2260457" cy="153439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BE12E-812A-48DD-B3AF-A80B513A00FB}">
      <dsp:nvSpPr>
        <dsp:cNvPr id="0" name=""/>
        <dsp:cNvSpPr/>
      </dsp:nvSpPr>
      <dsp:spPr>
        <a:xfrm>
          <a:off x="4640363" y="3837101"/>
          <a:ext cx="1704885" cy="1022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援助制度之不足</a:t>
          </a:r>
        </a:p>
      </dsp:txBody>
      <dsp:txXfrm>
        <a:off x="4670324" y="3867062"/>
        <a:ext cx="1644963" cy="963009"/>
      </dsp:txXfrm>
    </dsp:sp>
    <dsp:sp modelId="{0465AE1D-6DF6-4BB9-A7A4-2DFAB7062BF0}">
      <dsp:nvSpPr>
        <dsp:cNvPr id="0" name=""/>
        <dsp:cNvSpPr/>
      </dsp:nvSpPr>
      <dsp:spPr>
        <a:xfrm rot="16200000">
          <a:off x="6616546" y="3371778"/>
          <a:ext cx="1271623" cy="153439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8F001-7116-4F2B-8402-DBE698E18FA6}">
      <dsp:nvSpPr>
        <dsp:cNvPr id="0" name=""/>
        <dsp:cNvSpPr/>
      </dsp:nvSpPr>
      <dsp:spPr>
        <a:xfrm>
          <a:off x="6907860" y="3837101"/>
          <a:ext cx="1704885" cy="1022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對質與詰問權之保障不周</a:t>
          </a:r>
        </a:p>
      </dsp:txBody>
      <dsp:txXfrm>
        <a:off x="6937821" y="3867062"/>
        <a:ext cx="1644963" cy="963009"/>
      </dsp:txXfrm>
    </dsp:sp>
    <dsp:sp modelId="{9280AA92-0402-4C12-B408-0F173722F167}">
      <dsp:nvSpPr>
        <dsp:cNvPr id="0" name=""/>
        <dsp:cNvSpPr/>
      </dsp:nvSpPr>
      <dsp:spPr>
        <a:xfrm rot="16200000">
          <a:off x="6616546" y="2093114"/>
          <a:ext cx="1271623" cy="153439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961C5-6B15-4161-88F5-DADC3CAF5DE3}">
      <dsp:nvSpPr>
        <dsp:cNvPr id="0" name=""/>
        <dsp:cNvSpPr/>
      </dsp:nvSpPr>
      <dsp:spPr>
        <a:xfrm>
          <a:off x="6907860" y="2558437"/>
          <a:ext cx="1704885" cy="1022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政黨連帶責任</a:t>
          </a:r>
        </a:p>
      </dsp:txBody>
      <dsp:txXfrm>
        <a:off x="6937821" y="2588398"/>
        <a:ext cx="1644963" cy="963009"/>
      </dsp:txXfrm>
    </dsp:sp>
    <dsp:sp modelId="{36282239-8417-4F19-A761-D24123291868}">
      <dsp:nvSpPr>
        <dsp:cNvPr id="0" name=""/>
        <dsp:cNvSpPr/>
      </dsp:nvSpPr>
      <dsp:spPr>
        <a:xfrm>
          <a:off x="6907860" y="1279773"/>
          <a:ext cx="1704885" cy="1022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cap="none" spc="0" dirty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公職候選人資格之剝奪</a:t>
          </a:r>
        </a:p>
      </dsp:txBody>
      <dsp:txXfrm>
        <a:off x="6937821" y="1309734"/>
        <a:ext cx="1644963" cy="9630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CCA75-88BE-43A5-999F-4E6C812A0F53}">
      <dsp:nvSpPr>
        <dsp:cNvPr id="0" name=""/>
        <dsp:cNvSpPr/>
      </dsp:nvSpPr>
      <dsp:spPr>
        <a:xfrm>
          <a:off x="0" y="0"/>
          <a:ext cx="10018712" cy="5990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犯罪組織意義</a:t>
          </a:r>
          <a:r>
            <a:rPr lang="en-US" altLang="zh-TW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第二條</a:t>
          </a:r>
          <a:r>
            <a:rPr lang="en-US" altLang="zh-TW" sz="16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endParaRPr lang="zh-TW" altLang="en-US" sz="1600" b="0" kern="1200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243" y="29243"/>
        <a:ext cx="9960226" cy="540554"/>
      </dsp:txXfrm>
    </dsp:sp>
    <dsp:sp modelId="{6C68D623-C7AB-4122-A7C1-5F6828685BAF}">
      <dsp:nvSpPr>
        <dsp:cNvPr id="0" name=""/>
        <dsp:cNvSpPr/>
      </dsp:nvSpPr>
      <dsp:spPr>
        <a:xfrm>
          <a:off x="0" y="617690"/>
          <a:ext cx="10018712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09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明確「結構性組織」之定義。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構成要件之「持續性」、「牟利性」，僅須具備其一。</a:t>
          </a:r>
          <a:endParaRPr lang="zh-TW" altLang="en-US" sz="1600" b="0" kern="1200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增加犯罪手段之態樣。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0" kern="1200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修訂犯罪之目的。</a:t>
          </a:r>
          <a:endParaRPr lang="zh-TW" altLang="en-US" sz="1600" b="0" kern="1200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617690"/>
        <a:ext cx="10018712" cy="1159200"/>
      </dsp:txXfrm>
    </dsp:sp>
    <dsp:sp modelId="{9669D280-980C-49F8-8233-173CF29D884E}">
      <dsp:nvSpPr>
        <dsp:cNvPr id="0" name=""/>
        <dsp:cNvSpPr/>
      </dsp:nvSpPr>
      <dsp:spPr>
        <a:xfrm>
          <a:off x="0" y="1776890"/>
          <a:ext cx="10018712" cy="5990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「參與」態樣之刑度衡平</a:t>
          </a:r>
          <a:r>
            <a:rPr lang="en-US" altLang="zh-TW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第三條</a:t>
          </a:r>
          <a:r>
            <a:rPr lang="en-US" altLang="zh-TW" sz="16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0" kern="1200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243" y="1806133"/>
        <a:ext cx="9960226" cy="540554"/>
      </dsp:txXfrm>
    </dsp:sp>
    <dsp:sp modelId="{8ED673CC-583F-4B29-9C7B-43752480F1CC}">
      <dsp:nvSpPr>
        <dsp:cNvPr id="0" name=""/>
        <dsp:cNvSpPr/>
      </dsp:nvSpPr>
      <dsp:spPr>
        <a:xfrm>
          <a:off x="0" y="2375930"/>
          <a:ext cx="10018712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09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刑度衡平、身分加重規定。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修訂強制工作規定。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增列利用犯罪組織權勢犯罪之犯罪態樣。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增訂不以現存組織為限。</a:t>
          </a:r>
        </a:p>
      </dsp:txBody>
      <dsp:txXfrm>
        <a:off x="0" y="2375930"/>
        <a:ext cx="10018712" cy="1159200"/>
      </dsp:txXfrm>
    </dsp:sp>
    <dsp:sp modelId="{82576F07-260F-433E-9CAE-57CB59E260CE}">
      <dsp:nvSpPr>
        <dsp:cNvPr id="0" name=""/>
        <dsp:cNvSpPr/>
      </dsp:nvSpPr>
      <dsp:spPr>
        <a:xfrm>
          <a:off x="0" y="3535130"/>
          <a:ext cx="10018712" cy="5990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招募行為及加重違反他人意願之罰責</a:t>
          </a:r>
          <a:r>
            <a:rPr lang="en-US" altLang="zh-TW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第四條</a:t>
          </a:r>
          <a:r>
            <a:rPr lang="en-US" altLang="zh-TW" sz="16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0" kern="1200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243" y="3564373"/>
        <a:ext cx="9960226" cy="540554"/>
      </dsp:txXfrm>
    </dsp:sp>
    <dsp:sp modelId="{3C350E6F-72C9-4832-B092-DB0745257511}">
      <dsp:nvSpPr>
        <dsp:cNvPr id="0" name=""/>
        <dsp:cNvSpPr/>
      </dsp:nvSpPr>
      <dsp:spPr>
        <a:xfrm>
          <a:off x="0" y="4134170"/>
          <a:ext cx="10018712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09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0" kern="1200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擴大「招募主體」範圍。</a:t>
          </a:r>
          <a:endParaRPr lang="zh-TW" altLang="en-US" sz="1600" b="0" kern="1200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加重違反他人意願之罰責。</a:t>
          </a:r>
        </a:p>
      </dsp:txBody>
      <dsp:txXfrm>
        <a:off x="0" y="4134170"/>
        <a:ext cx="10018712" cy="579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F583A-C4B8-44D5-81CD-7B84D11E7A01}">
      <dsp:nvSpPr>
        <dsp:cNvPr id="0" name=""/>
        <dsp:cNvSpPr/>
      </dsp:nvSpPr>
      <dsp:spPr>
        <a:xfrm>
          <a:off x="0" y="14996"/>
          <a:ext cx="10018712" cy="8985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法人涉及之處罰</a:t>
          </a:r>
          <a:r>
            <a:rPr lang="en-US" altLang="zh-TW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第七條之一</a:t>
          </a:r>
          <a:r>
            <a:rPr lang="en-US" altLang="zh-TW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864" y="58860"/>
        <a:ext cx="9930984" cy="810832"/>
      </dsp:txXfrm>
    </dsp:sp>
    <dsp:sp modelId="{58E0F28B-8017-4221-B1A8-B8026C3F7575}">
      <dsp:nvSpPr>
        <dsp:cNvPr id="0" name=""/>
        <dsp:cNvSpPr/>
      </dsp:nvSpPr>
      <dsp:spPr>
        <a:xfrm>
          <a:off x="0" y="913556"/>
          <a:ext cx="10018712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09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增訂對於法人涉及組織犯罪之處罰。</a:t>
          </a:r>
        </a:p>
      </dsp:txBody>
      <dsp:txXfrm>
        <a:off x="0" y="913556"/>
        <a:ext cx="10018712" cy="794880"/>
      </dsp:txXfrm>
    </dsp:sp>
    <dsp:sp modelId="{52163741-B460-4F7E-9225-767FDB0CFC81}">
      <dsp:nvSpPr>
        <dsp:cNvPr id="0" name=""/>
        <dsp:cNvSpPr/>
      </dsp:nvSpPr>
      <dsp:spPr>
        <a:xfrm>
          <a:off x="0" y="1489661"/>
          <a:ext cx="10018712" cy="8985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證人、被</a:t>
          </a:r>
          <a:r>
            <a:rPr lang="zh-TW" altLang="en-US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害人</a:t>
          </a:r>
          <a:r>
            <a:rPr lang="zh-TW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之保障</a:t>
          </a:r>
          <a:r>
            <a:rPr lang="en-US" altLang="zh-TW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第十一、十二條</a:t>
          </a:r>
          <a:r>
            <a:rPr lang="en-US" altLang="zh-TW" sz="16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864" y="1533525"/>
        <a:ext cx="9930984" cy="810832"/>
      </dsp:txXfrm>
    </dsp:sp>
    <dsp:sp modelId="{9DC78F30-EC3E-4C02-8677-B5596278D250}">
      <dsp:nvSpPr>
        <dsp:cNvPr id="0" name=""/>
        <dsp:cNvSpPr/>
      </dsp:nvSpPr>
      <dsp:spPr>
        <a:xfrm>
          <a:off x="0" y="2378394"/>
          <a:ext cx="10018712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09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增訂被害人或證人得依聲請或職權，於法庭外為訊問、詰問或對質；或利用適當科技設備，將其與被告隔離後進行之</a:t>
          </a:r>
          <a:r>
            <a:rPr lang="zh-TW" altLang="en-US" sz="16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於我國駐外使領館、代表處，利用聲音、影像傳真之科技設備為之</a:t>
          </a:r>
          <a:r>
            <a:rPr lang="zh-TW" altLang="en-US" sz="16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</a:p>
      </dsp:txBody>
      <dsp:txXfrm>
        <a:off x="0" y="2378394"/>
        <a:ext cx="10018712" cy="819720"/>
      </dsp:txXfrm>
    </dsp:sp>
    <dsp:sp modelId="{0E2DC9B2-EF6C-4EDF-AE06-038AD5D2D50B}">
      <dsp:nvSpPr>
        <dsp:cNvPr id="0" name=""/>
        <dsp:cNvSpPr/>
      </dsp:nvSpPr>
      <dsp:spPr>
        <a:xfrm>
          <a:off x="0" y="3232362"/>
          <a:ext cx="10018712" cy="8985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刪除之規範</a:t>
          </a:r>
          <a:r>
            <a:rPr lang="en-US" altLang="zh-TW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第三、五、十七、十八條</a:t>
          </a:r>
          <a:r>
            <a:rPr lang="en-US" altLang="zh-TW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864" y="3276226"/>
        <a:ext cx="9930984" cy="810832"/>
      </dsp:txXfrm>
    </dsp:sp>
    <dsp:sp modelId="{A1AAF3C1-19E3-4109-B680-D1342FEC3F93}">
      <dsp:nvSpPr>
        <dsp:cNvPr id="0" name=""/>
        <dsp:cNvSpPr/>
      </dsp:nvSpPr>
      <dsp:spPr>
        <a:xfrm>
          <a:off x="0" y="4084642"/>
          <a:ext cx="10018712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09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刪除再犯、</a:t>
          </a:r>
          <a:r>
            <a:rPr lang="zh-TW" altLang="en-US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想像競合之規定。</a:t>
          </a:r>
          <a:endParaRPr lang="zh-TW" altLang="en-US" sz="1600" b="0" kern="1200" dirty="0"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配合檢肅流氓條例宣告違憲廢止，故刪除本條規定。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因屬落日條款，已逾期限，故刪除之。</a:t>
          </a:r>
        </a:p>
      </dsp:txBody>
      <dsp:txXfrm>
        <a:off x="0" y="4084642"/>
        <a:ext cx="10018712" cy="869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9BE1C-CC2C-45A0-B54E-E5A52EED40DE}">
      <dsp:nvSpPr>
        <dsp:cNvPr id="0" name=""/>
        <dsp:cNvSpPr/>
      </dsp:nvSpPr>
      <dsp:spPr>
        <a:xfrm rot="5400000">
          <a:off x="5538707" y="-1904887"/>
          <a:ext cx="1800225" cy="606006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犯罪手段之態樣不明。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0" kern="1200" cap="none" spc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不符洗錢防制法重大犯罪之門檻。</a:t>
          </a:r>
          <a:endParaRPr lang="zh-TW" altLang="en-US" sz="1800" b="0" kern="1200" cap="none" spc="0" dirty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構成要件仍有疑義。</a:t>
          </a:r>
        </a:p>
      </dsp:txBody>
      <dsp:txXfrm rot="-5400000">
        <a:off x="3408787" y="312913"/>
        <a:ext cx="5972185" cy="1624465"/>
      </dsp:txXfrm>
    </dsp:sp>
    <dsp:sp modelId="{F2F112BF-2C29-47FA-9F3F-50ABCF2E9F49}">
      <dsp:nvSpPr>
        <dsp:cNvPr id="0" name=""/>
        <dsp:cNvSpPr/>
      </dsp:nvSpPr>
      <dsp:spPr>
        <a:xfrm>
          <a:off x="0" y="4"/>
          <a:ext cx="3408787" cy="225028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犯罪組織意義</a:t>
          </a:r>
          <a:r>
            <a:rPr lang="en-US" altLang="zh-TW" sz="4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41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第二條</a:t>
          </a:r>
          <a:r>
            <a:rPr lang="en-US" altLang="zh-TW" sz="41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endParaRPr lang="zh-TW" altLang="en-US" sz="4100" b="0" kern="1200" cap="none" spc="0" dirty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9850" y="109854"/>
        <a:ext cx="3189087" cy="2030581"/>
      </dsp:txXfrm>
    </dsp:sp>
    <dsp:sp modelId="{4B98843B-18DC-4758-A279-C5D823E93ADA}">
      <dsp:nvSpPr>
        <dsp:cNvPr id="0" name=""/>
        <dsp:cNvSpPr/>
      </dsp:nvSpPr>
      <dsp:spPr>
        <a:xfrm rot="5400000">
          <a:off x="5175533" y="592724"/>
          <a:ext cx="2513996" cy="6054147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0" kern="1200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參與行為要件再思考。</a:t>
          </a:r>
          <a:endParaRPr lang="zh-TW" altLang="en-US" sz="1800" b="0" kern="1200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「身分」加重規定。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強制工作之功效。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利用犯罪組織權勢犯罪態樣之刑度失衡</a:t>
          </a:r>
          <a:r>
            <a:rPr lang="zh-TW" altLang="en-US" sz="18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強制他人為一定行為規範之疑義。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犯罪組織不以現存為必要之疑義。</a:t>
          </a:r>
          <a:endParaRPr lang="zh-TW" altLang="en-US" sz="1800" b="0" kern="1200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3405458" y="2485523"/>
        <a:ext cx="5931424" cy="2268550"/>
      </dsp:txXfrm>
    </dsp:sp>
    <dsp:sp modelId="{3497696E-4449-4AD3-B8B2-436F5471AA88}">
      <dsp:nvSpPr>
        <dsp:cNvPr id="0" name=""/>
        <dsp:cNvSpPr/>
      </dsp:nvSpPr>
      <dsp:spPr>
        <a:xfrm>
          <a:off x="0" y="2494657"/>
          <a:ext cx="3405458" cy="225028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參與犯罪組織態樣之論處</a:t>
          </a:r>
          <a:r>
            <a:rPr lang="en-US" altLang="zh-TW" sz="4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41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第三條</a:t>
          </a:r>
          <a:r>
            <a:rPr lang="en-US" altLang="zh-TW" sz="41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4100" b="0" kern="1200" cap="none" spc="0" dirty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9850" y="2604507"/>
        <a:ext cx="3185758" cy="20305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A14FD-8CA5-49A1-8DE2-2BE61A27F714}">
      <dsp:nvSpPr>
        <dsp:cNvPr id="0" name=""/>
        <dsp:cNvSpPr/>
      </dsp:nvSpPr>
      <dsp:spPr>
        <a:xfrm rot="5400000">
          <a:off x="5487272" y="-1840538"/>
          <a:ext cx="1903095" cy="606006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「招募主體」之修訂，似與實際狀況不符。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加重違反他人意願罰責之失衡。</a:t>
          </a:r>
        </a:p>
      </dsp:txBody>
      <dsp:txXfrm rot="-5400000">
        <a:off x="3408788" y="330847"/>
        <a:ext cx="5967164" cy="1717293"/>
      </dsp:txXfrm>
    </dsp:sp>
    <dsp:sp modelId="{F55B2336-65E7-4C0A-AD00-2DAE030F71C1}">
      <dsp:nvSpPr>
        <dsp:cNvPr id="0" name=""/>
        <dsp:cNvSpPr/>
      </dsp:nvSpPr>
      <dsp:spPr>
        <a:xfrm>
          <a:off x="0" y="59"/>
          <a:ext cx="3408787" cy="237886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1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招募及</a:t>
          </a:r>
          <a:r>
            <a:rPr lang="zh-TW" sz="4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違反他人意願之罰責</a:t>
          </a:r>
          <a:r>
            <a:rPr lang="en-US" altLang="zh-TW" sz="4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41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第四條</a:t>
          </a:r>
          <a:r>
            <a:rPr lang="en-US" altLang="zh-TW" sz="41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4100" b="0" kern="1200" cap="none" spc="0" dirty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6127" y="116186"/>
        <a:ext cx="3176533" cy="2146615"/>
      </dsp:txXfrm>
    </dsp:sp>
    <dsp:sp modelId="{ED0DD43F-5A67-4EFB-9A9E-DEA562B15BF1}">
      <dsp:nvSpPr>
        <dsp:cNvPr id="0" name=""/>
        <dsp:cNvSpPr/>
      </dsp:nvSpPr>
      <dsp:spPr>
        <a:xfrm rot="5400000">
          <a:off x="5487272" y="657273"/>
          <a:ext cx="1903095" cy="606006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特徵資料之保護對象不周。</a:t>
          </a:r>
          <a:endParaRPr lang="zh-TW" altLang="en-US" sz="1800" b="0" kern="1200" cap="none" spc="0" dirty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傳聞法則例外之適用</a:t>
          </a:r>
          <a:r>
            <a:rPr lang="zh-TW" altLang="en-US" sz="18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過度剝奪被告對質與詰問權。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與刑事訴訟法規範之扞格。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對證人保護不周。</a:t>
          </a:r>
        </a:p>
      </dsp:txBody>
      <dsp:txXfrm rot="-5400000">
        <a:off x="3408788" y="2828659"/>
        <a:ext cx="5967164" cy="1717293"/>
      </dsp:txXfrm>
    </dsp:sp>
    <dsp:sp modelId="{006B81B6-9229-4A2B-BAE5-9FF9F877D9D1}">
      <dsp:nvSpPr>
        <dsp:cNvPr id="0" name=""/>
        <dsp:cNvSpPr/>
      </dsp:nvSpPr>
      <dsp:spPr>
        <a:xfrm>
          <a:off x="0" y="2497931"/>
          <a:ext cx="3408787" cy="237886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證人、被</a:t>
          </a:r>
          <a:r>
            <a:rPr lang="zh-TW" altLang="en-US" sz="3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害人</a:t>
          </a:r>
          <a:r>
            <a:rPr lang="zh-TW" sz="3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之保障</a:t>
          </a:r>
          <a:r>
            <a:rPr lang="en-US" altLang="zh-TW" sz="3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1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第十二條</a:t>
          </a:r>
          <a:r>
            <a:rPr lang="en-US" altLang="zh-TW" sz="31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100" b="0" kern="1200" cap="none" spc="0" dirty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6127" y="2614058"/>
        <a:ext cx="3176533" cy="21466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3060C-9310-4284-B4E3-49FADF9C4D02}">
      <dsp:nvSpPr>
        <dsp:cNvPr id="0" name=""/>
        <dsp:cNvSpPr/>
      </dsp:nvSpPr>
      <dsp:spPr>
        <a:xfrm rot="21300000">
          <a:off x="29723" y="1983970"/>
          <a:ext cx="10429936" cy="113745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30674-C85F-41A4-B25F-E479284A90AE}">
      <dsp:nvSpPr>
        <dsp:cNvPr id="0" name=""/>
        <dsp:cNvSpPr/>
      </dsp:nvSpPr>
      <dsp:spPr>
        <a:xfrm>
          <a:off x="1246359" y="267625"/>
          <a:ext cx="3146815" cy="204216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85954-53CD-497E-813A-10A7B2B4C0A3}">
      <dsp:nvSpPr>
        <dsp:cNvPr id="0" name=""/>
        <dsp:cNvSpPr/>
      </dsp:nvSpPr>
      <dsp:spPr>
        <a:xfrm>
          <a:off x="5559373" y="0"/>
          <a:ext cx="3356602" cy="214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/>
            <a:t>刑事法體系</a:t>
          </a:r>
        </a:p>
      </dsp:txBody>
      <dsp:txXfrm>
        <a:off x="5559373" y="0"/>
        <a:ext cx="3356602" cy="2144268"/>
      </dsp:txXfrm>
    </dsp:sp>
    <dsp:sp modelId="{DDF559A3-E33D-49E8-A6D8-8D38F11DD28D}">
      <dsp:nvSpPr>
        <dsp:cNvPr id="0" name=""/>
        <dsp:cNvSpPr/>
      </dsp:nvSpPr>
      <dsp:spPr>
        <a:xfrm>
          <a:off x="6083842" y="2807970"/>
          <a:ext cx="3146815" cy="204216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E2111-18E4-4300-B4FB-2F3EE71CEF36}">
      <dsp:nvSpPr>
        <dsp:cNvPr id="0" name=""/>
        <dsp:cNvSpPr/>
      </dsp:nvSpPr>
      <dsp:spPr>
        <a:xfrm>
          <a:off x="1573407" y="2961132"/>
          <a:ext cx="3356602" cy="214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/>
            <a:t>處罰前置化</a:t>
          </a:r>
        </a:p>
      </dsp:txBody>
      <dsp:txXfrm>
        <a:off x="1573407" y="2961132"/>
        <a:ext cx="3356602" cy="2144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AA65E-4EE8-4759-AC9D-6332B38FE7DF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1844C-3570-40D9-8736-16BE0CF5DC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437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792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589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30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589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3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421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620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592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804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7266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38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589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37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647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241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009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696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3421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629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376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50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478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95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809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538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75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589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1844C-3570-40D9-8736-16BE0CF5DC7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59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A186-3A8A-4FF7-A719-27FBDA7259CB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BFC1-80D9-4028-BA70-0F857FF2D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2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A186-3A8A-4FF7-A719-27FBDA7259CB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BFC1-80D9-4028-BA70-0F857FF2D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85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A186-3A8A-4FF7-A719-27FBDA7259CB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BFC1-80D9-4028-BA70-0F857FF2D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07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A186-3A8A-4FF7-A719-27FBDA7259CB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BFC1-80D9-4028-BA70-0F857FF2D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834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A186-3A8A-4FF7-A719-27FBDA7259CB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BFC1-80D9-4028-BA70-0F857FF2D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533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A186-3A8A-4FF7-A719-27FBDA7259CB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BFC1-80D9-4028-BA70-0F857FF2D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99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A186-3A8A-4FF7-A719-27FBDA7259CB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BFC1-80D9-4028-BA70-0F857FF2D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122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A186-3A8A-4FF7-A719-27FBDA7259CB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BFC1-80D9-4028-BA70-0F857FF2D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77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A186-3A8A-4FF7-A719-27FBDA7259CB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BFC1-80D9-4028-BA70-0F857FF2D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15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A186-3A8A-4FF7-A719-27FBDA7259CB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144BFC1-80D9-4028-BA70-0F857FF2D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98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A186-3A8A-4FF7-A719-27FBDA7259CB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BFC1-80D9-4028-BA70-0F857FF2D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165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A186-3A8A-4FF7-A719-27FBDA7259CB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BFC1-80D9-4028-BA70-0F857FF2D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62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A186-3A8A-4FF7-A719-27FBDA7259CB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BFC1-80D9-4028-BA70-0F857FF2D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5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A186-3A8A-4FF7-A719-27FBDA7259CB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BFC1-80D9-4028-BA70-0F857FF2D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60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A186-3A8A-4FF7-A719-27FBDA7259CB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BFC1-80D9-4028-BA70-0F857FF2D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38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A186-3A8A-4FF7-A719-27FBDA7259CB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BFC1-80D9-4028-BA70-0F857FF2D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75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A186-3A8A-4FF7-A719-27FBDA7259CB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BFC1-80D9-4028-BA70-0F857FF2D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23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ACA186-3A8A-4FF7-A719-27FBDA7259CB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44BFC1-80D9-4028-BA70-0F857FF2D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64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64917" y="1208690"/>
            <a:ext cx="10369296" cy="1429407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TASPAA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國際學術研討會</a:t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71261" y="6082912"/>
            <a:ext cx="6987645" cy="552667"/>
          </a:xfrm>
        </p:spPr>
        <p:txBody>
          <a:bodyPr>
            <a:normAutofit/>
          </a:bodyPr>
          <a:lstStyle/>
          <a:p>
            <a:pPr algn="dist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中華民國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908009" y="2560011"/>
            <a:ext cx="10083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我國打擊組織犯罪機制的現況、困境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與可行對策</a:t>
            </a:r>
            <a:b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137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92595" y="0"/>
            <a:ext cx="10018713" cy="1752599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091955"/>
              </p:ext>
            </p:extLst>
          </p:nvPr>
        </p:nvGraphicFramePr>
        <p:xfrm>
          <a:off x="1484313" y="1275347"/>
          <a:ext cx="10707687" cy="5414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56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903680-D129-475F-9E0B-89A2D0167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C119FB-7791-4459-B99D-242BA27B9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821595-69FE-464A-A373-87723815F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8C1609-9F3F-4F5F-BBF9-E4FFBDBC4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DA5ADB-742D-482F-B492-C720C2367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92595" y="0"/>
            <a:ext cx="10018713" cy="1752599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05628"/>
              </p:ext>
            </p:extLst>
          </p:nvPr>
        </p:nvGraphicFramePr>
        <p:xfrm>
          <a:off x="2170746" y="1865874"/>
          <a:ext cx="9440562" cy="425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340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民國</a:t>
                      </a:r>
                      <a:endParaRPr lang="zh-TW" sz="2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掃黑行動專案年表</a:t>
                      </a:r>
                      <a:endParaRPr lang="zh-TW" sz="2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340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44</a:t>
                      </a:r>
                      <a:endParaRPr lang="zh-TW" sz="2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伏妖專案</a:t>
                      </a:r>
                      <a:endParaRPr lang="zh-TW" sz="2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340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  <a:endParaRPr lang="zh-TW" sz="2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除四害專案</a:t>
                      </a:r>
                      <a:endParaRPr lang="zh-TW" sz="2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340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69</a:t>
                      </a:r>
                      <a:endParaRPr lang="zh-TW" sz="2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捕鼠專案</a:t>
                      </a:r>
                      <a:endParaRPr lang="zh-TW" sz="2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340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73</a:t>
                      </a:r>
                      <a:endParaRPr lang="zh-TW" sz="2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一清專案</a:t>
                      </a:r>
                      <a:endParaRPr lang="zh-TW" sz="2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340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79</a:t>
                      </a:r>
                      <a:endParaRPr lang="zh-TW" sz="2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迅雷專案</a:t>
                      </a:r>
                      <a:endParaRPr lang="zh-TW" sz="2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340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84</a:t>
                      </a:r>
                      <a:endParaRPr lang="zh-TW" sz="2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24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第一階段「治平專案」</a:t>
                      </a:r>
                      <a:endParaRPr lang="zh-TW" sz="24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340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85</a:t>
                      </a:r>
                      <a:endParaRPr lang="zh-TW" sz="2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第二階段「治平專案」</a:t>
                      </a:r>
                      <a:endParaRPr lang="zh-TW" sz="2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85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92596" y="0"/>
            <a:ext cx="10018713" cy="1752599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811814"/>
              </p:ext>
            </p:extLst>
          </p:nvPr>
        </p:nvGraphicFramePr>
        <p:xfrm>
          <a:off x="1949115" y="1752599"/>
          <a:ext cx="9553909" cy="3336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045">
                  <a:extLst>
                    <a:ext uri="{9D8B030D-6E8A-4147-A177-3AD203B41FA5}">
                      <a16:colId xmlns:a16="http://schemas.microsoft.com/office/drawing/2014/main" val="2430369670"/>
                    </a:ext>
                  </a:extLst>
                </a:gridCol>
                <a:gridCol w="1090043">
                  <a:extLst>
                    <a:ext uri="{9D8B030D-6E8A-4147-A177-3AD203B41FA5}">
                      <a16:colId xmlns:a16="http://schemas.microsoft.com/office/drawing/2014/main" val="4033400554"/>
                    </a:ext>
                  </a:extLst>
                </a:gridCol>
                <a:gridCol w="1090043">
                  <a:extLst>
                    <a:ext uri="{9D8B030D-6E8A-4147-A177-3AD203B41FA5}">
                      <a16:colId xmlns:a16="http://schemas.microsoft.com/office/drawing/2014/main" val="1234985573"/>
                    </a:ext>
                  </a:extLst>
                </a:gridCol>
                <a:gridCol w="1136353">
                  <a:extLst>
                    <a:ext uri="{9D8B030D-6E8A-4147-A177-3AD203B41FA5}">
                      <a16:colId xmlns:a16="http://schemas.microsoft.com/office/drawing/2014/main" val="1522038114"/>
                    </a:ext>
                  </a:extLst>
                </a:gridCol>
                <a:gridCol w="1085294">
                  <a:extLst>
                    <a:ext uri="{9D8B030D-6E8A-4147-A177-3AD203B41FA5}">
                      <a16:colId xmlns:a16="http://schemas.microsoft.com/office/drawing/2014/main" val="118277906"/>
                    </a:ext>
                  </a:extLst>
                </a:gridCol>
                <a:gridCol w="1078169">
                  <a:extLst>
                    <a:ext uri="{9D8B030D-6E8A-4147-A177-3AD203B41FA5}">
                      <a16:colId xmlns:a16="http://schemas.microsoft.com/office/drawing/2014/main" val="3040273440"/>
                    </a:ext>
                  </a:extLst>
                </a:gridCol>
                <a:gridCol w="1078169">
                  <a:extLst>
                    <a:ext uri="{9D8B030D-6E8A-4147-A177-3AD203B41FA5}">
                      <a16:colId xmlns:a16="http://schemas.microsoft.com/office/drawing/2014/main" val="2876427672"/>
                    </a:ext>
                  </a:extLst>
                </a:gridCol>
                <a:gridCol w="1924793">
                  <a:extLst>
                    <a:ext uri="{9D8B030D-6E8A-4147-A177-3AD203B41FA5}">
                      <a16:colId xmlns:a16="http://schemas.microsoft.com/office/drawing/2014/main" val="1124984300"/>
                    </a:ext>
                  </a:extLst>
                </a:gridCol>
              </a:tblGrid>
              <a:tr h="1040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　訴　人　數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1-11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起訴比率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(%)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地檢署執行裁判確定有罪人數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35540"/>
                  </a:ext>
                </a:extLst>
              </a:tr>
              <a:tr h="1255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違反組織犯罪防制條例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1-11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1-11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本期較上年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同期增減％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1-11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1-11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本期較上年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同期增減％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3639960"/>
                  </a:ext>
                </a:extLst>
              </a:tr>
              <a:tr h="10404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5153         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2944          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+75.0 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86.8 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              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              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+53.3 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8445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871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0563" y="0"/>
            <a:ext cx="10018713" cy="1752599"/>
          </a:xfrm>
        </p:spPr>
        <p:txBody>
          <a:bodyPr/>
          <a:lstStyle/>
          <a:p>
            <a:pPr algn="l"/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我國打擊組織犯罪的現況</a:t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防制多數人犯罪之相關法制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695926"/>
              </p:ext>
            </p:extLst>
          </p:nvPr>
        </p:nvGraphicFramePr>
        <p:xfrm>
          <a:off x="-388308" y="1888135"/>
          <a:ext cx="11398685" cy="464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十六角星形 2"/>
          <p:cNvSpPr/>
          <p:nvPr/>
        </p:nvSpPr>
        <p:spPr>
          <a:xfrm>
            <a:off x="3855309" y="4211054"/>
            <a:ext cx="5421038" cy="2456806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組織犯罪防制條例</a:t>
            </a: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972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0563" y="1"/>
            <a:ext cx="10018713" cy="120315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我國打擊組織犯罪的現況</a:t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組織犯罪防制條例</a:t>
            </a:r>
            <a:r>
              <a:rPr lang="zh-TW" altLang="en-US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」修訂前之缺漏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69876973"/>
              </p:ext>
            </p:extLst>
          </p:nvPr>
        </p:nvGraphicFramePr>
        <p:xfrm>
          <a:off x="2680569" y="1752599"/>
          <a:ext cx="8718115" cy="4861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67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graphicEl>
                                              <a:dgm id="{23513833-3BA5-4F23-AC27-45A496407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graphicEl>
                                              <a:dgm id="{23513833-3BA5-4F23-AC27-45A496407F9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>
                                            <p:graphicEl>
                                              <a:dgm id="{C0016CF2-9402-45ED-BBEA-363CD04E1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>
                                            <p:graphicEl>
                                              <a:dgm id="{C0016CF2-9402-45ED-BBEA-363CD04E108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>
                                            <p:graphicEl>
                                              <a:dgm id="{9C8C4914-BB72-4F8C-8791-D64AFCC05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>
                                            <p:graphicEl>
                                              <a:dgm id="{9C8C4914-BB72-4F8C-8791-D64AFCC053C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>
                                            <p:graphicEl>
                                              <a:dgm id="{AA2FF46E-B7DA-47E2-89F7-B718A3186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>
                                            <p:graphicEl>
                                              <a:dgm id="{AA2FF46E-B7DA-47E2-89F7-B718A3186E5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>
                                            <p:graphicEl>
                                              <a:dgm id="{50DCADC0-FFA8-460A-9CF2-CCDF971C2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>
                                            <p:graphicEl>
                                              <a:dgm id="{50DCADC0-FFA8-460A-9CF2-CCDF971C2D2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>
                                            <p:graphicEl>
                                              <a:dgm id="{5B860232-A38D-470E-902E-D8AFA1AEB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>
                                            <p:graphicEl>
                                              <a:dgm id="{5B860232-A38D-470E-902E-D8AFA1AEB9B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>
                                            <p:graphicEl>
                                              <a:dgm id="{24BD9983-6D73-45D5-A143-07AA4D0B0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>
                                            <p:graphicEl>
                                              <a:dgm id="{24BD9983-6D73-45D5-A143-07AA4D0B0C3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>
                                            <p:graphicEl>
                                              <a:dgm id="{E90BDDC9-2D35-4BFC-BA92-7DCD506BC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>
                                            <p:graphicEl>
                                              <a:dgm id="{E90BDDC9-2D35-4BFC-BA92-7DCD506BCAE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>
                                            <p:graphicEl>
                                              <a:dgm id="{683F58E9-F009-4FFE-A18F-56CED5E93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>
                                            <p:graphicEl>
                                              <a:dgm id="{683F58E9-F009-4FFE-A18F-56CED5E932F1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>
                                            <p:graphicEl>
                                              <a:dgm id="{1E55521D-6BA0-4C15-9839-0E73AD76B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>
                                            <p:graphicEl>
                                              <a:dgm id="{1E55521D-6BA0-4C15-9839-0E73AD76B67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>
                                            <p:graphicEl>
                                              <a:dgm id="{C2BEE9EA-FA2A-474B-915C-A0AC36F60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>
                                            <p:graphicEl>
                                              <a:dgm id="{C2BEE9EA-FA2A-474B-915C-A0AC36F608F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">
                                            <p:graphicEl>
                                              <a:dgm id="{78BC73C1-7AC2-49B6-A5ED-C904EF1B5F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">
                                            <p:graphicEl>
                                              <a:dgm id="{78BC73C1-7AC2-49B6-A5ED-C904EF1B5F7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>
                                            <p:graphicEl>
                                              <a:dgm id="{3904D850-DAF9-4E24-AE1A-686CF8A58C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>
                                            <p:graphicEl>
                                              <a:dgm id="{3904D850-DAF9-4E24-AE1A-686CF8A58C61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>
                                            <p:graphicEl>
                                              <a:dgm id="{89B12D78-606A-4564-92F4-87F202413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>
                                            <p:graphicEl>
                                              <a:dgm id="{89B12D78-606A-4564-92F4-87F20241326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>
                                            <p:graphicEl>
                                              <a:dgm id="{4B7C6826-20D7-4EB0-B705-BBB544057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>
                                            <p:graphicEl>
                                              <a:dgm id="{4B7C6826-20D7-4EB0-B705-BBB54405741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>
                                            <p:graphicEl>
                                              <a:dgm id="{1A95F029-AA6A-44DD-9239-2F0B4725D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>
                                            <p:graphicEl>
                                              <a:dgm id="{1A95F029-AA6A-44DD-9239-2F0B4725D59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>
                                            <p:graphicEl>
                                              <a:dgm id="{55E2A4E3-1ED5-4687-AE42-0352FE59C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>
                                            <p:graphicEl>
                                              <a:dgm id="{55E2A4E3-1ED5-4687-AE42-0352FE59C39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6">
                                            <p:graphicEl>
                                              <a:dgm id="{E5D858CB-6F0C-421E-9160-CCCDC3E27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6">
                                            <p:graphicEl>
                                              <a:dgm id="{E5D858CB-6F0C-421E-9160-CCCDC3E27E5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">
                                            <p:graphicEl>
                                              <a:dgm id="{857753AB-4909-4D06-ABC8-1F226A417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">
                                            <p:graphicEl>
                                              <a:dgm id="{857753AB-4909-4D06-ABC8-1F226A41730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6">
                                            <p:graphicEl>
                                              <a:dgm id="{5F9C43C0-1113-440E-8CAC-8A87FCB58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6">
                                            <p:graphicEl>
                                              <a:dgm id="{5F9C43C0-1113-440E-8CAC-8A87FCB58E9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6">
                                            <p:graphicEl>
                                              <a:dgm id="{C4B8ED1B-DA31-4945-AF37-0B07382FA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6">
                                            <p:graphicEl>
                                              <a:dgm id="{C4B8ED1B-DA31-4945-AF37-0B07382FAC8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">
                                            <p:graphicEl>
                                              <a:dgm id="{3F1C68B2-771E-42BF-95D7-D6DE9587B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">
                                            <p:graphicEl>
                                              <a:dgm id="{3F1C68B2-771E-42BF-95D7-D6DE9587BF9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">
                                            <p:graphicEl>
                                              <a:dgm id="{2B2BE12E-812A-48DD-B3AF-A80B513A0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">
                                            <p:graphicEl>
                                              <a:dgm id="{2B2BE12E-812A-48DD-B3AF-A80B513A00F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6">
                                            <p:graphicEl>
                                              <a:dgm id="{F55A59AD-617F-4D83-B4BB-758F33B5E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6">
                                            <p:graphicEl>
                                              <a:dgm id="{F55A59AD-617F-4D83-B4BB-758F33B5EAE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>
                                            <p:graphicEl>
                                              <a:dgm id="{6E08F001-7116-4F2B-8402-DBE698E18F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>
                                            <p:graphicEl>
                                              <a:dgm id="{6E08F001-7116-4F2B-8402-DBE698E18FA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">
                                            <p:graphicEl>
                                              <a:dgm id="{0465AE1D-6DF6-4BB9-A7A4-2DFAB7062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">
                                            <p:graphicEl>
                                              <a:dgm id="{0465AE1D-6DF6-4BB9-A7A4-2DFAB7062BF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6">
                                            <p:graphicEl>
                                              <a:dgm id="{09D961C5-6B15-4161-88F5-DADC3CAF5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6">
                                            <p:graphicEl>
                                              <a:dgm id="{09D961C5-6B15-4161-88F5-DADC3CAF5DE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">
                                            <p:graphicEl>
                                              <a:dgm id="{9280AA92-0402-4C12-B408-0F173722F1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">
                                            <p:graphicEl>
                                              <a:dgm id="{9280AA92-0402-4C12-B408-0F173722F16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6">
                                            <p:graphicEl>
                                              <a:dgm id="{36282239-8417-4F19-A761-D24123291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6">
                                            <p:graphicEl>
                                              <a:dgm id="{36282239-8417-4F19-A761-D2412329186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876056"/>
              </p:ext>
            </p:extLst>
          </p:nvPr>
        </p:nvGraphicFramePr>
        <p:xfrm>
          <a:off x="1484312" y="1752599"/>
          <a:ext cx="10018712" cy="4732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580563" y="1"/>
            <a:ext cx="10018713" cy="120315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我國打擊組織犯罪的現況</a:t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2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組織犯罪防制條例</a:t>
            </a:r>
            <a:r>
              <a:rPr lang="zh-TW" altLang="en-US" sz="2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2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2017</a:t>
            </a:r>
            <a:r>
              <a:rPr lang="zh-TW" altLang="en-US" sz="2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2018</a:t>
            </a:r>
            <a:r>
              <a:rPr lang="zh-TW" altLang="en-US" sz="2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年修訂之內容</a:t>
            </a:r>
          </a:p>
        </p:txBody>
      </p:sp>
    </p:spTree>
    <p:extLst>
      <p:ext uri="{BB962C8B-B14F-4D97-AF65-F5344CB8AC3E}">
        <p14:creationId xmlns:p14="http://schemas.microsoft.com/office/powerpoint/2010/main" val="100716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>
                                            <p:graphicEl>
                                              <a:dgm id="{592CCA75-88BE-43A5-999F-4E6C812A0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>
                                            <p:graphicEl>
                                              <a:dgm id="{592CCA75-88BE-43A5-999F-4E6C812A0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>
                                            <p:graphicEl>
                                              <a:dgm id="{592CCA75-88BE-43A5-999F-4E6C812A0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>
                                            <p:graphicEl>
                                              <a:dgm id="{592CCA75-88BE-43A5-999F-4E6C812A0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9">
                                            <p:graphicEl>
                                              <a:dgm id="{6C68D623-C7AB-4122-A7C1-5F682868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9">
                                            <p:graphicEl>
                                              <a:dgm id="{6C68D623-C7AB-4122-A7C1-5F682868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9">
                                            <p:graphicEl>
                                              <a:dgm id="{6C68D623-C7AB-4122-A7C1-5F682868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">
                                            <p:graphicEl>
                                              <a:dgm id="{6C68D623-C7AB-4122-A7C1-5F682868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9">
                                            <p:graphicEl>
                                              <a:dgm id="{9669D280-980C-49F8-8233-173CF29D8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9">
                                            <p:graphicEl>
                                              <a:dgm id="{9669D280-980C-49F8-8233-173CF29D8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9">
                                            <p:graphicEl>
                                              <a:dgm id="{9669D280-980C-49F8-8233-173CF29D8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9">
                                            <p:graphicEl>
                                              <a:dgm id="{9669D280-980C-49F8-8233-173CF29D8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9">
                                            <p:graphicEl>
                                              <a:dgm id="{8ED673CC-583F-4B29-9C7B-43752480F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9">
                                            <p:graphicEl>
                                              <a:dgm id="{8ED673CC-583F-4B29-9C7B-43752480F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9">
                                            <p:graphicEl>
                                              <a:dgm id="{8ED673CC-583F-4B29-9C7B-43752480F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9">
                                            <p:graphicEl>
                                              <a:dgm id="{8ED673CC-583F-4B29-9C7B-43752480F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9">
                                            <p:graphicEl>
                                              <a:dgm id="{82576F07-260F-433E-9CAE-57CB59E26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9">
                                            <p:graphicEl>
                                              <a:dgm id="{82576F07-260F-433E-9CAE-57CB59E26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9">
                                            <p:graphicEl>
                                              <a:dgm id="{82576F07-260F-433E-9CAE-57CB59E26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9">
                                            <p:graphicEl>
                                              <a:dgm id="{82576F07-260F-433E-9CAE-57CB59E26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9">
                                            <p:graphicEl>
                                              <a:dgm id="{3C350E6F-72C9-4832-B092-DB0745257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9">
                                            <p:graphicEl>
                                              <a:dgm id="{3C350E6F-72C9-4832-B092-DB0745257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9">
                                            <p:graphicEl>
                                              <a:dgm id="{3C350E6F-72C9-4832-B092-DB0745257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9">
                                            <p:graphicEl>
                                              <a:dgm id="{3C350E6F-72C9-4832-B092-DB0745257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584399"/>
              </p:ext>
            </p:extLst>
          </p:nvPr>
        </p:nvGraphicFramePr>
        <p:xfrm>
          <a:off x="2001671" y="1648327"/>
          <a:ext cx="10018712" cy="520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580563" y="1"/>
            <a:ext cx="10018713" cy="120315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我國打擊組織犯罪的現況</a:t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「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組織犯罪防制條例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2017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2018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年修訂之內容</a:t>
            </a:r>
            <a:endParaRPr lang="zh-TW" altLang="en-US" sz="3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071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>
                                            <p:graphicEl>
                                              <a:dgm id="{90FF583A-C4B8-44D5-81CD-7B84D11E7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>
                                            <p:graphicEl>
                                              <a:dgm id="{90FF583A-C4B8-44D5-81CD-7B84D11E7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>
                                            <p:graphicEl>
                                              <a:dgm id="{90FF583A-C4B8-44D5-81CD-7B84D11E7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>
                                            <p:graphicEl>
                                              <a:dgm id="{90FF583A-C4B8-44D5-81CD-7B84D11E7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6">
                                            <p:graphicEl>
                                              <a:dgm id="{58E0F28B-8017-4221-B1A8-B8026C3F7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6">
                                            <p:graphicEl>
                                              <a:dgm id="{58E0F28B-8017-4221-B1A8-B8026C3F7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>
                                            <p:graphicEl>
                                              <a:dgm id="{58E0F28B-8017-4221-B1A8-B8026C3F7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>
                                            <p:graphicEl>
                                              <a:dgm id="{58E0F28B-8017-4221-B1A8-B8026C3F7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6">
                                            <p:graphicEl>
                                              <a:dgm id="{52163741-B460-4F7E-9225-767FDB0CF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6">
                                            <p:graphicEl>
                                              <a:dgm id="{52163741-B460-4F7E-9225-767FDB0CF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>
                                            <p:graphicEl>
                                              <a:dgm id="{52163741-B460-4F7E-9225-767FDB0CF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6">
                                            <p:graphicEl>
                                              <a:dgm id="{52163741-B460-4F7E-9225-767FDB0CF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6">
                                            <p:graphicEl>
                                              <a:dgm id="{9DC78F30-EC3E-4C02-8677-B5596278D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6">
                                            <p:graphicEl>
                                              <a:dgm id="{9DC78F30-EC3E-4C02-8677-B5596278D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">
                                            <p:graphicEl>
                                              <a:dgm id="{9DC78F30-EC3E-4C02-8677-B5596278D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6">
                                            <p:graphicEl>
                                              <a:dgm id="{9DC78F30-EC3E-4C02-8677-B5596278D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6">
                                            <p:graphicEl>
                                              <a:dgm id="{0E2DC9B2-EF6C-4EDF-AE06-038AD5D2D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6">
                                            <p:graphicEl>
                                              <a:dgm id="{0E2DC9B2-EF6C-4EDF-AE06-038AD5D2D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6">
                                            <p:graphicEl>
                                              <a:dgm id="{0E2DC9B2-EF6C-4EDF-AE06-038AD5D2D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6">
                                            <p:graphicEl>
                                              <a:dgm id="{0E2DC9B2-EF6C-4EDF-AE06-038AD5D2D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6">
                                            <p:graphicEl>
                                              <a:dgm id="{A1AAF3C1-19E3-4109-B680-D1342FEC3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6">
                                            <p:graphicEl>
                                              <a:dgm id="{A1AAF3C1-19E3-4109-B680-D1342FEC3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6">
                                            <p:graphicEl>
                                              <a:dgm id="{A1AAF3C1-19E3-4109-B680-D1342FEC3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6">
                                            <p:graphicEl>
                                              <a:dgm id="{A1AAF3C1-19E3-4109-B680-D1342FEC3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000458"/>
              </p:ext>
            </p:extLst>
          </p:nvPr>
        </p:nvGraphicFramePr>
        <p:xfrm>
          <a:off x="2129588" y="1487904"/>
          <a:ext cx="9468853" cy="487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580563" y="1"/>
            <a:ext cx="10018713" cy="120315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我國打擊組織犯罪的現況</a:t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3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組織犯罪防制條例</a:t>
            </a:r>
            <a:r>
              <a:rPr lang="zh-TW" altLang="en-US" sz="3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」修訂後之疑義</a:t>
            </a:r>
          </a:p>
        </p:txBody>
      </p:sp>
    </p:spTree>
    <p:extLst>
      <p:ext uri="{BB962C8B-B14F-4D97-AF65-F5344CB8AC3E}">
        <p14:creationId xmlns:p14="http://schemas.microsoft.com/office/powerpoint/2010/main" val="3759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F112BF-2C29-47FA-9F3F-50ABCF2E9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F2F112BF-2C29-47FA-9F3F-50ABCF2E9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C9BE1C-CC2C-45A0-B54E-E5A52EED4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DCC9BE1C-CC2C-45A0-B54E-E5A52EED4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97696E-4449-4AD3-B8B2-436F5471A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497696E-4449-4AD3-B8B2-436F5471A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98843B-18DC-4758-A279-C5D823E93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4B98843B-18DC-4758-A279-C5D823E93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209415"/>
              </p:ext>
            </p:extLst>
          </p:nvPr>
        </p:nvGraphicFramePr>
        <p:xfrm>
          <a:off x="2129588" y="1487904"/>
          <a:ext cx="9468853" cy="487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580563" y="1"/>
            <a:ext cx="10018713" cy="120315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我國打擊組織犯罪的現況</a:t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3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組織犯罪防制條例</a:t>
            </a:r>
            <a:r>
              <a:rPr lang="zh-TW" altLang="en-US" sz="3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」修訂後之疑義</a:t>
            </a:r>
          </a:p>
        </p:txBody>
      </p:sp>
    </p:spTree>
    <p:extLst>
      <p:ext uri="{BB962C8B-B14F-4D97-AF65-F5344CB8AC3E}">
        <p14:creationId xmlns:p14="http://schemas.microsoft.com/office/powerpoint/2010/main" val="34061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5B2336-65E7-4C0A-AD00-2DAE030F7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F55B2336-65E7-4C0A-AD00-2DAE030F7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A14FD-8CA5-49A1-8DE2-2BE61A27F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092A14FD-8CA5-49A1-8DE2-2BE61A27F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6B81B6-9229-4A2B-BAE5-9FF9F877D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06B81B6-9229-4A2B-BAE5-9FF9F877D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0DD43F-5A67-4EFB-9A9E-DEA562B15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ED0DD43F-5A67-4EFB-9A9E-DEA562B15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604627" y="0"/>
            <a:ext cx="10018713" cy="1752599"/>
          </a:xfrm>
        </p:spPr>
        <p:txBody>
          <a:bodyPr/>
          <a:lstStyle/>
          <a:p>
            <a:pPr algn="l"/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我國打擊組織犯罪的現況</a:t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組織犯罪防制條例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206033"/>
              </p:ext>
            </p:extLst>
          </p:nvPr>
        </p:nvGraphicFramePr>
        <p:xfrm>
          <a:off x="1484313" y="1752599"/>
          <a:ext cx="10489384" cy="510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661940" y="2200528"/>
            <a:ext cx="1169551" cy="1359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適用範圍變廣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472609" y="5045674"/>
            <a:ext cx="1107996" cy="15157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不符明確性原則、逸脫個人責任</a:t>
            </a:r>
          </a:p>
        </p:txBody>
      </p:sp>
    </p:spTree>
    <p:extLst>
      <p:ext uri="{BB962C8B-B14F-4D97-AF65-F5344CB8AC3E}">
        <p14:creationId xmlns:p14="http://schemas.microsoft.com/office/powerpoint/2010/main" val="115090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92595" y="0"/>
            <a:ext cx="10018713" cy="1022684"/>
          </a:xfrm>
        </p:spPr>
        <p:txBody>
          <a:bodyPr/>
          <a:lstStyle/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作者介紹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592596" y="1022684"/>
          <a:ext cx="10018712" cy="567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283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061508"/>
              </p:ext>
            </p:extLst>
          </p:nvPr>
        </p:nvGraphicFramePr>
        <p:xfrm>
          <a:off x="1484313" y="1789113"/>
          <a:ext cx="10018712" cy="4972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592263" y="36513"/>
            <a:ext cx="10018712" cy="1752600"/>
          </a:xfrm>
        </p:spPr>
        <p:txBody>
          <a:bodyPr/>
          <a:lstStyle/>
          <a:p>
            <a:pPr algn="l"/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我國打擊組織犯罪的現況</a:t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相關法制</a:t>
            </a:r>
          </a:p>
        </p:txBody>
      </p:sp>
    </p:spTree>
    <p:extLst>
      <p:ext uri="{BB962C8B-B14F-4D97-AF65-F5344CB8AC3E}">
        <p14:creationId xmlns:p14="http://schemas.microsoft.com/office/powerpoint/2010/main" val="82695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803328"/>
              </p:ext>
            </p:extLst>
          </p:nvPr>
        </p:nvGraphicFramePr>
        <p:xfrm>
          <a:off x="1616659" y="2438399"/>
          <a:ext cx="9632867" cy="441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1616659" y="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國打擊組織犯罪的機制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主要從立法入手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3955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658027"/>
              </p:ext>
            </p:extLst>
          </p:nvPr>
        </p:nvGraphicFramePr>
        <p:xfrm>
          <a:off x="618039" y="1876926"/>
          <a:ext cx="10018712" cy="4018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616659" y="0"/>
            <a:ext cx="10018713" cy="1752599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國打擊組織犯罪的機制</a:t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執法策略</a:t>
            </a:r>
          </a:p>
        </p:txBody>
      </p:sp>
      <p:sp>
        <p:nvSpPr>
          <p:cNvPr id="2" name="橢圓形圖說文字 1"/>
          <p:cNvSpPr/>
          <p:nvPr/>
        </p:nvSpPr>
        <p:spPr>
          <a:xfrm rot="726258">
            <a:off x="7664116" y="661737"/>
            <a:ext cx="3224463" cy="10908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信息和情報</a:t>
            </a:r>
          </a:p>
        </p:txBody>
      </p:sp>
      <p:sp>
        <p:nvSpPr>
          <p:cNvPr id="6" name="橢圓形圖說文字 5"/>
          <p:cNvSpPr/>
          <p:nvPr/>
        </p:nvSpPr>
        <p:spPr>
          <a:xfrm rot="726258">
            <a:off x="7664116" y="2414336"/>
            <a:ext cx="3224463" cy="10908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優先考慮最重要的國際威脅</a:t>
            </a:r>
          </a:p>
        </p:txBody>
      </p:sp>
      <p:sp>
        <p:nvSpPr>
          <p:cNvPr id="7" name="橢圓形圖說文字 6"/>
          <p:cNvSpPr/>
          <p:nvPr/>
        </p:nvSpPr>
        <p:spPr>
          <a:xfrm rot="726258">
            <a:off x="7713502" y="4057560"/>
            <a:ext cx="3224463" cy="10908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全方位攻擊</a:t>
            </a:r>
          </a:p>
        </p:txBody>
      </p:sp>
      <p:sp>
        <p:nvSpPr>
          <p:cNvPr id="8" name="橢圓形圖說文字 7"/>
          <p:cNvSpPr/>
          <p:nvPr/>
        </p:nvSpPr>
        <p:spPr>
          <a:xfrm rot="726258">
            <a:off x="7924801" y="5474368"/>
            <a:ext cx="3224463" cy="10908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強化偵查、起訴能量</a:t>
            </a:r>
          </a:p>
        </p:txBody>
      </p:sp>
    </p:spTree>
    <p:extLst>
      <p:ext uri="{BB962C8B-B14F-4D97-AF65-F5344CB8AC3E}">
        <p14:creationId xmlns:p14="http://schemas.microsoft.com/office/powerpoint/2010/main" val="3173538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803510"/>
              </p:ext>
            </p:extLst>
          </p:nvPr>
        </p:nvGraphicFramePr>
        <p:xfrm>
          <a:off x="1484313" y="2189747"/>
          <a:ext cx="10018712" cy="4271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1616659" y="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國打擊組織犯罪的機制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加強執法</a:t>
            </a:r>
          </a:p>
        </p:txBody>
      </p:sp>
    </p:spTree>
    <p:extLst>
      <p:ext uri="{BB962C8B-B14F-4D97-AF65-F5344CB8AC3E}">
        <p14:creationId xmlns:p14="http://schemas.microsoft.com/office/powerpoint/2010/main" val="3393131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677133"/>
              </p:ext>
            </p:extLst>
          </p:nvPr>
        </p:nvGraphicFramePr>
        <p:xfrm>
          <a:off x="1484313" y="1612231"/>
          <a:ext cx="10018712" cy="4944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1616659" y="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打擊組織犯罪的機制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立法機制</a:t>
            </a:r>
          </a:p>
        </p:txBody>
      </p:sp>
    </p:spTree>
    <p:extLst>
      <p:ext uri="{BB962C8B-B14F-4D97-AF65-F5344CB8AC3E}">
        <p14:creationId xmlns:p14="http://schemas.microsoft.com/office/powerpoint/2010/main" val="882771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137579"/>
              </p:ext>
            </p:extLst>
          </p:nvPr>
        </p:nvGraphicFramePr>
        <p:xfrm>
          <a:off x="1484313" y="1478071"/>
          <a:ext cx="10018712" cy="5379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1616659" y="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打擊組織犯罪的機制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執法機制</a:t>
            </a:r>
          </a:p>
        </p:txBody>
      </p:sp>
    </p:spTree>
    <p:extLst>
      <p:ext uri="{BB962C8B-B14F-4D97-AF65-F5344CB8AC3E}">
        <p14:creationId xmlns:p14="http://schemas.microsoft.com/office/powerpoint/2010/main" val="3988046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198753"/>
              </p:ext>
            </p:extLst>
          </p:nvPr>
        </p:nvGraphicFramePr>
        <p:xfrm>
          <a:off x="1484313" y="2667000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1616659" y="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打擊組織犯罪的機制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4590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3" y="0"/>
            <a:ext cx="10018713" cy="1752599"/>
          </a:xfrm>
        </p:spPr>
        <p:txBody>
          <a:bodyPr>
            <a:normAutofit/>
          </a:bodyPr>
          <a:lstStyle/>
          <a:p>
            <a:pPr algn="l"/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德國打擊組織犯罪的機制</a:t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-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立法機制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093571"/>
              </p:ext>
            </p:extLst>
          </p:nvPr>
        </p:nvGraphicFramePr>
        <p:xfrm>
          <a:off x="1484313" y="2009273"/>
          <a:ext cx="10018712" cy="4742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1379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6659" y="0"/>
            <a:ext cx="10018713" cy="1752599"/>
          </a:xfrm>
        </p:spPr>
        <p:txBody>
          <a:bodyPr/>
          <a:lstStyle/>
          <a:p>
            <a:pPr algn="l"/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德國打擊組織犯罪的機制</a:t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-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執法機制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440121"/>
              </p:ext>
            </p:extLst>
          </p:nvPr>
        </p:nvGraphicFramePr>
        <p:xfrm>
          <a:off x="1484313" y="1752598"/>
          <a:ext cx="10151059" cy="510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055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graphicEl>
                                              <a:dgm id="{8BE0AC01-81B1-4AF4-B40B-7EB93DF30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graphicEl>
                                              <a:dgm id="{8BE0AC01-81B1-4AF4-B40B-7EB93DF3049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>
                                            <p:graphicEl>
                                              <a:dgm id="{7EF4401F-4F54-4AD3-BA75-05B35577B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>
                                            <p:graphicEl>
                                              <a:dgm id="{7EF4401F-4F54-4AD3-BA75-05B35577BED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>
                                            <p:graphicEl>
                                              <a:dgm id="{E0312147-935B-4BFC-8D4F-81038D007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>
                                            <p:graphicEl>
                                              <a:dgm id="{E0312147-935B-4BFC-8D4F-81038D00798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>
                                            <p:graphicEl>
                                              <a:dgm id="{109E808D-E68B-47E3-8839-004C8F2E07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>
                                            <p:graphicEl>
                                              <a:dgm id="{109E808D-E68B-47E3-8839-004C8F2E07C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>
                                            <p:graphicEl>
                                              <a:dgm id="{76FAD61E-7315-42B1-A5AF-1B455D59AE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>
                                            <p:graphicEl>
                                              <a:dgm id="{76FAD61E-7315-42B1-A5AF-1B455D59AEE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>
                                            <p:graphicEl>
                                              <a:dgm id="{C713B579-15EB-462F-8981-BD363CD69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>
                                            <p:graphicEl>
                                              <a:dgm id="{C713B579-15EB-462F-8981-BD363CD69F3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>
                                            <p:graphicEl>
                                              <a:dgm id="{E7560815-6336-446A-A0C1-F5798D661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>
                                            <p:graphicEl>
                                              <a:dgm id="{E7560815-6336-446A-A0C1-F5798D66102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>
                                            <p:graphicEl>
                                              <a:dgm id="{163EAF71-A10E-48EF-9C8B-59D4E4EAF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>
                                            <p:graphicEl>
                                              <a:dgm id="{163EAF71-A10E-48EF-9C8B-59D4E4EAFCD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>
                                            <p:graphicEl>
                                              <a:dgm id="{B80C3170-F19B-49FA-B16C-3C1065BA58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>
                                            <p:graphicEl>
                                              <a:dgm id="{B80C3170-F19B-49FA-B16C-3C1065BA5811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>
                                            <p:graphicEl>
                                              <a:dgm id="{112334F2-54DF-48CA-A046-965F32620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>
                                            <p:graphicEl>
                                              <a:dgm id="{112334F2-54DF-48CA-A046-965F3262019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>
                                            <p:graphicEl>
                                              <a:dgm id="{244A8CA5-3E87-4E97-B77E-4A7C0053F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>
                                            <p:graphicEl>
                                              <a:dgm id="{244A8CA5-3E87-4E97-B77E-4A7C0053F27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>
                                            <p:graphicEl>
                                              <a:dgm id="{0F164572-3F95-4ED2-943C-9E7C78DAF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>
                                            <p:graphicEl>
                                              <a:dgm id="{0F164572-3F95-4ED2-943C-9E7C78DAF3E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">
                                            <p:graphicEl>
                                              <a:dgm id="{88CFF8E6-56CD-4137-8786-DD40BA380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">
                                            <p:graphicEl>
                                              <a:dgm id="{88CFF8E6-56CD-4137-8786-DD40BA380A3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">
                                            <p:graphicEl>
                                              <a:dgm id="{0DDE4727-283E-44CC-B886-60851A66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">
                                            <p:graphicEl>
                                              <a:dgm id="{0DDE4727-283E-44CC-B886-60851A6697A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>
                                            <p:graphicEl>
                                              <a:dgm id="{6F5F116A-7C01-432E-BE8E-A0FD0A246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>
                                            <p:graphicEl>
                                              <a:dgm id="{6F5F116A-7C01-432E-BE8E-A0FD0A246C8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>
                                            <p:graphicEl>
                                              <a:dgm id="{19A801FF-A0DF-4C83-9289-04266F011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>
                                            <p:graphicEl>
                                              <a:dgm id="{19A801FF-A0DF-4C83-9289-04266F011C0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>
                                            <p:graphicEl>
                                              <a:dgm id="{DE46C651-78D3-40E7-A903-7D3AE9BE7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>
                                            <p:graphicEl>
                                              <a:dgm id="{DE46C651-78D3-40E7-A903-7D3AE9BE736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">
                                            <p:graphicEl>
                                              <a:dgm id="{761B744B-2C05-4717-98E8-64821D59B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">
                                            <p:graphicEl>
                                              <a:dgm id="{761B744B-2C05-4717-98E8-64821D59B7E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">
                                            <p:graphicEl>
                                              <a:dgm id="{26CF034C-E782-4343-83E3-944E72011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">
                                            <p:graphicEl>
                                              <a:dgm id="{26CF034C-E782-4343-83E3-944E72011E9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7">
                                            <p:graphicEl>
                                              <a:dgm id="{028AAC01-C3E6-4F1D-A800-2D297F148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7">
                                            <p:graphicEl>
                                              <a:dgm id="{028AAC01-C3E6-4F1D-A800-2D297F1482A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>
                                            <p:graphicEl>
                                              <a:dgm id="{C8244E5A-A581-48FA-892A-CCB283FA0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>
                                            <p:graphicEl>
                                              <a:dgm id="{C8244E5A-A581-48FA-892A-CCB283FA0F2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>
                                            <p:graphicEl>
                                              <a:dgm id="{F97CCB89-58BA-4E5C-8EBC-F0EEC2084D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>
                                            <p:graphicEl>
                                              <a:dgm id="{F97CCB89-58BA-4E5C-8EBC-F0EEC2084D0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">
                                            <p:graphicEl>
                                              <a:dgm id="{9A56CD18-9846-4AF0-999A-2C6D4E5FE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">
                                            <p:graphicEl>
                                              <a:dgm id="{9A56CD18-9846-4AF0-999A-2C6D4E5FEE8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>
                                            <p:graphicEl>
                                              <a:dgm id="{F7B7F7A2-A509-4C7D-A351-2467B5675C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>
                                            <p:graphicEl>
                                              <a:dgm id="{F7B7F7A2-A509-4C7D-A351-2467B5675C7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92596" y="0"/>
            <a:ext cx="10018713" cy="1752599"/>
          </a:xfrm>
        </p:spPr>
        <p:txBody>
          <a:bodyPr/>
          <a:lstStyle/>
          <a:p>
            <a:pPr algn="l"/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我國打擊組織犯罪的困境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541817"/>
              </p:ext>
            </p:extLst>
          </p:nvPr>
        </p:nvGraphicFramePr>
        <p:xfrm>
          <a:off x="1592596" y="709863"/>
          <a:ext cx="10366793" cy="642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658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3267" y="-144050"/>
            <a:ext cx="7628350" cy="7640878"/>
          </a:xfrm>
        </p:spPr>
      </p:pic>
    </p:spTree>
    <p:extLst>
      <p:ext uri="{BB962C8B-B14F-4D97-AF65-F5344CB8AC3E}">
        <p14:creationId xmlns:p14="http://schemas.microsoft.com/office/powerpoint/2010/main" val="1709867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92596" y="0"/>
            <a:ext cx="10018713" cy="1528011"/>
          </a:xfrm>
        </p:spPr>
        <p:txBody>
          <a:bodyPr/>
          <a:lstStyle/>
          <a:p>
            <a:pPr algn="l"/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我國打擊組織犯罪的困境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880846"/>
              </p:ext>
            </p:extLst>
          </p:nvPr>
        </p:nvGraphicFramePr>
        <p:xfrm>
          <a:off x="1592596" y="1247273"/>
          <a:ext cx="10583361" cy="5309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6545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92594" y="0"/>
            <a:ext cx="10018713" cy="1576136"/>
          </a:xfrm>
        </p:spPr>
        <p:txBody>
          <a:bodyPr/>
          <a:lstStyle/>
          <a:p>
            <a:pPr algn="l"/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我國打擊組織犯罪的可行對策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532536"/>
              </p:ext>
            </p:extLst>
          </p:nvPr>
        </p:nvGraphicFramePr>
        <p:xfrm>
          <a:off x="1484313" y="1752599"/>
          <a:ext cx="10018712" cy="467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9932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我國打擊組織犯罪的可行對策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501041" y="3163320"/>
            <a:ext cx="11473841" cy="3450422"/>
            <a:chOff x="1092859" y="3219421"/>
            <a:chExt cx="7408352" cy="2185293"/>
          </a:xfrm>
        </p:grpSpPr>
        <p:sp>
          <p:nvSpPr>
            <p:cNvPr id="5" name="圓角矩形 4"/>
            <p:cNvSpPr/>
            <p:nvPr/>
          </p:nvSpPr>
          <p:spPr>
            <a:xfrm>
              <a:off x="1092859" y="3219421"/>
              <a:ext cx="7408352" cy="5313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圓角矩形 4"/>
            <p:cNvSpPr txBox="1"/>
            <p:nvPr/>
          </p:nvSpPr>
          <p:spPr>
            <a:xfrm>
              <a:off x="1118798" y="3245359"/>
              <a:ext cx="7356474" cy="2159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0018" tIns="0" rIns="280018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7200" b="1" kern="12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組織犯罪防制之相關法制規定用語不一致</a:t>
              </a:r>
              <a:endParaRPr lang="zh-TW" altLang="en-US" sz="7200" b="1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493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0562" y="0"/>
            <a:ext cx="10018713" cy="1395663"/>
          </a:xfrm>
        </p:spPr>
        <p:txBody>
          <a:bodyPr/>
          <a:lstStyle/>
          <a:p>
            <a:pPr algn="l"/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我國打擊組織犯罪的可行對策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706300"/>
              </p:ext>
            </p:extLst>
          </p:nvPr>
        </p:nvGraphicFramePr>
        <p:xfrm>
          <a:off x="1400093" y="1395663"/>
          <a:ext cx="10018712" cy="4884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4527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歡呼.jpg"/>
          <p:cNvPicPr>
            <a:picLocks noChangeAspect="1"/>
          </p:cNvPicPr>
          <p:nvPr/>
        </p:nvPicPr>
        <p:blipFill>
          <a:blip r:embed="rId3" cstate="print">
            <a:lum bright="45000"/>
          </a:blip>
          <a:stretch>
            <a:fillRect/>
          </a:stretch>
        </p:blipFill>
        <p:spPr>
          <a:xfrm>
            <a:off x="1490597" y="2517732"/>
            <a:ext cx="10521863" cy="4340268"/>
          </a:xfrm>
          <a:prstGeom prst="rect">
            <a:avLst/>
          </a:prstGeom>
          <a:noFill/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62727" y="539333"/>
            <a:ext cx="7467600" cy="1143000"/>
          </a:xfrm>
        </p:spPr>
        <p:txBody>
          <a:bodyPr>
            <a:normAutofit/>
          </a:bodyPr>
          <a:lstStyle/>
          <a:p>
            <a:pPr algn="dist"/>
            <a:r>
              <a:rPr lang="zh-TW" altLang="en-US" sz="6000" b="1" dirty="0">
                <a:solidFill>
                  <a:srgbClr val="FF0000"/>
                </a:solidFill>
                <a:ea typeface="文鼎勘亭流" pitchFamily="49" charset="-120"/>
              </a:rPr>
              <a:t>報告完畢</a:t>
            </a:r>
          </a:p>
        </p:txBody>
      </p:sp>
      <p:sp>
        <p:nvSpPr>
          <p:cNvPr id="7" name="標題 4"/>
          <p:cNvSpPr txBox="1">
            <a:spLocks/>
          </p:cNvSpPr>
          <p:nvPr/>
        </p:nvSpPr>
        <p:spPr>
          <a:xfrm>
            <a:off x="2410327" y="1869396"/>
            <a:ext cx="7772400" cy="1512168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謝謝聆聽</a:t>
            </a:r>
          </a:p>
        </p:txBody>
      </p:sp>
    </p:spTree>
    <p:extLst>
      <p:ext uri="{BB962C8B-B14F-4D97-AF65-F5344CB8AC3E}">
        <p14:creationId xmlns:p14="http://schemas.microsoft.com/office/powerpoint/2010/main" val="89842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6266" y="-748430"/>
            <a:ext cx="6858000" cy="8354860"/>
          </a:xfrm>
        </p:spPr>
      </p:pic>
    </p:spTree>
    <p:extLst>
      <p:ext uri="{BB962C8B-B14F-4D97-AF65-F5344CB8AC3E}">
        <p14:creationId xmlns:p14="http://schemas.microsoft.com/office/powerpoint/2010/main" val="113478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6435" y="-1205629"/>
            <a:ext cx="6407064" cy="9720198"/>
          </a:xfrm>
        </p:spPr>
      </p:pic>
    </p:spTree>
    <p:extLst>
      <p:ext uri="{BB962C8B-B14F-4D97-AF65-F5344CB8AC3E}">
        <p14:creationId xmlns:p14="http://schemas.microsoft.com/office/powerpoint/2010/main" val="255133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0" y="0"/>
            <a:ext cx="10496811" cy="6858000"/>
          </a:xfrm>
        </p:spPr>
      </p:pic>
    </p:spTree>
    <p:extLst>
      <p:ext uri="{BB962C8B-B14F-4D97-AF65-F5344CB8AC3E}">
        <p14:creationId xmlns:p14="http://schemas.microsoft.com/office/powerpoint/2010/main" val="277813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78" y="375781"/>
            <a:ext cx="9857982" cy="6482219"/>
          </a:xfrm>
        </p:spPr>
      </p:pic>
    </p:spTree>
    <p:extLst>
      <p:ext uri="{BB962C8B-B14F-4D97-AF65-F5344CB8AC3E}">
        <p14:creationId xmlns:p14="http://schemas.microsoft.com/office/powerpoint/2010/main" val="183778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98" y="588723"/>
            <a:ext cx="10559441" cy="6269277"/>
          </a:xfrm>
        </p:spPr>
      </p:pic>
    </p:spTree>
    <p:extLst>
      <p:ext uri="{BB962C8B-B14F-4D97-AF65-F5344CB8AC3E}">
        <p14:creationId xmlns:p14="http://schemas.microsoft.com/office/powerpoint/2010/main" val="29387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84310" y="263044"/>
            <a:ext cx="9551119" cy="6594953"/>
          </a:xfrm>
        </p:spPr>
      </p:pic>
    </p:spTree>
    <p:extLst>
      <p:ext uri="{BB962C8B-B14F-4D97-AF65-F5344CB8AC3E}">
        <p14:creationId xmlns:p14="http://schemas.microsoft.com/office/powerpoint/2010/main" val="906246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機器人">
  <a:themeElements>
    <a:clrScheme name="紫蘿蘭色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機器人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機器人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視差</Template>
  <TotalTime>5641</TotalTime>
  <Words>1647</Words>
  <Application>Microsoft Office PowerPoint</Application>
  <PresentationFormat>寬螢幕</PresentationFormat>
  <Paragraphs>253</Paragraphs>
  <Slides>34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0" baseType="lpstr">
      <vt:lpstr>標楷體</vt:lpstr>
      <vt:lpstr>Arial</vt:lpstr>
      <vt:lpstr>Calibri</vt:lpstr>
      <vt:lpstr>Corbel</vt:lpstr>
      <vt:lpstr>Times New Roman</vt:lpstr>
      <vt:lpstr>機器人</vt:lpstr>
      <vt:lpstr>TASPAA國際學術研討會  </vt:lpstr>
      <vt:lpstr>作者介紹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前言</vt:lpstr>
      <vt:lpstr>前言</vt:lpstr>
      <vt:lpstr>前言</vt:lpstr>
      <vt:lpstr>我國打擊組織犯罪的現況    -防制多數人犯罪之相關法制</vt:lpstr>
      <vt:lpstr>我國打擊組織犯罪的現況    -「組織犯罪防制條例」修訂前之缺漏</vt:lpstr>
      <vt:lpstr>我國打擊組織犯罪的現況   -「組織犯罪防制條例」2017、2018年修訂之內容</vt:lpstr>
      <vt:lpstr>我國打擊組織犯罪的現況    - 「組織犯罪防制條例」2017、2018年修訂之內容</vt:lpstr>
      <vt:lpstr>我國打擊組織犯罪的現況    -「組織犯罪防制條例」修訂後之疑義</vt:lpstr>
      <vt:lpstr>我國打擊組織犯罪的現況    -「組織犯罪防制條例」修訂後之疑義</vt:lpstr>
      <vt:lpstr>我國打擊組織犯罪的現況    -組織犯罪防制條例</vt:lpstr>
      <vt:lpstr>我國打擊組織犯罪的現況    -相關法制</vt:lpstr>
      <vt:lpstr>PowerPoint 簡報</vt:lpstr>
      <vt:lpstr>美國打擊組織犯罪的機制   -執法策略</vt:lpstr>
      <vt:lpstr>PowerPoint 簡報</vt:lpstr>
      <vt:lpstr>PowerPoint 簡報</vt:lpstr>
      <vt:lpstr>PowerPoint 簡報</vt:lpstr>
      <vt:lpstr>PowerPoint 簡報</vt:lpstr>
      <vt:lpstr>德國打擊組織犯罪的機制   -立法機制</vt:lpstr>
      <vt:lpstr>德國打擊組織犯罪的機制   -執法機制</vt:lpstr>
      <vt:lpstr>我國打擊組織犯罪的困境</vt:lpstr>
      <vt:lpstr>我國打擊組織犯罪的困境</vt:lpstr>
      <vt:lpstr>我國打擊組織犯罪的可行對策</vt:lpstr>
      <vt:lpstr>我國打擊組織犯罪的可行對策</vt:lpstr>
      <vt:lpstr>我國打擊組織犯罪的可行對策</vt:lpstr>
      <vt:lpstr>報告完畢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我國打擊組織犯罪機制現況、困境與對策</dc:title>
  <dc:creator>資管系 警察大學</dc:creator>
  <cp:lastModifiedBy>黃婉玲 S-link電子六法</cp:lastModifiedBy>
  <cp:revision>298</cp:revision>
  <cp:lastPrinted>2020-10-05T03:00:03Z</cp:lastPrinted>
  <dcterms:created xsi:type="dcterms:W3CDTF">2020-01-19T01:47:20Z</dcterms:created>
  <dcterms:modified xsi:type="dcterms:W3CDTF">2020-11-05T08:03:17Z</dcterms:modified>
</cp:coreProperties>
</file>